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5196" autoAdjust="0"/>
  </p:normalViewPr>
  <p:slideViewPr>
    <p:cSldViewPr snapToGrid="0">
      <p:cViewPr varScale="1">
        <p:scale>
          <a:sx n="113" d="100"/>
          <a:sy n="113" d="100"/>
        </p:scale>
        <p:origin x="725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12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10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08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74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1410925" y="4974000"/>
            <a:ext cx="469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F61F8-F752-5212-154D-B70C4F8E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269" y="110322"/>
            <a:ext cx="1055379" cy="1055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C5CAC-9E00-6F19-D381-B5B4E74B2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880" y="272492"/>
            <a:ext cx="4206240" cy="893209"/>
          </a:xfrm>
          <a:prstGeom prst="rect">
            <a:avLst/>
          </a:prstGeom>
        </p:spPr>
      </p:pic>
      <p:sp>
        <p:nvSpPr>
          <p:cNvPr id="8" name="Half Frame 7">
            <a:extLst>
              <a:ext uri="{FF2B5EF4-FFF2-40B4-BE49-F238E27FC236}">
                <a16:creationId xmlns:a16="http://schemas.microsoft.com/office/drawing/2014/main" id="{5D8C30E7-2A15-85B0-D3F4-FC403490981D}"/>
              </a:ext>
            </a:extLst>
          </p:cNvPr>
          <p:cNvSpPr/>
          <p:nvPr/>
        </p:nvSpPr>
        <p:spPr>
          <a:xfrm>
            <a:off x="149012" y="62909"/>
            <a:ext cx="927948" cy="729975"/>
          </a:xfrm>
          <a:prstGeom prst="halfFrame">
            <a:avLst>
              <a:gd name="adj1" fmla="val 3425"/>
              <a:gd name="adj2" fmla="val 4362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4490181-AC26-5B0D-0485-77D23A0739E7}"/>
              </a:ext>
            </a:extLst>
          </p:cNvPr>
          <p:cNvSpPr/>
          <p:nvPr/>
        </p:nvSpPr>
        <p:spPr>
          <a:xfrm rot="10800000">
            <a:off x="8087359" y="4353816"/>
            <a:ext cx="927948" cy="729975"/>
          </a:xfrm>
          <a:prstGeom prst="halfFrame">
            <a:avLst>
              <a:gd name="adj1" fmla="val 3425"/>
              <a:gd name="adj2" fmla="val 4362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91740-65CB-C2F5-71DA-F67807704E21}"/>
              </a:ext>
            </a:extLst>
          </p:cNvPr>
          <p:cNvSpPr txBox="1"/>
          <p:nvPr/>
        </p:nvSpPr>
        <p:spPr>
          <a:xfrm>
            <a:off x="694267" y="1644362"/>
            <a:ext cx="77554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Title of Project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Team Structure-  Photo of Team Leader with team name.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Problem Statement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Introduction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Block Diagram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Future Scope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Conclusion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102D7-E4B7-C74A-AAEF-132F52EC1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64" y="104671"/>
            <a:ext cx="1055379" cy="10553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1410925" y="4974000"/>
            <a:ext cx="469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D8C30E7-2A15-85B0-D3F4-FC403490981D}"/>
              </a:ext>
            </a:extLst>
          </p:cNvPr>
          <p:cNvSpPr/>
          <p:nvPr/>
        </p:nvSpPr>
        <p:spPr>
          <a:xfrm>
            <a:off x="149012" y="62909"/>
            <a:ext cx="927948" cy="729975"/>
          </a:xfrm>
          <a:prstGeom prst="halfFrame">
            <a:avLst>
              <a:gd name="adj1" fmla="val 3425"/>
              <a:gd name="adj2" fmla="val 4362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4490181-AC26-5B0D-0485-77D23A0739E7}"/>
              </a:ext>
            </a:extLst>
          </p:cNvPr>
          <p:cNvSpPr/>
          <p:nvPr/>
        </p:nvSpPr>
        <p:spPr>
          <a:xfrm rot="10800000">
            <a:off x="8087359" y="4353816"/>
            <a:ext cx="927948" cy="729975"/>
          </a:xfrm>
          <a:prstGeom prst="halfFrame">
            <a:avLst>
              <a:gd name="adj1" fmla="val 3425"/>
              <a:gd name="adj2" fmla="val 4362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Google Shape;65;p14">
            <a:extLst>
              <a:ext uri="{FF2B5EF4-FFF2-40B4-BE49-F238E27FC236}">
                <a16:creationId xmlns:a16="http://schemas.microsoft.com/office/drawing/2014/main" id="{CC32BF77-2ECA-35EB-EEE1-280ECA282D3E}"/>
              </a:ext>
            </a:extLst>
          </p:cNvPr>
          <p:cNvSpPr txBox="1"/>
          <p:nvPr/>
        </p:nvSpPr>
        <p:spPr>
          <a:xfrm>
            <a:off x="2982450" y="4763027"/>
            <a:ext cx="31791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Black Ops One" pitchFamily="2" charset="0"/>
                <a:ea typeface="Times New Roman"/>
                <a:cs typeface="Times New Roman"/>
                <a:sym typeface="Times New Roman"/>
              </a:rPr>
              <a:t>BRAIN- IT- ON - 2.0</a:t>
            </a:r>
            <a:endParaRPr sz="1100" dirty="0">
              <a:latin typeface="Black Ops One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C6375-20F5-EB7F-1EBC-D13F852C8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64" y="104671"/>
            <a:ext cx="1055379" cy="10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8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1410925" y="4974000"/>
            <a:ext cx="469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D8C30E7-2A15-85B0-D3F4-FC403490981D}"/>
              </a:ext>
            </a:extLst>
          </p:cNvPr>
          <p:cNvSpPr/>
          <p:nvPr/>
        </p:nvSpPr>
        <p:spPr>
          <a:xfrm>
            <a:off x="149012" y="62909"/>
            <a:ext cx="927948" cy="729975"/>
          </a:xfrm>
          <a:prstGeom prst="halfFrame">
            <a:avLst>
              <a:gd name="adj1" fmla="val 3425"/>
              <a:gd name="adj2" fmla="val 4362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4490181-AC26-5B0D-0485-77D23A0739E7}"/>
              </a:ext>
            </a:extLst>
          </p:cNvPr>
          <p:cNvSpPr/>
          <p:nvPr/>
        </p:nvSpPr>
        <p:spPr>
          <a:xfrm rot="10800000">
            <a:off x="8087359" y="4353816"/>
            <a:ext cx="927948" cy="729975"/>
          </a:xfrm>
          <a:prstGeom prst="halfFrame">
            <a:avLst>
              <a:gd name="adj1" fmla="val 3425"/>
              <a:gd name="adj2" fmla="val 4362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Google Shape;65;p14">
            <a:extLst>
              <a:ext uri="{FF2B5EF4-FFF2-40B4-BE49-F238E27FC236}">
                <a16:creationId xmlns:a16="http://schemas.microsoft.com/office/drawing/2014/main" id="{CC32BF77-2ECA-35EB-EEE1-280ECA282D3E}"/>
              </a:ext>
            </a:extLst>
          </p:cNvPr>
          <p:cNvSpPr txBox="1"/>
          <p:nvPr/>
        </p:nvSpPr>
        <p:spPr>
          <a:xfrm>
            <a:off x="2982450" y="4763027"/>
            <a:ext cx="31791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Black Ops One" pitchFamily="2" charset="0"/>
                <a:ea typeface="Times New Roman"/>
                <a:cs typeface="Times New Roman"/>
                <a:sym typeface="Times New Roman"/>
              </a:rPr>
              <a:t>BRAIN- IT- ON - 2.0</a:t>
            </a:r>
            <a:endParaRPr sz="1100" dirty="0">
              <a:latin typeface="Black Ops One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C6375-20F5-EB7F-1EBC-D13F852C8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64" y="104671"/>
            <a:ext cx="1055379" cy="10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4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1410925" y="4974000"/>
            <a:ext cx="469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D8C30E7-2A15-85B0-D3F4-FC403490981D}"/>
              </a:ext>
            </a:extLst>
          </p:cNvPr>
          <p:cNvSpPr/>
          <p:nvPr/>
        </p:nvSpPr>
        <p:spPr>
          <a:xfrm>
            <a:off x="149012" y="62909"/>
            <a:ext cx="927948" cy="729975"/>
          </a:xfrm>
          <a:prstGeom prst="halfFrame">
            <a:avLst>
              <a:gd name="adj1" fmla="val 3425"/>
              <a:gd name="adj2" fmla="val 4362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4490181-AC26-5B0D-0485-77D23A0739E7}"/>
              </a:ext>
            </a:extLst>
          </p:cNvPr>
          <p:cNvSpPr/>
          <p:nvPr/>
        </p:nvSpPr>
        <p:spPr>
          <a:xfrm rot="10800000">
            <a:off x="8087359" y="4353816"/>
            <a:ext cx="927948" cy="729975"/>
          </a:xfrm>
          <a:prstGeom prst="halfFrame">
            <a:avLst>
              <a:gd name="adj1" fmla="val 3425"/>
              <a:gd name="adj2" fmla="val 4362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Google Shape;65;p14">
            <a:extLst>
              <a:ext uri="{FF2B5EF4-FFF2-40B4-BE49-F238E27FC236}">
                <a16:creationId xmlns:a16="http://schemas.microsoft.com/office/drawing/2014/main" id="{CC32BF77-2ECA-35EB-EEE1-280ECA282D3E}"/>
              </a:ext>
            </a:extLst>
          </p:cNvPr>
          <p:cNvSpPr txBox="1"/>
          <p:nvPr/>
        </p:nvSpPr>
        <p:spPr>
          <a:xfrm>
            <a:off x="2982450" y="4763027"/>
            <a:ext cx="31791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Black Ops One" pitchFamily="2" charset="0"/>
                <a:ea typeface="Times New Roman"/>
                <a:cs typeface="Times New Roman"/>
                <a:sym typeface="Times New Roman"/>
              </a:rPr>
              <a:t>BRAIN- IT- ON - 2.0</a:t>
            </a:r>
            <a:endParaRPr sz="1100" dirty="0">
              <a:latin typeface="Black Ops One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C6375-20F5-EB7F-1EBC-D13F852C8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64" y="104671"/>
            <a:ext cx="1055379" cy="10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7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1410925" y="4974000"/>
            <a:ext cx="469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D8C30E7-2A15-85B0-D3F4-FC403490981D}"/>
              </a:ext>
            </a:extLst>
          </p:cNvPr>
          <p:cNvSpPr/>
          <p:nvPr/>
        </p:nvSpPr>
        <p:spPr>
          <a:xfrm>
            <a:off x="149012" y="62909"/>
            <a:ext cx="927948" cy="729975"/>
          </a:xfrm>
          <a:prstGeom prst="halfFrame">
            <a:avLst>
              <a:gd name="adj1" fmla="val 3425"/>
              <a:gd name="adj2" fmla="val 4362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4490181-AC26-5B0D-0485-77D23A0739E7}"/>
              </a:ext>
            </a:extLst>
          </p:cNvPr>
          <p:cNvSpPr/>
          <p:nvPr/>
        </p:nvSpPr>
        <p:spPr>
          <a:xfrm rot="10800000">
            <a:off x="8087359" y="4353816"/>
            <a:ext cx="927948" cy="729975"/>
          </a:xfrm>
          <a:prstGeom prst="halfFrame">
            <a:avLst>
              <a:gd name="adj1" fmla="val 3425"/>
              <a:gd name="adj2" fmla="val 4362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Google Shape;65;p14">
            <a:extLst>
              <a:ext uri="{FF2B5EF4-FFF2-40B4-BE49-F238E27FC236}">
                <a16:creationId xmlns:a16="http://schemas.microsoft.com/office/drawing/2014/main" id="{CC32BF77-2ECA-35EB-EEE1-280ECA282D3E}"/>
              </a:ext>
            </a:extLst>
          </p:cNvPr>
          <p:cNvSpPr txBox="1"/>
          <p:nvPr/>
        </p:nvSpPr>
        <p:spPr>
          <a:xfrm>
            <a:off x="2982450" y="4763027"/>
            <a:ext cx="31791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Black Ops One" pitchFamily="2" charset="0"/>
                <a:ea typeface="Times New Roman"/>
                <a:cs typeface="Times New Roman"/>
                <a:sym typeface="Times New Roman"/>
              </a:rPr>
              <a:t>BRAIN- IT- ON - 2.0</a:t>
            </a:r>
            <a:endParaRPr sz="1100" dirty="0">
              <a:latin typeface="Black Ops One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C6375-20F5-EB7F-1EBC-D13F852C8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64" y="104671"/>
            <a:ext cx="1055379" cy="10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765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Black Ops One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 Mane</cp:lastModifiedBy>
  <cp:revision>5</cp:revision>
  <dcterms:modified xsi:type="dcterms:W3CDTF">2023-12-01T10:26:26Z</dcterms:modified>
</cp:coreProperties>
</file>