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49f74cc9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49f74cc9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49f74cc9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49f74cc9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49f74cc9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49f74cc9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49f74cd6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49f74cd6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49f74c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49f74c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49f74cc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49f74cc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9f74cc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49f74cc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9f74cd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9f74cd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9f74cd6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9f74cd6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49f74cc9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49f74cc9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5d12ebf7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5d12ebf7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49f74cc9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49f74cc9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28525"/>
            <a:ext cx="85206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ML 2023 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Slides demo (V0.1)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76100"/>
            <a:ext cx="8416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520">
                <a:solidFill>
                  <a:schemeClr val="dk1"/>
                </a:solidFill>
              </a:rPr>
              <a:t>Authors (Name, Surname).</a:t>
            </a:r>
            <a:endParaRPr sz="152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520">
                <a:solidFill>
                  <a:schemeClr val="dk1"/>
                </a:solidFill>
              </a:rPr>
              <a:t>Team name</a:t>
            </a:r>
            <a:br>
              <a:rPr lang="it" sz="1520">
                <a:solidFill>
                  <a:schemeClr val="dk1"/>
                </a:solidFill>
              </a:rPr>
            </a:br>
            <a:r>
              <a:rPr lang="it" sz="1520">
                <a:solidFill>
                  <a:schemeClr val="dk1"/>
                </a:solidFill>
              </a:rPr>
              <a:t> Master degree (curriculum). Emails.</a:t>
            </a:r>
            <a:r>
              <a:rPr lang="it" sz="1253">
                <a:solidFill>
                  <a:schemeClr val="dk1"/>
                </a:solidFill>
              </a:rPr>
              <a:t> </a:t>
            </a:r>
            <a:endParaRPr sz="1253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33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520">
                <a:solidFill>
                  <a:schemeClr val="dk1"/>
                </a:solidFill>
              </a:rPr>
              <a:t>Da</a:t>
            </a:r>
            <a:r>
              <a:rPr lang="it" sz="1520">
                <a:solidFill>
                  <a:schemeClr val="dk1"/>
                </a:solidFill>
              </a:rPr>
              <a:t>te</a:t>
            </a:r>
            <a:r>
              <a:rPr lang="it" sz="1520">
                <a:solidFill>
                  <a:schemeClr val="dk1"/>
                </a:solidFill>
              </a:rPr>
              <a:t> xx/yy/xyzz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20">
                <a:solidFill>
                  <a:schemeClr val="dk1"/>
                </a:solidFill>
              </a:rPr>
              <a:t>Type of project: </a:t>
            </a:r>
            <a:r>
              <a:rPr b="1" lang="it" sz="1520">
                <a:solidFill>
                  <a:schemeClr val="dk1"/>
                </a:solidFill>
              </a:rPr>
              <a:t>A / B / A with CM</a:t>
            </a:r>
            <a:endParaRPr b="1" sz="152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25" y="51773"/>
            <a:ext cx="889425" cy="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Discussion </a:t>
            </a:r>
            <a:r>
              <a:rPr lang="it"/>
              <a:t>(may be more slides)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Discuss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>
                <a:solidFill>
                  <a:schemeClr val="dk1"/>
                </a:solidFill>
              </a:rPr>
              <a:t>whether</a:t>
            </a:r>
            <a:r>
              <a:rPr lang="it">
                <a:solidFill>
                  <a:schemeClr val="dk1"/>
                </a:solidFill>
              </a:rPr>
              <a:t> any proposed </a:t>
            </a:r>
            <a:r>
              <a:rPr lang="it">
                <a:solidFill>
                  <a:schemeClr val="dk1"/>
                </a:solidFill>
              </a:rPr>
              <a:t>techniques</a:t>
            </a:r>
            <a:r>
              <a:rPr lang="it">
                <a:solidFill>
                  <a:schemeClr val="dk1"/>
                </a:solidFill>
              </a:rPr>
              <a:t> or novelties  improved or not the results, in terms of any performance (</a:t>
            </a:r>
            <a:r>
              <a:rPr lang="it">
                <a:solidFill>
                  <a:schemeClr val="dk1"/>
                </a:solidFill>
              </a:rPr>
              <a:t>efficacy</a:t>
            </a:r>
            <a:r>
              <a:rPr lang="it">
                <a:solidFill>
                  <a:schemeClr val="dk1"/>
                </a:solidFill>
              </a:rPr>
              <a:t>, </a:t>
            </a:r>
            <a:r>
              <a:rPr lang="it">
                <a:solidFill>
                  <a:schemeClr val="dk1"/>
                </a:solidFill>
              </a:rPr>
              <a:t>efficiency</a:t>
            </a:r>
            <a:r>
              <a:rPr lang="it">
                <a:solidFill>
                  <a:schemeClr val="dk1"/>
                </a:solidFill>
              </a:rPr>
              <a:t>, …)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to empathize the novelties that you introduced in your model (prj A or B) or used advanced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(prj B) w.r.t. to the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and/or any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significant/critical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analyses and any interesting finding/insight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I.e: don’t forget a “Discussion/Analysis” answering “what did you learn?” on the Models/Hyperparameters/Results/Efficacy/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selecting/highlighting what is more significant in your opinion (time and space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helps!)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What you have drawn and what you learned (in short)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Blind Test Results: name of the result files and your nickname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Bibliography 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See </a:t>
            </a:r>
            <a:r>
              <a:rPr lang="it">
                <a:solidFill>
                  <a:schemeClr val="dk1"/>
                </a:solidFill>
              </a:rPr>
              <a:t>the section References o</a:t>
            </a:r>
            <a:r>
              <a:rPr lang="it"/>
              <a:t>f the </a:t>
            </a:r>
            <a:r>
              <a:rPr lang="it">
                <a:solidFill>
                  <a:schemeClr val="dk1"/>
                </a:solidFill>
              </a:rPr>
              <a:t>file “ML-23-Report-info-...”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Appendix - not shown in the time slot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lang="it" sz="2244"/>
              <a:t>(may be many slides, but still use a reasonable number) </a:t>
            </a:r>
            <a:endParaRPr sz="2244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44050" y="1468650"/>
            <a:ext cx="8520600" cy="30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Material that is </a:t>
            </a:r>
            <a:r>
              <a:rPr lang="it"/>
              <a:t>complementary</a:t>
            </a:r>
            <a:r>
              <a:rPr lang="it"/>
              <a:t> to your </a:t>
            </a:r>
            <a:r>
              <a:rPr lang="it"/>
              <a:t>presentation</a:t>
            </a:r>
            <a:r>
              <a:rPr lang="it"/>
              <a:t>, but not directly </a:t>
            </a:r>
            <a:r>
              <a:rPr lang="it"/>
              <a:t>presented</a:t>
            </a:r>
            <a:r>
              <a:rPr lang="it"/>
              <a:t>: </a:t>
            </a:r>
            <a:r>
              <a:rPr lang="it" sz="1100">
                <a:solidFill>
                  <a:schemeClr val="dk1"/>
                </a:solidFill>
              </a:rPr>
              <a:t>·</a:t>
            </a:r>
            <a:r>
              <a:rPr lang="it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it" sz="1100">
                <a:solidFill>
                  <a:schemeClr val="dk1"/>
                </a:solidFill>
              </a:rPr>
              <a:t>Use appendix for large or other tables or plots (if needed); the slides out of the limit will be not necessarily read and therefore not necessarily evaluated!!!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Can be used to </a:t>
            </a:r>
            <a:r>
              <a:rPr lang="it"/>
              <a:t>answer</a:t>
            </a:r>
            <a:r>
              <a:rPr lang="it"/>
              <a:t> some questions during the oral </a:t>
            </a:r>
            <a:r>
              <a:rPr lang="it"/>
              <a:t>discussion</a:t>
            </a:r>
            <a:r>
              <a:rPr lang="it"/>
              <a:t> of the </a:t>
            </a:r>
            <a:r>
              <a:rPr lang="it"/>
              <a:t>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 the appendix you can use a smaller font (although readable. e.g. ≥11) and even smaller for tables </a:t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Objectives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Describe/define in this slide your aim (in short): see section 1 of the file </a:t>
            </a:r>
            <a:r>
              <a:rPr lang="it">
                <a:solidFill>
                  <a:schemeClr val="dk1"/>
                </a:solidFill>
              </a:rPr>
              <a:t>“ML-23-Report-info-...” for details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Slides </a:t>
            </a:r>
            <a:r>
              <a:rPr lang="it">
                <a:solidFill>
                  <a:schemeClr val="dk1"/>
                </a:solidFill>
              </a:rPr>
              <a:t>general</a:t>
            </a:r>
            <a:r>
              <a:rPr lang="it">
                <a:solidFill>
                  <a:schemeClr val="dk1"/>
                </a:solidFill>
              </a:rPr>
              <a:t> notes: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Read the lecture notes on the PRJ (ML-23-PRJ-...)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Read also the document  “ML-23-Report-info-...” for further info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In </a:t>
            </a:r>
            <a:r>
              <a:rPr lang="it" sz="1600">
                <a:solidFill>
                  <a:schemeClr val="dk1"/>
                </a:solidFill>
              </a:rPr>
              <a:t>particular</a:t>
            </a:r>
            <a:r>
              <a:rPr lang="it" sz="1600">
                <a:solidFill>
                  <a:schemeClr val="dk1"/>
                </a:solidFill>
              </a:rPr>
              <a:t> follow the</a:t>
            </a:r>
            <a:r>
              <a:rPr lang="it" sz="1600">
                <a:solidFill>
                  <a:srgbClr val="FF0000"/>
                </a:solidFill>
              </a:rPr>
              <a:t> [*]</a:t>
            </a:r>
            <a:r>
              <a:rPr lang="it" sz="1600">
                <a:solidFill>
                  <a:schemeClr val="dk1"/>
                </a:solidFill>
              </a:rPr>
              <a:t> sign that denotes “</a:t>
            </a:r>
            <a:r>
              <a:rPr i="1" lang="it" sz="1600">
                <a:solidFill>
                  <a:srgbClr val="FF0000"/>
                </a:solidFill>
              </a:rPr>
              <a:t>Lack of results in this part invalidates the report</a:t>
            </a:r>
            <a:r>
              <a:rPr lang="it" sz="1600">
                <a:solidFill>
                  <a:schemeClr val="dk1"/>
                </a:solidFill>
              </a:rPr>
              <a:t>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</a:rPr>
              <a:t>You can change the colors/font of the </a:t>
            </a:r>
            <a:r>
              <a:rPr lang="it" sz="1600">
                <a:solidFill>
                  <a:schemeClr val="dk1"/>
                </a:solidFill>
              </a:rPr>
              <a:t>slides</a:t>
            </a:r>
            <a:r>
              <a:rPr lang="it" sz="1600">
                <a:solidFill>
                  <a:schemeClr val="dk1"/>
                </a:solidFill>
              </a:rPr>
              <a:t> etc according to your preference (within the </a:t>
            </a:r>
            <a:r>
              <a:rPr lang="it" sz="1600">
                <a:solidFill>
                  <a:schemeClr val="dk1"/>
                </a:solidFill>
              </a:rPr>
              <a:t>specified</a:t>
            </a:r>
            <a:r>
              <a:rPr lang="it" sz="1600">
                <a:solidFill>
                  <a:schemeClr val="dk1"/>
                </a:solidFill>
              </a:rPr>
              <a:t> limits in the lecture)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Your contributions (may be more slides, but be schematic)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>
                <a:solidFill>
                  <a:schemeClr val="dk1"/>
                </a:solidFill>
              </a:rPr>
              <a:t>Code description, in short </a:t>
            </a:r>
            <a:r>
              <a:rPr lang="it" sz="1600">
                <a:solidFill>
                  <a:schemeClr val="dk1"/>
                </a:solidFill>
              </a:rPr>
              <a:t>(see the file </a:t>
            </a:r>
            <a:r>
              <a:rPr lang="it" sz="1600">
                <a:solidFill>
                  <a:schemeClr val="dk1"/>
                </a:solidFill>
              </a:rPr>
              <a:t>“ML-23-Report-info-...”</a:t>
            </a:r>
            <a:r>
              <a:rPr lang="it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>
                <a:solidFill>
                  <a:schemeClr val="dk1"/>
                </a:solidFill>
              </a:rPr>
              <a:t>Necessary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lang="it">
                <a:solidFill>
                  <a:schemeClr val="dk1"/>
                </a:solidFill>
              </a:rPr>
              <a:t>features for the model implementation and the CUP application </a:t>
            </a:r>
            <a:r>
              <a:rPr lang="it" sz="1600">
                <a:solidFill>
                  <a:schemeClr val="dk1"/>
                </a:solidFill>
              </a:rPr>
              <a:t>(see the file “ML-23-Report-info-...”: </a:t>
            </a:r>
            <a:r>
              <a:rPr i="1" lang="it" sz="1600">
                <a:solidFill>
                  <a:schemeClr val="dk1"/>
                </a:solidFill>
              </a:rPr>
              <a:t>check list</a:t>
            </a:r>
            <a:r>
              <a:rPr lang="it" sz="1600">
                <a:solidFill>
                  <a:schemeClr val="dk1"/>
                </a:solidFill>
              </a:rPr>
              <a:t> note, for the CUP application)</a:t>
            </a:r>
            <a:r>
              <a:rPr lang="it">
                <a:solidFill>
                  <a:schemeClr val="dk1"/>
                </a:solidFill>
              </a:rPr>
              <a:t>:</a:t>
            </a:r>
            <a:r>
              <a:rPr lang="it"/>
              <a:t> 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70850" y="2185375"/>
            <a:ext cx="3301800" cy="2449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it" sz="12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Type of models/A</a:t>
            </a:r>
            <a:r>
              <a:rPr lang="it" sz="12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rchitecture/s (and numb. of layers for NN)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it" sz="12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Type of activation function/s (NN)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it" sz="12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Type of training algorithm/s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it" sz="12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Batch/on-line/mb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216725" y="2161150"/>
            <a:ext cx="3626700" cy="24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nitialization of NN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Regularization schema/s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Stop condition/s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17375" y="4107175"/>
            <a:ext cx="61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Be </a:t>
            </a:r>
            <a:r>
              <a:rPr lang="it" sz="1800">
                <a:solidFill>
                  <a:schemeClr val="dk2"/>
                </a:solidFill>
              </a:rPr>
              <a:t>schematic</a:t>
            </a:r>
            <a:r>
              <a:rPr lang="it" sz="1800">
                <a:solidFill>
                  <a:schemeClr val="dk2"/>
                </a:solidFill>
              </a:rPr>
              <a:t>: facts (by </a:t>
            </a:r>
            <a:r>
              <a:rPr lang="it" sz="1800">
                <a:solidFill>
                  <a:schemeClr val="dk2"/>
                </a:solidFill>
              </a:rPr>
              <a:t>techniques</a:t>
            </a:r>
            <a:r>
              <a:rPr lang="it" sz="1800">
                <a:solidFill>
                  <a:schemeClr val="dk2"/>
                </a:solidFill>
              </a:rPr>
              <a:t> names) and numbers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Models Novelties (may be more slides)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The novelties in </a:t>
            </a:r>
            <a:r>
              <a:rPr lang="it">
                <a:solidFill>
                  <a:schemeClr val="dk1"/>
                </a:solidFill>
              </a:rPr>
              <a:t>your</a:t>
            </a:r>
            <a:r>
              <a:rPr lang="it">
                <a:solidFill>
                  <a:schemeClr val="dk1"/>
                </a:solidFill>
              </a:rPr>
              <a:t> model/approach/</a:t>
            </a:r>
            <a:r>
              <a:rPr lang="it">
                <a:solidFill>
                  <a:schemeClr val="dk1"/>
                </a:solidFill>
              </a:rPr>
              <a:t>techniques</a:t>
            </a:r>
            <a:r>
              <a:rPr lang="it">
                <a:solidFill>
                  <a:schemeClr val="dk1"/>
                </a:solidFill>
              </a:rPr>
              <a:t>/</a:t>
            </a:r>
            <a:r>
              <a:rPr lang="it">
                <a:solidFill>
                  <a:schemeClr val="dk1"/>
                </a:solidFill>
              </a:rPr>
              <a:t>implementation</a:t>
            </a:r>
            <a:r>
              <a:rPr lang="it">
                <a:solidFill>
                  <a:schemeClr val="dk1"/>
                </a:solidFill>
              </a:rPr>
              <a:t> (if any) </a:t>
            </a:r>
            <a:r>
              <a:rPr lang="it">
                <a:solidFill>
                  <a:schemeClr val="dk1"/>
                </a:solidFill>
              </a:rPr>
              <a:t>outside</a:t>
            </a:r>
            <a:r>
              <a:rPr lang="it">
                <a:solidFill>
                  <a:schemeClr val="dk1"/>
                </a:solidFill>
              </a:rPr>
              <a:t> the standard approaches (i.e. beyond  the </a:t>
            </a:r>
            <a:r>
              <a:rPr lang="it">
                <a:solidFill>
                  <a:schemeClr val="dk1"/>
                </a:solidFill>
              </a:rPr>
              <a:t>necessary</a:t>
            </a:r>
            <a:r>
              <a:rPr lang="it">
                <a:solidFill>
                  <a:schemeClr val="dk1"/>
                </a:solidFill>
              </a:rPr>
              <a:t> features/ordinary techniques specified in the </a:t>
            </a:r>
            <a:r>
              <a:rPr lang="it">
                <a:solidFill>
                  <a:schemeClr val="dk1"/>
                </a:solidFill>
              </a:rPr>
              <a:t>previous</a:t>
            </a:r>
            <a:r>
              <a:rPr lang="it">
                <a:solidFill>
                  <a:schemeClr val="dk1"/>
                </a:solidFill>
              </a:rPr>
              <a:t> slide)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Monk Results 1 (may be more slides, but be schematic)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584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-</a:t>
            </a:r>
            <a:r>
              <a:rPr lang="it" sz="700">
                <a:solidFill>
                  <a:schemeClr val="dk1"/>
                </a:solidFill>
              </a:rPr>
              <a:t>      </a:t>
            </a:r>
            <a:r>
              <a:rPr lang="it" sz="1400">
                <a:solidFill>
                  <a:schemeClr val="dk1"/>
                </a:solidFill>
              </a:rPr>
              <a:t> Performance (see Table 1) and learning curves (MSE and accuracy plots for the 3 MONK’s tasks, see the next slide as an example of schema </a:t>
            </a:r>
            <a:r>
              <a:rPr lang="it" sz="1400">
                <a:solidFill>
                  <a:schemeClr val="dk1"/>
                </a:solidFill>
              </a:rPr>
              <a:t>filled with the plot </a:t>
            </a:r>
            <a:r>
              <a:rPr lang="it" sz="1400">
                <a:solidFill>
                  <a:schemeClr val="dk1"/>
                </a:solidFill>
              </a:rPr>
              <a:t>for the MONK2)</a:t>
            </a:r>
            <a:endParaRPr sz="1400">
              <a:solidFill>
                <a:schemeClr val="dk1"/>
              </a:solidFill>
            </a:endParaRPr>
          </a:p>
          <a:p>
            <a:pPr indent="-228600" lvl="0" marL="584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chemeClr val="dk1"/>
                </a:solidFill>
              </a:rPr>
              <a:t>-     Used hyper-parameters </a:t>
            </a:r>
            <a:r>
              <a:rPr lang="it" sz="1300">
                <a:solidFill>
                  <a:schemeClr val="dk1"/>
                </a:solidFill>
              </a:rPr>
              <a:t>(</a:t>
            </a:r>
            <a:r>
              <a:rPr lang="it" sz="1300">
                <a:solidFill>
                  <a:schemeClr val="dk1"/>
                </a:solidFill>
              </a:rPr>
              <a:t>including</a:t>
            </a:r>
            <a:r>
              <a:rPr lang="it" sz="1300">
                <a:solidFill>
                  <a:schemeClr val="dk1"/>
                </a:solidFill>
              </a:rPr>
              <a:t> activation </a:t>
            </a:r>
            <a:r>
              <a:rPr lang="it" sz="1300">
                <a:solidFill>
                  <a:schemeClr val="dk1"/>
                </a:solidFill>
              </a:rPr>
              <a:t>functions</a:t>
            </a:r>
            <a:r>
              <a:rPr lang="it" sz="1300">
                <a:solidFill>
                  <a:schemeClr val="dk1"/>
                </a:solidFill>
              </a:rPr>
              <a:t>), please use the </a:t>
            </a:r>
            <a:r>
              <a:rPr lang="it" sz="1300">
                <a:solidFill>
                  <a:schemeClr val="dk1"/>
                </a:solidFill>
              </a:rPr>
              <a:t>notation</a:t>
            </a:r>
            <a:r>
              <a:rPr lang="it" sz="1300">
                <a:solidFill>
                  <a:schemeClr val="dk1"/>
                </a:solidFill>
              </a:rPr>
              <a:t> used in the course and not the notations of </a:t>
            </a:r>
            <a:r>
              <a:rPr lang="it" sz="1300">
                <a:solidFill>
                  <a:schemeClr val="dk1"/>
                </a:solidFill>
              </a:rPr>
              <a:t>libraries</a:t>
            </a:r>
            <a:r>
              <a:rPr lang="it" sz="1300">
                <a:solidFill>
                  <a:schemeClr val="dk1"/>
                </a:solidFill>
              </a:rPr>
              <a:t> etc, or you have to </a:t>
            </a:r>
            <a:r>
              <a:rPr lang="it" sz="1300">
                <a:solidFill>
                  <a:schemeClr val="dk1"/>
                </a:solidFill>
              </a:rPr>
              <a:t>explain</a:t>
            </a:r>
            <a:r>
              <a:rPr lang="it" sz="1300">
                <a:solidFill>
                  <a:schemeClr val="dk1"/>
                </a:solidFill>
              </a:rPr>
              <a:t>  (prj B)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400" y="2653473"/>
            <a:ext cx="6739200" cy="1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Monk Results 2 (may be more slides, but be schematic)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75" y="1152475"/>
            <a:ext cx="6031974" cy="36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CUP Validation schema: data splitting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Typically</a:t>
            </a:r>
            <a:r>
              <a:rPr lang="it">
                <a:solidFill>
                  <a:schemeClr val="dk1"/>
                </a:solidFill>
              </a:rPr>
              <a:t> the points 1-2 of the section 3.2 o</a:t>
            </a:r>
            <a:r>
              <a:rPr lang="it"/>
              <a:t>f </a:t>
            </a:r>
            <a:r>
              <a:rPr lang="it">
                <a:solidFill>
                  <a:schemeClr val="dk1"/>
                </a:solidFill>
              </a:rPr>
              <a:t>file “ML-23-Report-info-...”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it">
                <a:solidFill>
                  <a:schemeClr val="dk1"/>
                </a:solidFill>
              </a:rPr>
              <a:t>Which schema have you used for model selection and model assessment?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Validation schema can be easily reported in a graphical form, e.g.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Have you a final retraining?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50" y="2333500"/>
            <a:ext cx="4424625" cy="6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CUP Validation schema: model selection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</a:t>
            </a:r>
            <a:r>
              <a:rPr lang="it">
                <a:solidFill>
                  <a:schemeClr val="dk1"/>
                </a:solidFill>
              </a:rPr>
              <a:t>ypically the points 2-3 of the section 3.2 o</a:t>
            </a:r>
            <a:r>
              <a:rPr lang="it"/>
              <a:t>f </a:t>
            </a:r>
            <a:r>
              <a:rPr lang="it">
                <a:solidFill>
                  <a:schemeClr val="dk1"/>
                </a:solidFill>
              </a:rPr>
              <a:t>file “ML-23-Report-info-...”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it">
                <a:solidFill>
                  <a:schemeClr val="dk1"/>
                </a:solidFill>
              </a:rPr>
              <a:t>Schema and range of explored hyper-parameters (values used for the grid search, possibly table/tables): </a:t>
            </a:r>
            <a:r>
              <a:rPr lang="it" sz="1600">
                <a:solidFill>
                  <a:schemeClr val="dk1"/>
                </a:solidFill>
              </a:rPr>
              <a:t>see the file “ML-23-Report-info-...” and also the </a:t>
            </a:r>
            <a:r>
              <a:rPr i="1" lang="it" sz="1600">
                <a:solidFill>
                  <a:schemeClr val="dk1"/>
                </a:solidFill>
              </a:rPr>
              <a:t>check list</a:t>
            </a:r>
            <a:r>
              <a:rPr lang="it" sz="1600">
                <a:solidFill>
                  <a:schemeClr val="dk1"/>
                </a:solidFill>
              </a:rPr>
              <a:t> note on the “Model selection”, for the CUP application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 sz="1400">
                <a:solidFill>
                  <a:schemeClr val="dk1"/>
                </a:solidFill>
              </a:rPr>
              <a:t>The synthesis of the hyperparameters setting must be reported on the slides, while a complete description can be inserted in a document within the code package (call it “hyperparameters-setting”) and in the Appendix slides (selecting what is more relevant). 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CUP R</a:t>
            </a:r>
            <a:r>
              <a:rPr lang="it"/>
              <a:t>esults (many slides are possible)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Typically the points 4-9 of the section 3.2 o</a:t>
            </a:r>
            <a:r>
              <a:rPr lang="it"/>
              <a:t>f </a:t>
            </a:r>
            <a:r>
              <a:rPr lang="it">
                <a:solidFill>
                  <a:schemeClr val="dk1"/>
                </a:solidFill>
              </a:rPr>
              <a:t>file “ML-23-Report-info-...”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 particular, do not forget: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it" sz="1500">
                <a:solidFill>
                  <a:schemeClr val="dk1"/>
                </a:solidFill>
              </a:rPr>
              <a:t>to describe “your path” to reach your final model, i.e. the relevant choices that you made and the rational of that choices  (selecting the relevant decisions &amp; aspects that deserve to be described  according to your feeling)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it" sz="1500">
                <a:solidFill>
                  <a:schemeClr val="dk1"/>
                </a:solidFill>
              </a:rPr>
              <a:t>to specify how you selected the FINAL model (used on the blind test set). Which is it among the candidates and why? Also write the  hyper-parameters of the final model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to report for the FINAL model used on the blind test set the TABLE with MEE for TR (training), VL (validation) and TS (internal TS)  in the original scale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to report the plot of the learning curve of the final model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