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5" r:id="rId12"/>
    <p:sldId id="268" r:id="rId13"/>
    <p:sldId id="278" r:id="rId14"/>
    <p:sldId id="273" r:id="rId15"/>
    <p:sldId id="275" r:id="rId16"/>
    <p:sldId id="274" r:id="rId17"/>
    <p:sldId id="276" r:id="rId18"/>
    <p:sldId id="277" r:id="rId19"/>
    <p:sldId id="267" r:id="rId20"/>
    <p:sldId id="280" r:id="rId21"/>
    <p:sldId id="272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231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617B-8539-4024-B245-4A0F2AA35596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DF93-2D5F-4FFB-A2FD-3385A498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emHejh8hWE" TargetMode="External"/><Relationship Id="rId2" Type="http://schemas.openxmlformats.org/officeDocument/2006/relationships/hyperlink" Target="file:///E:\BLADE_demo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52399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BLADE</a:t>
            </a:r>
            <a:r>
              <a:rPr lang="en-US" dirty="0"/>
              <a:t>: An Attack-Agnostic Approach for Preventing Drive-By Malware Infections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 smtClean="0"/>
              <a:t>Magesh Vadivelu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a list of all browser processes</a:t>
            </a:r>
          </a:p>
          <a:p>
            <a:r>
              <a:rPr lang="en-US" dirty="0" smtClean="0"/>
              <a:t>Authorizing downloads</a:t>
            </a:r>
          </a:p>
          <a:p>
            <a:r>
              <a:rPr lang="en-US" dirty="0" smtClean="0"/>
              <a:t>A process is added when: </a:t>
            </a:r>
          </a:p>
          <a:p>
            <a:pPr lvl="1"/>
            <a:r>
              <a:rPr lang="en-US" dirty="0" smtClean="0"/>
              <a:t>It’s a newly created browser process</a:t>
            </a:r>
          </a:p>
          <a:p>
            <a:pPr lvl="1"/>
            <a:r>
              <a:rPr lang="en-US" dirty="0"/>
              <a:t>Remote thread is created within the process by supervised </a:t>
            </a:r>
            <a:r>
              <a:rPr lang="en-US" dirty="0" smtClean="0"/>
              <a:t>process (To prevent I/O redirections)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BLADE Approach – Regular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826368"/>
            <a:ext cx="9296400" cy="608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3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3" y="0"/>
            <a:ext cx="9037437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BLADE Approach -  Drive-by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3" y="819150"/>
            <a:ext cx="9219966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4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Demo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You tube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Blade Objectives and Challenges: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authorization capture</a:t>
            </a:r>
          </a:p>
          <a:p>
            <a:r>
              <a:rPr lang="en-US" dirty="0"/>
              <a:t>Correlation between authorization and download content</a:t>
            </a:r>
          </a:p>
          <a:p>
            <a:r>
              <a:rPr lang="en-US" dirty="0"/>
              <a:t>Enforcement on Execution prevention</a:t>
            </a:r>
          </a:p>
          <a:p>
            <a:r>
              <a:rPr lang="en-US" dirty="0"/>
              <a:t>Browser agonistic: just because new updates are potential Zero day vulnerable.</a:t>
            </a:r>
          </a:p>
          <a:p>
            <a:r>
              <a:rPr lang="en-US" dirty="0"/>
              <a:t>Evasion Independence: Immune to all kind of evasion techniques such as Code Obfuscations, Zero day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36743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 Parser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9" y="896828"/>
            <a:ext cx="8987971" cy="611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Screen Parser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Worst </a:t>
            </a:r>
            <a:r>
              <a:rPr lang="en-US" dirty="0"/>
              <a:t>way of doing:  </a:t>
            </a:r>
            <a:r>
              <a:rPr lang="en-US" dirty="0" smtClean="0"/>
              <a:t>Hooking </a:t>
            </a:r>
            <a:r>
              <a:rPr lang="en-US" dirty="0"/>
              <a:t>into windowing event handlers. Significant performance degradation in drawing the window results in </a:t>
            </a:r>
            <a:r>
              <a:rPr lang="en-US" dirty="0" smtClean="0"/>
              <a:t>UI delay</a:t>
            </a:r>
            <a:r>
              <a:rPr lang="en-US" dirty="0"/>
              <a:t>.</a:t>
            </a:r>
          </a:p>
          <a:p>
            <a:r>
              <a:rPr lang="en-US" dirty="0" smtClean="0"/>
              <a:t>BLADE approach</a:t>
            </a:r>
            <a:r>
              <a:rPr lang="en-US" dirty="0"/>
              <a:t>: </a:t>
            </a:r>
            <a:r>
              <a:rPr lang="en-US" dirty="0" smtClean="0"/>
              <a:t>UI Signatures. There </a:t>
            </a:r>
            <a:r>
              <a:rPr lang="en-US" dirty="0"/>
              <a:t>is only </a:t>
            </a:r>
            <a:r>
              <a:rPr lang="en-US" dirty="0" smtClean="0"/>
              <a:t>very few UI </a:t>
            </a:r>
            <a:r>
              <a:rPr lang="en-US" dirty="0"/>
              <a:t>Signatures among browsers. </a:t>
            </a:r>
          </a:p>
          <a:p>
            <a:r>
              <a:rPr lang="en-US" dirty="0"/>
              <a:t>Keystrokes are obtained as associated attributes. </a:t>
            </a:r>
          </a:p>
          <a:p>
            <a:r>
              <a:rPr lang="en-US" dirty="0"/>
              <a:t>Fake user consent dialogue may obtain a signature match but it cannot evade from </a:t>
            </a:r>
            <a:r>
              <a:rPr lang="en-US" dirty="0" smtClean="0"/>
              <a:t>Correlator.  </a:t>
            </a:r>
            <a:endParaRPr lang="en-US" dirty="0"/>
          </a:p>
          <a:p>
            <a:r>
              <a:rPr lang="en-US" dirty="0"/>
              <a:t>Notifies status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signals generated from Hardware to OS</a:t>
            </a:r>
          </a:p>
          <a:p>
            <a:r>
              <a:rPr lang="en-US" dirty="0" smtClean="0"/>
              <a:t>BLADE is immune to fake user responses</a:t>
            </a:r>
          </a:p>
          <a:p>
            <a:r>
              <a:rPr lang="en-US" dirty="0" smtClean="0"/>
              <a:t>Uses on screen co ordinates to identify the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Correlator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Establishes 1-1 mapping download authorizations and downloaded files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Associates each file with each TCP transactions.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(URL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Path) tuple.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URLs are solved into IP addresses by DNS lookup.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Stream log is searched for particular (candidate file, IP address) pair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932934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9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common approaches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Drive-by download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engineering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Engineering: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manipulating people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performing actions or divulging confidential information, rather than by breaking in or using technical cracking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955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 Property:</a:t>
            </a:r>
          </a:p>
          <a:p>
            <a:pPr lvl="1"/>
            <a:r>
              <a:rPr lang="en-US" dirty="0" smtClean="0"/>
              <a:t>User unauthorized Files downloaded by browser process is not normally accessed by a non-browser process</a:t>
            </a:r>
          </a:p>
          <a:p>
            <a:r>
              <a:rPr lang="en-US" dirty="0" smtClean="0"/>
              <a:t>This property is the inspiration for Secure zone.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53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files created by browser are redirected to secure zone</a:t>
            </a:r>
          </a:p>
          <a:p>
            <a:r>
              <a:rPr lang="en-US" dirty="0" smtClean="0"/>
              <a:t>Files in secure zone can only be accessed via redirection</a:t>
            </a:r>
          </a:p>
          <a:p>
            <a:r>
              <a:rPr lang="en-US" dirty="0" smtClean="0"/>
              <a:t>No execution allowed in secure zone</a:t>
            </a:r>
          </a:p>
          <a:p>
            <a:r>
              <a:rPr lang="en-US" dirty="0" smtClean="0"/>
              <a:t>Files that match with a user download is remapped into file system (released out of secure zone)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Drive-by Download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An attack in which the mere connection to a website results in the installation of a binary executable without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user’s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authorization.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favored by today’s attackers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more than 60% malware infections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ISC09, Google10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Supported file types</a:t>
            </a:r>
          </a:p>
          <a:p>
            <a:pPr lvl="1"/>
            <a:r>
              <a:rPr lang="en-US" dirty="0" smtClean="0"/>
              <a:t>Does not wait for user consent</a:t>
            </a:r>
          </a:p>
          <a:p>
            <a:pPr lvl="1"/>
            <a:r>
              <a:rPr lang="en-US" dirty="0" smtClean="0"/>
              <a:t>Ex: HTML, JS, JPEG files, etc.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8" y="1143970"/>
            <a:ext cx="7933942" cy="365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3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Unsupported file types</a:t>
            </a:r>
          </a:p>
          <a:p>
            <a:pPr lvl="1"/>
            <a:r>
              <a:rPr lang="en-US" dirty="0" smtClean="0"/>
              <a:t>Wait for user authorization</a:t>
            </a:r>
          </a:p>
          <a:p>
            <a:pPr lvl="1"/>
            <a:r>
              <a:rPr lang="en-US" dirty="0" smtClean="0"/>
              <a:t>Ex: exe, zip, </a:t>
            </a:r>
            <a:r>
              <a:rPr lang="en-US" dirty="0" err="1" smtClean="0"/>
              <a:t>dll</a:t>
            </a:r>
            <a:r>
              <a:rPr lang="en-US" dirty="0" smtClean="0"/>
              <a:t>, etc.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00" y="1142999"/>
            <a:ext cx="6741269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7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Drive-by Download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Drive-by Download does not hold the above principle.</a:t>
            </a:r>
          </a:p>
          <a:p>
            <a:r>
              <a:rPr lang="en-US" dirty="0" smtClean="0"/>
              <a:t>They download and execute without user consent.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Goal</a:t>
            </a:r>
            <a:r>
              <a:rPr lang="en-US" dirty="0" smtClean="0"/>
              <a:t>: Stop all Drive-by attacks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Approach</a:t>
            </a:r>
            <a:r>
              <a:rPr lang="en-US" dirty="0" smtClean="0"/>
              <a:t>: Preventing all unauthorized execution </a:t>
            </a:r>
          </a:p>
          <a:p>
            <a:r>
              <a:rPr lang="en-US" dirty="0" smtClean="0"/>
              <a:t>Allows the Malware to download but not execute</a:t>
            </a:r>
          </a:p>
          <a:p>
            <a:r>
              <a:rPr lang="en-US" dirty="0" smtClean="0"/>
              <a:t>Tracking user events</a:t>
            </a:r>
          </a:p>
          <a:p>
            <a:r>
              <a:rPr lang="en-US" dirty="0" smtClean="0"/>
              <a:t>Correlation of all downloads with user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independent</a:t>
            </a:r>
          </a:p>
          <a:p>
            <a:r>
              <a:rPr lang="en-US" dirty="0" smtClean="0"/>
              <a:t>Hardware and Kernel dependent</a:t>
            </a:r>
            <a:endParaRPr lang="en-US" dirty="0" smtClean="0"/>
          </a:p>
          <a:p>
            <a:r>
              <a:rPr lang="en-US" dirty="0" smtClean="0"/>
              <a:t>BLADE Assumes browser is compromised</a:t>
            </a:r>
          </a:p>
          <a:p>
            <a:r>
              <a:rPr lang="en-US" dirty="0" smtClean="0"/>
              <a:t>User inputs are tracked by H/W and Window events</a:t>
            </a:r>
          </a:p>
          <a:p>
            <a:r>
              <a:rPr lang="en-US" dirty="0" smtClean="0"/>
              <a:t>Consented download is correlated and verified</a:t>
            </a:r>
          </a:p>
          <a:p>
            <a:r>
              <a:rPr lang="en-US" dirty="0" smtClean="0"/>
              <a:t>Unconsented downloads are contained in “secure zone”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all downloads are contained in Secure Zone</a:t>
            </a:r>
          </a:p>
          <a:p>
            <a:r>
              <a:rPr lang="en-US" dirty="0" smtClean="0"/>
              <a:t>Secure Zone is a special disc space which blocks </a:t>
            </a:r>
            <a:r>
              <a:rPr lang="en-US" dirty="0"/>
              <a:t>all memory-section synchronizations</a:t>
            </a:r>
          </a:p>
          <a:p>
            <a:r>
              <a:rPr lang="en-US" dirty="0" smtClean="0"/>
              <a:t>Meta data</a:t>
            </a:r>
            <a:endParaRPr lang="en-US" dirty="0"/>
          </a:p>
          <a:p>
            <a:r>
              <a:rPr lang="en-US" dirty="0" smtClean="0"/>
              <a:t>Constant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559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BLADE: An Attack-Agnostic Approach for Preventing Drive-By Malware Infections </vt:lpstr>
      <vt:lpstr>Malware Propagation</vt:lpstr>
      <vt:lpstr>Drive-by Download</vt:lpstr>
      <vt:lpstr>Regular Browsing</vt:lpstr>
      <vt:lpstr>Regular Browsing</vt:lpstr>
      <vt:lpstr>Drive-by Download attack</vt:lpstr>
      <vt:lpstr>BLADE Approach</vt:lpstr>
      <vt:lpstr>BLADE Approach</vt:lpstr>
      <vt:lpstr>Secure Zone</vt:lpstr>
      <vt:lpstr>Supervisor</vt:lpstr>
      <vt:lpstr>BLADE Approach – Regular Download</vt:lpstr>
      <vt:lpstr>BLADE Approach -  Drive-by Download</vt:lpstr>
      <vt:lpstr>BLADE Demo</vt:lpstr>
      <vt:lpstr> Blade Objectives and Challenges: </vt:lpstr>
      <vt:lpstr>Screen Parser</vt:lpstr>
      <vt:lpstr> Screen Parser </vt:lpstr>
      <vt:lpstr>Hardware Event Tracer</vt:lpstr>
      <vt:lpstr>Correlator</vt:lpstr>
      <vt:lpstr>BLADE Architecture</vt:lpstr>
      <vt:lpstr>I/O Redirector</vt:lpstr>
      <vt:lpstr>I/O Redirector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Magesh khanna</dc:creator>
  <cp:lastModifiedBy>Magesh khanna</cp:lastModifiedBy>
  <cp:revision>15</cp:revision>
  <dcterms:created xsi:type="dcterms:W3CDTF">2011-01-25T00:41:02Z</dcterms:created>
  <dcterms:modified xsi:type="dcterms:W3CDTF">2011-01-25T07:40:34Z</dcterms:modified>
</cp:coreProperties>
</file>