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68" r:id="rId4"/>
    <p:sldId id="266" r:id="rId5"/>
    <p:sldId id="257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2C51-B783-4FC4-A6D1-9CCB6B555562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C1F0-7C75-4B5F-8BF5-CE5B795D5B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53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C03-C8BB-46C4-9F98-689C8E80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6AF77-46BE-4684-9AB1-60FCA606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7A02-52F2-489C-80CE-5853EDA6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60B7-E9F4-48D9-8A08-76D3033F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5CF8-2BD1-472D-B5D2-B9ADE915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7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14A5-C183-4F98-B9D9-989BA686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A414-9257-41FB-A12F-07BCF7E1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2102-BA98-47FD-AD03-7ABAB89A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8A40-F644-4958-88D7-BC64B11D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7A94-8A6F-476D-8C96-099D4A52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66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544AC-1FE8-499C-A6E4-4713D7ABB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DF95-195B-42C1-B416-D60015C17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74E-454D-4EFC-8E51-4D2388FC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98F9-8235-4E4D-A015-BD4583EF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E71D-726C-46EC-95F6-B8C0A892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6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52A5-E428-4490-B97C-CA3181D0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B677-9448-4ADB-9376-EFF2A13A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DA15-F6C3-4339-B192-C52424A5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8FDA-3DAB-4310-85B9-8E290713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F0D-4117-49CB-A208-B74498F3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2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B33-E9A7-4AEE-88B3-9276F1B2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4D73-90AB-4D68-80B1-E0A15A1B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C915E-93D0-4B5A-8968-246871A4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E9CA-2E83-400C-9065-FD8AE81D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0F6B-3A2E-4DCA-8ADA-780F6DC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7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245-1568-4E65-B44E-D5990F63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7497-BDCA-4377-B967-AE7ECD8D0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C1B4-DDDB-418D-84E4-279DD7DC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2F62-A1A6-4313-A84C-D579022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CFA5-3182-404E-8124-154C5CF0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59EA-8D55-43D7-822C-46DBFE51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1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1593-3590-4F22-91F1-8ADA4D8E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A3A4-50BA-4F0B-A0A7-AD68AAE0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2794-2C5B-483B-A207-32B82D87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F3FD6-B04B-4847-8471-BA8AD660B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9FF77-0BE7-4429-9BC1-AB1FA889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476AC-9A62-4030-ACB7-4C44FAA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F3D07-A1CB-46B3-96C9-98ECE4FB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33210-877E-4134-82A8-CD6A7B5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24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752-7D65-4970-BD29-D9C0717B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7E0F-F994-482A-A874-87FE5CC5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BCEB-9C55-4611-8B8B-8A63B855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8F203-CF35-4359-A077-0743EF99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7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1BD8D-B51F-48FB-B853-ED90DE3E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CE9E-613E-4842-B803-2520F8A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D1C4-20F7-4E1D-84C3-BDD50D4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65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44E-005F-4740-B3AF-623F13EC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44A-20CE-4AED-B347-611E386E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ABA5D-ED0D-4DDE-9F4F-B8470968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B5B5-B20A-49B3-8B49-643565E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C0994-A261-4086-8745-413F6964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11FA7-F5C9-4EB8-9F86-E27BB969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5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0CEF-AC0F-4A01-9072-0BC316B0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ABED-C1C8-47D2-B6D2-7E27E07B7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9D06-F1DD-4E02-A15D-59B7E37B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D6EB-4C73-4151-9D6C-07BC3DEF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9142D-01C3-432A-B1B1-2C4980A9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6459-BCDB-4765-8CC3-09BE833D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1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751C-AF85-46FE-A9DB-B83C5AB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F503-FEAC-4692-92F6-A72C20BA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85CA-67AF-41B3-BEA6-6DFF677C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0C35-546C-4D01-A5E2-7708056B1C1A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5368-7147-4C6E-817B-7EC466F6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EEFE-FDFE-4F19-9D23-BD6607A7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8CE0-87F2-478D-B278-46244F546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3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CF84-E362-44C5-8742-96F21AB3E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Predicting best Suburb for a new Café in Melbourne Australia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7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7E409-2151-4C05-AE84-233E0F8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21771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There are plenty of </a:t>
            </a:r>
            <a:r>
              <a:rPr lang="en-AU" dirty="0" err="1"/>
              <a:t>competiton</a:t>
            </a:r>
            <a:r>
              <a:rPr lang="en-AU" dirty="0"/>
              <a:t> in Melbourne for hospitality. And every year thousands of new places open up and again thousand go bankrupt</a:t>
            </a:r>
          </a:p>
        </p:txBody>
      </p:sp>
    </p:spTree>
    <p:extLst>
      <p:ext uri="{BB962C8B-B14F-4D97-AF65-F5344CB8AC3E}">
        <p14:creationId xmlns:p14="http://schemas.microsoft.com/office/powerpoint/2010/main" val="367916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7BE1AE-09E8-422D-A1CC-1D86B19E8824}"/>
              </a:ext>
            </a:extLst>
          </p:cNvPr>
          <p:cNvSpPr txBox="1">
            <a:spLocks/>
          </p:cNvSpPr>
          <p:nvPr/>
        </p:nvSpPr>
        <p:spPr>
          <a:xfrm>
            <a:off x="813033" y="416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u="sng" dirty="0"/>
              <a:t>Data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A4F23E-CE7B-468C-A19F-336B223535E1}"/>
              </a:ext>
            </a:extLst>
          </p:cNvPr>
          <p:cNvSpPr txBox="1">
            <a:spLocks/>
          </p:cNvSpPr>
          <p:nvPr/>
        </p:nvSpPr>
        <p:spPr>
          <a:xfrm>
            <a:off x="1191237" y="2611873"/>
            <a:ext cx="10256240" cy="2337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Postcodes, suburbs are scraped from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Coordinates are pulled from </a:t>
            </a:r>
            <a:r>
              <a:rPr lang="en-AU" sz="1800" dirty="0" err="1"/>
              <a:t>GeoPy</a:t>
            </a:r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Venue types are pulled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70869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5E34EF6D-4F05-49C7-81EB-38A4ECC5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2177147"/>
            <a:ext cx="10515600" cy="465385"/>
          </a:xfrm>
        </p:spPr>
        <p:txBody>
          <a:bodyPr>
            <a:noAutofit/>
          </a:bodyPr>
          <a:lstStyle/>
          <a:p>
            <a:r>
              <a:rPr lang="en-AU" sz="1800" dirty="0"/>
              <a:t>Finding suburbs similar to Brunswick for investing in a new café: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7BE1AE-09E8-422D-A1CC-1D86B19E8824}"/>
              </a:ext>
            </a:extLst>
          </p:cNvPr>
          <p:cNvSpPr txBox="1">
            <a:spLocks/>
          </p:cNvSpPr>
          <p:nvPr/>
        </p:nvSpPr>
        <p:spPr>
          <a:xfrm>
            <a:off x="813033" y="416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u="sng" dirty="0"/>
              <a:t>Methodology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A4F23E-CE7B-468C-A19F-336B223535E1}"/>
              </a:ext>
            </a:extLst>
          </p:cNvPr>
          <p:cNvSpPr txBox="1">
            <a:spLocks/>
          </p:cNvSpPr>
          <p:nvPr/>
        </p:nvSpPr>
        <p:spPr>
          <a:xfrm>
            <a:off x="2592198" y="2611873"/>
            <a:ext cx="8880446" cy="2337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Using all venues in the city, and creating a frequency of </a:t>
            </a:r>
            <a:r>
              <a:rPr lang="en-AU" sz="1800" dirty="0" err="1"/>
              <a:t>occurency</a:t>
            </a:r>
            <a:r>
              <a:rPr lang="en-AU" sz="1800" dirty="0"/>
              <a:t> of a venue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Using the real estate prices to find a similar 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10501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BBBEC7-752A-46C8-B96F-6BD39DF6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415459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Using machine learning to predict best spots for a new cafe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ADA21-55D4-44C5-B4C4-9853876D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566"/>
            <a:ext cx="12192000" cy="3105677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967EF1AB-177A-4D80-854E-3DB8E20BE483}"/>
              </a:ext>
            </a:extLst>
          </p:cNvPr>
          <p:cNvSpPr txBox="1">
            <a:spLocks/>
          </p:cNvSpPr>
          <p:nvPr/>
        </p:nvSpPr>
        <p:spPr>
          <a:xfrm>
            <a:off x="663429" y="1829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With the </a:t>
            </a:r>
            <a:r>
              <a:rPr lang="en-AU" sz="1600" dirty="0" err="1"/>
              <a:t>hyperdimensionality</a:t>
            </a:r>
            <a:r>
              <a:rPr lang="en-AU" sz="1600" dirty="0"/>
              <a:t> of features of a city, there are no easy ways to find the best places to invest in for a café.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Below table shows the real estate pricing v number of venues in Melbourne Australia</a:t>
            </a:r>
          </a:p>
        </p:txBody>
      </p:sp>
    </p:spTree>
    <p:extLst>
      <p:ext uri="{BB962C8B-B14F-4D97-AF65-F5344CB8AC3E}">
        <p14:creationId xmlns:p14="http://schemas.microsoft.com/office/powerpoint/2010/main" val="586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CFBC7-6BBA-44BA-B5BB-1835F988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9" y="1184771"/>
            <a:ext cx="10172064" cy="5673229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8882C5CD-B9DB-4204-A6A2-52B7AD91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81" y="0"/>
            <a:ext cx="10604090" cy="132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Unsupervised learning clusters of Melbourne based on the frequency of venue types</a:t>
            </a:r>
          </a:p>
        </p:txBody>
      </p:sp>
    </p:spTree>
    <p:extLst>
      <p:ext uri="{BB962C8B-B14F-4D97-AF65-F5344CB8AC3E}">
        <p14:creationId xmlns:p14="http://schemas.microsoft.com/office/powerpoint/2010/main" val="15368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882C5CD-B9DB-4204-A6A2-52B7AD91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755009"/>
            <a:ext cx="121920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dirty="0"/>
              <a:t>Top recommendation points  for investing in a new cafe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3F143-5D03-467E-BC5F-2CC0AC32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543350"/>
            <a:ext cx="7248525" cy="4019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D3C3B-7357-41E1-A06D-481A548077E0}"/>
              </a:ext>
            </a:extLst>
          </p:cNvPr>
          <p:cNvSpPr/>
          <p:nvPr/>
        </p:nvSpPr>
        <p:spPr>
          <a:xfrm>
            <a:off x="1240578" y="385677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u="sng" dirty="0"/>
              <a:t>Conclusion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06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best Suburb for a new Café in Melbourne Australia </vt:lpstr>
      <vt:lpstr>There are plenty of competiton in Melbourne for hospitality. And every year thousands of new places open up and again thousand go bankrupt</vt:lpstr>
      <vt:lpstr>PowerPoint Presentation</vt:lpstr>
      <vt:lpstr>Finding suburbs similar to Brunswick for investing in a new café:</vt:lpstr>
      <vt:lpstr>Using machine learning to predict best spots for a new cafe</vt:lpstr>
      <vt:lpstr>Unsupervised learning clusters of Melbourne based on the frequency of venue types</vt:lpstr>
      <vt:lpstr>Top recommendation points  for investing in a new cafe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Cenan Altunay</dc:creator>
  <cp:lastModifiedBy>Cenan Altunay</cp:lastModifiedBy>
  <cp:revision>5</cp:revision>
  <dcterms:created xsi:type="dcterms:W3CDTF">2019-07-29T10:55:04Z</dcterms:created>
  <dcterms:modified xsi:type="dcterms:W3CDTF">2019-07-29T11:57:42Z</dcterms:modified>
</cp:coreProperties>
</file>