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ona Calu, Vodacom (External)" userId="9919b5f7-a931-4449-8b8c-42974cb47ac2" providerId="ADAL" clId="{45B276D9-D063-4DA0-95BA-563C0AF12532}"/>
    <pc:docChg chg="undo custSel addSld modSld">
      <pc:chgData name="Akhona Calu, Vodacom (External)" userId="9919b5f7-a931-4449-8b8c-42974cb47ac2" providerId="ADAL" clId="{45B276D9-D063-4DA0-95BA-563C0AF12532}" dt="2024-11-18T03:30:12.377" v="21" actId="2890"/>
      <pc:docMkLst>
        <pc:docMk/>
      </pc:docMkLst>
      <pc:sldChg chg="addSp modSp mod">
        <pc:chgData name="Akhona Calu, Vodacom (External)" userId="9919b5f7-a931-4449-8b8c-42974cb47ac2" providerId="ADAL" clId="{45B276D9-D063-4DA0-95BA-563C0AF12532}" dt="2024-11-18T03:28:10.189" v="5" actId="1076"/>
        <pc:sldMkLst>
          <pc:docMk/>
          <pc:sldMk cId="1273723453" sldId="260"/>
        </pc:sldMkLst>
        <pc:spChg chg="mod">
          <ac:chgData name="Akhona Calu, Vodacom (External)" userId="9919b5f7-a931-4449-8b8c-42974cb47ac2" providerId="ADAL" clId="{45B276D9-D063-4DA0-95BA-563C0AF12532}" dt="2024-11-18T03:27:45.492" v="0" actId="20577"/>
          <ac:spMkLst>
            <pc:docMk/>
            <pc:sldMk cId="1273723453" sldId="260"/>
            <ac:spMk id="3" creationId="{6C6A1D7F-7152-E3C9-8A61-429D3E737189}"/>
          </ac:spMkLst>
        </pc:spChg>
        <pc:picChg chg="add mod modCrop">
          <ac:chgData name="Akhona Calu, Vodacom (External)" userId="9919b5f7-a931-4449-8b8c-42974cb47ac2" providerId="ADAL" clId="{45B276D9-D063-4DA0-95BA-563C0AF12532}" dt="2024-11-18T03:28:10.189" v="5" actId="1076"/>
          <ac:picMkLst>
            <pc:docMk/>
            <pc:sldMk cId="1273723453" sldId="260"/>
            <ac:picMk id="5" creationId="{2A1CF97B-C6EC-8939-45DD-8E5ACB7DEDD4}"/>
          </ac:picMkLst>
        </pc:picChg>
      </pc:sldChg>
      <pc:sldChg chg="addSp delSp modSp add mod">
        <pc:chgData name="Akhona Calu, Vodacom (External)" userId="9919b5f7-a931-4449-8b8c-42974cb47ac2" providerId="ADAL" clId="{45B276D9-D063-4DA0-95BA-563C0AF12532}" dt="2024-11-18T03:30:01.007" v="20" actId="1076"/>
        <pc:sldMkLst>
          <pc:docMk/>
          <pc:sldMk cId="3244070699" sldId="261"/>
        </pc:sldMkLst>
        <pc:spChg chg="mod">
          <ac:chgData name="Akhona Calu, Vodacom (External)" userId="9919b5f7-a931-4449-8b8c-42974cb47ac2" providerId="ADAL" clId="{45B276D9-D063-4DA0-95BA-563C0AF12532}" dt="2024-11-18T03:29:39.069" v="15" actId="20577"/>
          <ac:spMkLst>
            <pc:docMk/>
            <pc:sldMk cId="3244070699" sldId="261"/>
            <ac:spMk id="3" creationId="{6C6A1D7F-7152-E3C9-8A61-429D3E737189}"/>
          </ac:spMkLst>
        </pc:spChg>
        <pc:picChg chg="del">
          <ac:chgData name="Akhona Calu, Vodacom (External)" userId="9919b5f7-a931-4449-8b8c-42974cb47ac2" providerId="ADAL" clId="{45B276D9-D063-4DA0-95BA-563C0AF12532}" dt="2024-11-18T03:28:20.948" v="7" actId="478"/>
          <ac:picMkLst>
            <pc:docMk/>
            <pc:sldMk cId="3244070699" sldId="261"/>
            <ac:picMk id="5" creationId="{2A1CF97B-C6EC-8939-45DD-8E5ACB7DEDD4}"/>
          </ac:picMkLst>
        </pc:picChg>
        <pc:picChg chg="add mod modCrop">
          <ac:chgData name="Akhona Calu, Vodacom (External)" userId="9919b5f7-a931-4449-8b8c-42974cb47ac2" providerId="ADAL" clId="{45B276D9-D063-4DA0-95BA-563C0AF12532}" dt="2024-11-18T03:30:01.007" v="20" actId="1076"/>
          <ac:picMkLst>
            <pc:docMk/>
            <pc:sldMk cId="3244070699" sldId="261"/>
            <ac:picMk id="6" creationId="{CD58D6DE-29D5-787A-1E04-4D7D96EF3890}"/>
          </ac:picMkLst>
        </pc:picChg>
      </pc:sldChg>
      <pc:sldChg chg="add">
        <pc:chgData name="Akhona Calu, Vodacom (External)" userId="9919b5f7-a931-4449-8b8c-42974cb47ac2" providerId="ADAL" clId="{45B276D9-D063-4DA0-95BA-563C0AF12532}" dt="2024-11-18T03:30:12.377" v="21" actId="2890"/>
        <pc:sldMkLst>
          <pc:docMk/>
          <pc:sldMk cId="301324235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609-1CAB-D3D8-59A4-2F7B91FC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F1F40-B806-2BE5-1FAA-6A04D304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A532-CB94-32C2-8E9E-CF0FBE3E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CFD6-6DD0-8F20-4501-05169ECC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CB3F-5479-0352-85FB-CD673E2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94D4-AA45-4200-20F1-957CCDA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ED2B5-A967-87D4-66B0-72D84CD3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683-C988-4192-D65C-6737D88B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6D8B-064E-BA32-6A0D-66CF7E7D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BA70-D777-3C04-82A1-EACD10A0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6B109-9ACE-DD71-2B37-C820B1D7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7DFD5-21FA-3BF2-E72A-8496AC4B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94F5-9100-FC95-AFAD-DFBC484D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5E33-C5E0-6FF7-4592-2E738F3F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07DD-785D-8406-5779-E5E4FFC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1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749-B353-BDAF-62C9-C9B7E07C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17FE-68BA-BE0D-5F1B-1716AFDE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29F9-834C-92D3-2408-63B3060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BF22-5E53-4798-A2C9-A8FEB39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90EB-DA2A-4817-F6B1-E77BD8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3D7-7FBA-E92B-A3E4-57102B12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EA75-CC55-9051-F5A6-F4B35E03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DA19-AF56-6BCA-BA51-0714FEE3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33E7-B4B4-66C3-DECB-6ED06919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B54F-AD87-9AE4-EA62-25243D47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22FD-33B9-EF70-DFA0-0AADD9A2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B6B8-6356-73BE-8397-11B986E6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CE6F-7A4F-F802-CC38-48231498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5ABD3-4ADB-97C6-4C71-78C839E8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1E18-1694-37FD-A941-E23BAFF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E625-3702-B636-DD7F-FCF0629A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BDEF-C8FC-0B07-8661-EC3DB4D5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EBED-3E84-CC37-D7D2-71838B2B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F0D76-C10A-1C95-88AA-E788BCCF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C3E12-1A0C-5164-3516-302A7697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F4B2B-D7B0-6E81-2B50-2FCB918A8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6D35-E8FF-4243-A8E5-6C26E3F6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47A8E-38AF-4B6D-D0BE-699F874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D270B-D805-99AF-0089-6B63BCD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C527-5057-14CB-7E47-F98C137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4D44-3116-AC90-7903-85BB1E8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28231-25BB-5667-1D78-BA2D91C6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63A5C-233F-76AD-9DA5-D4BF9FC9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D7D39-F5B2-9AF3-9262-94C482B7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4D34C-49AF-40F1-12CB-D797D39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F3AD-8B00-7742-DECF-DBDED50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B9F4-413C-5201-43C4-CB98210A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582-8F1F-AC86-B140-A796668A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CE70-0D5C-B99A-242D-4796E4C6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81E5-4BAA-9B71-DE73-80CB9DC1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779D2-A60E-A1BF-CFB3-3520373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C833-EC53-6E73-0F61-2A4536FE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3EC-738A-B0B2-5823-44D5EF18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9DD19-6E35-D9FF-BCE3-689FA9C7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82BF6-5F90-181D-7F7F-32C7FBC95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9C95D-075E-BD89-7EF4-C6A46864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BE030-44C4-9CC1-47D3-B2ED27E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5C12-7261-945D-C960-D5FAEB6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31B8A-F98C-00AB-A4DD-7807986E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0165-2E0E-103B-DA01-FD88ECA4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4EE3-1E4F-D7F6-FBC2-43EFD312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BC94-9E6C-4CAD-81D7-0F3AF39AEFE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C657-0BAF-8D20-2D4B-2216DA3E3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452D-ABE2-E331-A4E7-FD5ED3160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B8A4-342B-4A6C-A520-3FE7F4FF3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0E0D7-24E4-9939-4FA7-DAEED6484D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6050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CC7-4E41-BAA0-6544-338832453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pharmaceuticals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796B-E961-DC91-3CFC-C6F2B8CD3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8: SQL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6267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Sales Representative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Who are the top-performing sales representatives based on total sales?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0B698-3E69-7857-2B0E-F482977D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0" r="32541" b="44073"/>
          <a:stretch/>
        </p:blipFill>
        <p:spPr>
          <a:xfrm>
            <a:off x="1033651" y="2886075"/>
            <a:ext cx="822464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Sales Representative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How does sales performance vary across different sales teams?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D2426-3992-845D-A7B8-F35C8BAA5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r="42132" b="39608"/>
          <a:stretch/>
        </p:blipFill>
        <p:spPr>
          <a:xfrm>
            <a:off x="1138518" y="2402541"/>
            <a:ext cx="7055223" cy="29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What is the year-over-year growth in total sales? (Measure growth trends over the years)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84DE-CBA7-F8F3-C950-75D6B5B15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1" r="30469" b="14999"/>
          <a:stretch/>
        </p:blipFill>
        <p:spPr>
          <a:xfrm>
            <a:off x="952500" y="2525580"/>
            <a:ext cx="7639050" cy="41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Which months consistently have the highest sales volume? (Identify seasonal sales patterns)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33CF-9FB2-66E6-8A09-E837363FB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18" r="23920" b="31230"/>
          <a:stretch/>
        </p:blipFill>
        <p:spPr>
          <a:xfrm>
            <a:off x="432225" y="2062930"/>
            <a:ext cx="11327549" cy="42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0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Sales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total sales for each product? (Identify the top-selling products)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5F4F4-058B-2E08-7418-8C964943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7" r="56386" b="38986"/>
          <a:stretch/>
        </p:blipFill>
        <p:spPr>
          <a:xfrm>
            <a:off x="964095" y="3240157"/>
            <a:ext cx="5317435" cy="29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Sales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sales vary month by month within a specific year? (Analyze monthly sales trends)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D9E84-7949-3F9B-6CE7-151A0C3C3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7536" r="35272" b="39130"/>
          <a:stretch/>
        </p:blipFill>
        <p:spPr>
          <a:xfrm>
            <a:off x="1133062" y="2882347"/>
            <a:ext cx="7891670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Sales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cities have the highest total sales? (Identify top cities by sales volume)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F97B-C6EC-8939-45DD-8E5ACB7D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36" r="32989" b="38116"/>
          <a:stretch/>
        </p:blipFill>
        <p:spPr>
          <a:xfrm>
            <a:off x="1103244" y="2892286"/>
            <a:ext cx="8169965" cy="3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2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Sales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How do sales compare across different countries? (Analyze sales performance by country)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8D6DE-29D5-787A-1E04-4D7D96EF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6" r="35353" b="47102"/>
          <a:stretch/>
        </p:blipFill>
        <p:spPr>
          <a:xfrm>
            <a:off x="838200" y="2951920"/>
            <a:ext cx="7881730" cy="24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is the total sales by customer type (e.g., Hospitals, Pharmacies)?</a:t>
            </a:r>
          </a:p>
        </p:txBody>
      </p:sp>
    </p:spTree>
    <p:extLst>
      <p:ext uri="{BB962C8B-B14F-4D97-AF65-F5344CB8AC3E}">
        <p14:creationId xmlns:p14="http://schemas.microsoft.com/office/powerpoint/2010/main" val="30132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How do sales differ across various sectors (e.g., Government vs. Private buyers)?</a:t>
            </a:r>
          </a:p>
        </p:txBody>
      </p:sp>
    </p:spTree>
    <p:extLst>
      <p:ext uri="{BB962C8B-B14F-4D97-AF65-F5344CB8AC3E}">
        <p14:creationId xmlns:p14="http://schemas.microsoft.com/office/powerpoint/2010/main" val="21623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are the top-selling products within each drug class?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7BB69-591E-7808-2498-12715ADF8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55" r="31015" b="39027"/>
          <a:stretch/>
        </p:blipFill>
        <p:spPr>
          <a:xfrm>
            <a:off x="1095375" y="2529681"/>
            <a:ext cx="8410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B39-A243-E18B-196D-6A4A8439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1D7F-7152-E3C9-8A61-429D3E7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is the average price for each class of drugs? (Analyze pricing by product class)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40CB0-2CF7-BD3C-485A-E22093FD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4" r="32656" b="38055"/>
          <a:stretch/>
        </p:blipFill>
        <p:spPr>
          <a:xfrm>
            <a:off x="914400" y="3000374"/>
            <a:ext cx="821055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ABC pharmaceuticals projects</vt:lpstr>
      <vt:lpstr>1. Sales Performance Analysis</vt:lpstr>
      <vt:lpstr>1. Sales Performance Analysis</vt:lpstr>
      <vt:lpstr>2. Sales by Location</vt:lpstr>
      <vt:lpstr>2. Sales by Location</vt:lpstr>
      <vt:lpstr>3.Customer Segmentation</vt:lpstr>
      <vt:lpstr>3.Customer Segmentation</vt:lpstr>
      <vt:lpstr>4.Product Analysis</vt:lpstr>
      <vt:lpstr>4.Product Analysis</vt:lpstr>
      <vt:lpstr>5. Sales Representative Performance</vt:lpstr>
      <vt:lpstr>5. Sales Representative Performance</vt:lpstr>
      <vt:lpstr>6. Time Series Analysis</vt:lpstr>
      <vt:lpstr>6. Time Series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pharmaceuticals projects</dc:title>
  <dc:creator>Akhona Calu, Vodacom (External)</dc:creator>
  <cp:lastModifiedBy>Akhona Calu, Vodacom (External)</cp:lastModifiedBy>
  <cp:revision>3</cp:revision>
  <dcterms:created xsi:type="dcterms:W3CDTF">2024-11-18T03:16:39Z</dcterms:created>
  <dcterms:modified xsi:type="dcterms:W3CDTF">2024-11-18T03:51:20Z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2024-11-18T03:26:02Z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4d57fb72-054e-48e6-acbc-b694413b17e9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