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eg" ContentType="image/jpe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6" r:id="rId13"/>
  </p:sldMasterIdLst>
  <p:sldIdLst>
    <p:sldId id="256" r:id="rId15"/>
    <p:sldId id="263" r:id="rId16"/>
    <p:sldId id="257" r:id="rId17"/>
    <p:sldId id="259" r:id="rId18"/>
    <p:sldId id="262" r:id="rId19"/>
    <p:sldId id="260" r:id="rId20"/>
    <p:sldId id="261" r:id="rId21"/>
    <p:sldId id="264" r:id="rId22"/>
    <p:sldId id="265" r:id="rId23"/>
    <p:sldId id="266" r:id="rId24"/>
    <p:sldId id="267" r:id="rId25"/>
    <p:sldId id="268" r:id="rId26"/>
    <p:sldId id="269" r:id="rId27"/>
    <p:sldId id="258" r:id="rId28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fImage3884753041.jpeg"></Relationship><Relationship Id="rId2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8475368467.jpeg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hyperlink" Target="http://blog.naver.com/PostView.nhn?blogId=turtle1006&amp;logNo=60157025068" TargetMode="External"></Relationship><Relationship Id="rId3" Type="http://schemas.openxmlformats.org/officeDocument/2006/relationships/hyperlink" Target="https://multifrontgarden.tistory.com/181" TargetMode="External"></Relationship><Relationship Id="rId4" Type="http://schemas.openxmlformats.org/officeDocument/2006/relationships/hyperlink" Target="https://multifrontgarden.tistory.com/181" TargetMode="External"></Relationship><Relationship Id="rId5" Type="http://schemas.openxmlformats.org/officeDocument/2006/relationships/hyperlink" Target="http://wiki.gurubee.net/pages/viewpage.action?pageId=28118244" TargetMode="External"></Relationship><Relationship Id="rId6" Type="http://schemas.openxmlformats.org/officeDocument/2006/relationships/hyperlink" Target="https://donghwi-kim.github.io/jekyll/update/2015/05/15/SQL%20Study1.html" TargetMode="External"></Relationship><Relationship Id="rId7" Type="http://schemas.openxmlformats.org/officeDocument/2006/relationships/hyperlink" Target="https://gomcine.tistory.com/entry/Database-9-%EB%8D%B0%EC%9D%B4%ED%84%B0%EB%B2%A0%EC%9D%B4%EC%8A%A4-%EC%A0%95%EA%B7%9C%ED%99%94-%EA%B0%9C%EB%85%90-%EB%B0%8F-%EB%B0%A9%EB%B2%95" TargetMode="External"></Relationship><Relationship Id="rId8" Type="http://schemas.openxmlformats.org/officeDocument/2006/relationships/hyperlink" Target="https://3months.tistory.com/193" TargetMode="External"></Relationship><Relationship Id="rId9" Type="http://schemas.openxmlformats.org/officeDocument/2006/relationships/hyperlink" Target="https://asfirstalways.tistory.com/341" TargetMode="External"></Relationship><Relationship Id="rId10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 rot="0">
            <a:off x="914400" y="1795780"/>
            <a:ext cx="10364470" cy="1472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/ 비 식별</a:t>
            </a:r>
            <a:endParaRPr lang="ko-KR" altLang="en-US" sz="9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/>
          </p:cNvSpPr>
          <p:nvPr>
            <p:ph type="subTitle" idx="1"/>
          </p:nvPr>
        </p:nvSpPr>
        <p:spPr>
          <a:xfrm rot="0">
            <a:off x="1828800" y="4053840"/>
            <a:ext cx="8535670" cy="1756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디컨 29기 4조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5340" cy="11455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그래서 어떻게 하면 해결될까? (1)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846580"/>
            <a:ext cx="11308715" cy="48729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결론부터 말하자면 정규화(Normalization)가 답이다.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정규화는 또 뭔데?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Table을 여러 table로 분할하여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데이터의 무결성을 보장.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데이터의 중복을 가능한 최소화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Ingeniero/AppData/Roaming/PolarisOffice/ETemp/2916_19612336/fImage38847530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8040" y="2775585"/>
            <a:ext cx="3846830" cy="3837939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그래서 어떻게 하면 해결될까? (2)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846580"/>
            <a:ext cx="11308715" cy="48729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데이터의 무결성은 또 뭐지?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쉽게 말하면 table에 잘못된 데이터가 저장되지 않도록 하는 것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종류는 어떤 것들이 있지?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참조 무결성 : 외래 키는 기본 키에 없는 값을 가질 수 없음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실체 무결성 : Table의 모든 row는 기본 키를 가져야 함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도메인 무결성 : Column이 가질 수 있는 형식 등을 정의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5340" cy="11455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그래서 어떻게 하면 해결될까? (3)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846580"/>
            <a:ext cx="11308715" cy="4872990"/>
          </a:xfrm>
          <a:prstGeom prst="rect"/>
        </p:spPr>
        <p:txBody>
          <a:bodyPr wrap="square" lIns="91440" tIns="45720" rIns="91440" bIns="45720" vert="horz" anchor="t">
            <a:normAutofit fontScale="7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정규화의 종류는 어떤 것들이 있고 어떻게 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제1정규형 (1NF) : 중복되는 항목 X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				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 하지만 한 개체가 여러개의 값을 가질 수 있는 문제점 - 예) 계정 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제2정규형 (2NF) : 부분 함수적 종속 관계 제거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743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(한 키가 다른 키의 일부에만 관계를 가짐)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2004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제3정규형 (3NF) : 이행 함수적 종속 제거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(X-&gt;Y-&gt;Z 형태의 관계; Y가 바뀌면 Z도 바뀌어야 함)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BCNF (Boyce and Codd NF)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: 3NF를 만족하면서 모든 결정자가 후보 키 집합에 속함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제4정규형 (4NF)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: 다치 종속 제거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 R(A, </a:t>
            </a:r>
            <a:r>
              <a:rPr lang="en-US" altLang="ko-KR" sz="24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24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)에서 A -&gt; B, A -&gt; C 일 때  R1(A, </a:t>
            </a:r>
            <a:r>
              <a:rPr lang="en-US" altLang="ko-KR" sz="24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), R2(A, </a:t>
            </a:r>
            <a:r>
              <a:rPr lang="en-US" altLang="ko-KR" sz="24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) 로 분리 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제5정규형 (5NF)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: 후보 키를 통해서만 JOIN 종속이 성립 되도록 함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5340" cy="11455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좀 더 Think...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846580"/>
            <a:ext cx="11308715" cy="4872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그럼 정규화를 하면 항상 좋을까?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정규를 해도 성능이 저하되는 경우도 있음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그럼 어떻게 하지?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역 정규화 : table을 다시 통합/분할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Ingeniero/AppData/Roaming/PolarisOffice/ETemp/2916_19612336/fImage38847536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94345" y="3493770"/>
            <a:ext cx="3112135" cy="3103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70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Reference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1438255" cy="51689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1) http://blog.naver.com/PostView.nhn?blogId=turtle1006&amp;logNo=60157025068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2) 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  <a:hlinkClick r:id="rId4"/>
              </a:rPr>
              <a:t>https://multifrontgarden.tistory.com/181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3) 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  <a:hlinkClick r:id="rId5"/>
              </a:rPr>
              <a:t>http://wiki.gurubee.net/pages/viewpage.action?pageId=28118244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4) 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  <a:hlinkClick r:id="rId6"/>
              </a:rPr>
              <a:t>https://donghwi-kim.github.io/jekyll/update/2015/05/15/SQL%20Study1.html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5) https://m.blog.naver.com/PostView.nhn?blogId=liccorob&amp;logNo=10153327048&amp;categoryNo=12&amp;proxyReferer=https%3A%2F%2Fwww.google.com%2F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6) 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  <a:hlinkClick r:id="rId7"/>
              </a:rPr>
              <a:t>https://gomcine.tistory.com/entry/Database-9-%EB%8D%B0%EC%9D%B4%ED%84%B0%EB%B2%A0%EC%9D%B4%EC%8A%A4-%EC%A0%95%EA%B7%9C%ED%99%94-%EA%B0%9C%EB%85%90-%EB%B0%8F-%EB%B0%A9%EB%B2%95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7) 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  <a:hlinkClick r:id="rId8"/>
              </a:rPr>
              <a:t>https://3months.tistory.com/193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8) 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  <a:hlinkClick r:id="rId9"/>
              </a:rPr>
              <a:t>https://asfirstalways.tistory.com/341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9) https://nate9389.tistory.com/1028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70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진행 방향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851660"/>
            <a:ext cx="10975340" cy="4528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키, 외래 키 란?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관계, 비 식별 관계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관계의 장/단점 , 개선 방안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비 식별 관계의 장/단점 , 개선 방안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데이터의 무결성, 정규화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Reference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/ 비 식별을 알기 전에...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846580"/>
            <a:ext cx="11307445" cy="487172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Table의 각 행을 고유하게 식별하게 해주는 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(따라서 중복이 허용되지 않고 null 값을 가지지 않는다.)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(예 : 학교 내에서의 학번)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 table의 고유 키를 참조하는 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(기본 키와 달리 null 값이 가능하다.)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후보 키?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키의 후보가 될 수 있는 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/ 비 식별 관계 (1)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843405"/>
            <a:ext cx="11307445" cy="52070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관계?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한 table의 외래 키가 다른 table의 기본 키로 연결되는 관계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(다른 table의 기본 키와 결합하여 새로운 기본 키로 사용)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055495" y="4067810"/>
            <a:ext cx="3307080" cy="215265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2080260" y="4558665"/>
            <a:ext cx="326644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 rot="0">
            <a:off x="3029585" y="4133215"/>
            <a:ext cx="1358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 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725285" y="4073525"/>
            <a:ext cx="3307080" cy="215265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6750050" y="4564380"/>
            <a:ext cx="3266440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 rot="0">
            <a:off x="7699375" y="4138930"/>
            <a:ext cx="1358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 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331720" y="4763135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262755" y="5505450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458835" y="49161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373245" y="4972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422775" y="46748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530090" y="48399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927475" y="47409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3795395" y="488950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3910965" y="50711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465195" y="495554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4876800" y="479869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4975860" y="4972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3349625" y="50711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3712845" y="54673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3569970" y="55721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404870" y="570420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074670" y="547306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2975610" y="56051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835275" y="575373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2455545" y="54400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323465" y="55721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455545" y="572071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7101205" y="4834890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7092315" y="5299075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7103745" y="4836795"/>
            <a:ext cx="794385" cy="917575"/>
          </a:xfrm>
          <a:prstGeom prst="rect"/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>
            <a:stCxn id="11" idx="3"/>
          </p:cNvCxnSpPr>
          <p:nvPr/>
        </p:nvCxnSpPr>
        <p:spPr>
          <a:xfrm rot="0" flipV="1">
            <a:off x="5048250" y="5535930"/>
            <a:ext cx="2169795" cy="19939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>
            <a:spLocks/>
          </p:cNvSpPr>
          <p:nvPr/>
        </p:nvSpPr>
        <p:spPr>
          <a:xfrm rot="0">
            <a:off x="8151495" y="5873750"/>
            <a:ext cx="1647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새로운 키본 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36"/>
          <p:cNvCxnSpPr>
            <a:endCxn id="34" idx="2"/>
          </p:cNvCxnSpPr>
          <p:nvPr/>
        </p:nvCxnSpPr>
        <p:spPr>
          <a:xfrm rot="0" flipH="1" flipV="1">
            <a:off x="7500620" y="5753735"/>
            <a:ext cx="723265" cy="2901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7"/>
          <p:cNvSpPr>
            <a:spLocks/>
          </p:cNvSpPr>
          <p:nvPr/>
        </p:nvSpPr>
        <p:spPr>
          <a:xfrm rot="0">
            <a:off x="3999230" y="481266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596630" y="50209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8216900" y="524383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365490" y="532638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9009380" y="477329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9157970" y="490537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9658985" y="472948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9510395" y="4845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8949055" y="535686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9114155" y="526605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279255" y="53733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9444355" y="55054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9658985" y="52082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/ 비 식별 관계 (2)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843405"/>
            <a:ext cx="11307445" cy="52070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관계?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한 table의 외래 키가 다른 table의 기본 키로 연결되는 관계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(외래 키가 2개 이상인 경우에도 가능)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055495" y="4067810"/>
            <a:ext cx="3307080" cy="215265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2080260" y="4558665"/>
            <a:ext cx="3266440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 rot="0">
            <a:off x="3029585" y="4133215"/>
            <a:ext cx="1358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 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725285" y="4073525"/>
            <a:ext cx="3307080" cy="215265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6750050" y="4564380"/>
            <a:ext cx="3266440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 rot="0">
            <a:off x="7699375" y="4138930"/>
            <a:ext cx="1358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 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331720" y="4763135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404995" y="5274310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 1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458835" y="49161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373245" y="4972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422775" y="46748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530090" y="48399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927475" y="47409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3795395" y="488950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3910965" y="50711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465195" y="495554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4876800" y="479869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4975860" y="4972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3349625" y="50711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074670" y="547306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2975610" y="56051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835275" y="575373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2455545" y="54400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323465" y="55721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455545" y="572071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7101205" y="4728210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7092315" y="5192395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 1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7103745" y="4712335"/>
            <a:ext cx="794385" cy="1384935"/>
          </a:xfrm>
          <a:prstGeom prst="rect"/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>
            <a:stCxn id="51" idx="3"/>
          </p:cNvCxnSpPr>
          <p:nvPr/>
        </p:nvCxnSpPr>
        <p:spPr>
          <a:xfrm rot="0">
            <a:off x="4266565" y="5877560"/>
            <a:ext cx="2933700" cy="3238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>
            <a:spLocks/>
          </p:cNvSpPr>
          <p:nvPr/>
        </p:nvSpPr>
        <p:spPr>
          <a:xfrm rot="0">
            <a:off x="8151495" y="5873750"/>
            <a:ext cx="1647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새로운 키본 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36"/>
          <p:cNvCxnSpPr/>
          <p:nvPr/>
        </p:nvCxnSpPr>
        <p:spPr>
          <a:xfrm rot="0" flipH="1" flipV="1">
            <a:off x="7929245" y="5482590"/>
            <a:ext cx="294640" cy="56134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7"/>
          <p:cNvSpPr>
            <a:spLocks/>
          </p:cNvSpPr>
          <p:nvPr/>
        </p:nvSpPr>
        <p:spPr>
          <a:xfrm rot="0">
            <a:off x="3999230" y="481266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596630" y="50209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8216900" y="524383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365490" y="532638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9009380" y="477329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9157970" y="490537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9658985" y="472948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9510395" y="4845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8949055" y="535686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9114155" y="526605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279255" y="53733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9444355" y="55054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9658985" y="52082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3481070" y="5648325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 2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7092950" y="5655310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 2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52"/>
          <p:cNvCxnSpPr>
            <a:stCxn id="11" idx="3"/>
          </p:cNvCxnSpPr>
          <p:nvPr/>
        </p:nvCxnSpPr>
        <p:spPr>
          <a:xfrm rot="0" flipV="1">
            <a:off x="5190490" y="5447030"/>
            <a:ext cx="2000885" cy="5715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/ 비 식별 관계 (3)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843405"/>
            <a:ext cx="11307445" cy="52070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관계?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한 table의 외래 키가 다른 table의 기본 키로 연결되는 관계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(다른 table에서 기본 키가 없어도 가능)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055495" y="4067810"/>
            <a:ext cx="3307080" cy="215265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2080260" y="4558665"/>
            <a:ext cx="3266440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 rot="0">
            <a:off x="3029585" y="4133215"/>
            <a:ext cx="1358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 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725285" y="4073525"/>
            <a:ext cx="3307080" cy="215265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6750050" y="4564380"/>
            <a:ext cx="3266440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 rot="0">
            <a:off x="7699375" y="4138930"/>
            <a:ext cx="1358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 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331720" y="4763135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262755" y="5505450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458835" y="49161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373245" y="4972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422775" y="46748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530090" y="48399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927475" y="47409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3795395" y="488950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3910965" y="50711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465195" y="495554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4876800" y="479869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4975860" y="4972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3349625" y="50711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3712845" y="54673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3569970" y="55721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404870" y="570420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074670" y="547306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2975610" y="56051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835275" y="575373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2455545" y="54400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323465" y="55721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455545" y="572071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7108825" y="5084445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7103745" y="5071110"/>
            <a:ext cx="794385" cy="443865"/>
          </a:xfrm>
          <a:prstGeom prst="rect"/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>
            <a:endCxn id="34" idx="1"/>
          </p:cNvCxnSpPr>
          <p:nvPr/>
        </p:nvCxnSpPr>
        <p:spPr>
          <a:xfrm rot="0" flipV="1">
            <a:off x="5056505" y="5292725"/>
            <a:ext cx="2047875" cy="45910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>
            <a:spLocks/>
          </p:cNvSpPr>
          <p:nvPr/>
        </p:nvSpPr>
        <p:spPr>
          <a:xfrm rot="0">
            <a:off x="8151495" y="5873750"/>
            <a:ext cx="1647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새로운 키본 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36"/>
          <p:cNvCxnSpPr>
            <a:endCxn id="34" idx="2"/>
          </p:cNvCxnSpPr>
          <p:nvPr/>
        </p:nvCxnSpPr>
        <p:spPr>
          <a:xfrm rot="0" flipH="1" flipV="1">
            <a:off x="7500620" y="5514340"/>
            <a:ext cx="723265" cy="5295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7"/>
          <p:cNvSpPr>
            <a:spLocks/>
          </p:cNvSpPr>
          <p:nvPr/>
        </p:nvSpPr>
        <p:spPr>
          <a:xfrm rot="0">
            <a:off x="3999230" y="481266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596630" y="50209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8216900" y="524383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365490" y="532638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9009380" y="477329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9157970" y="490537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9658985" y="472948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9510395" y="4845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8949055" y="535686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9114155" y="526605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279255" y="53733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9444355" y="55054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9658985" y="52082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/ 비 식별 관계 (4)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843405"/>
            <a:ext cx="11307445" cy="52070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비 식별 관계?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한 table의 외래 키가 다른 table의 일반 속성으로 연결되는 관계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											 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(column)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055495" y="4067810"/>
            <a:ext cx="3307080" cy="215265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2080260" y="4558665"/>
            <a:ext cx="3266440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 rot="0">
            <a:off x="3029585" y="4133215"/>
            <a:ext cx="1358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 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725285" y="4073525"/>
            <a:ext cx="3307080" cy="215265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6750050" y="4564380"/>
            <a:ext cx="3266440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 rot="0">
            <a:off x="7699375" y="4138930"/>
            <a:ext cx="1358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Table 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331720" y="4763135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262755" y="5505450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458835" y="49161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373245" y="4972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422775" y="46748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530090" y="48399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927475" y="47409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3795395" y="488950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3910965" y="50711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465195" y="495554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4876800" y="479869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4975860" y="4972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3349625" y="507111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3712845" y="54673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3569970" y="55721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404870" y="570420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074670" y="547306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2975610" y="56051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835275" y="575373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2455545" y="54400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323465" y="55721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455545" y="572071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7101205" y="4834890"/>
            <a:ext cx="786130" cy="4591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 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>
            <a:stCxn id="11" idx="3"/>
          </p:cNvCxnSpPr>
          <p:nvPr/>
        </p:nvCxnSpPr>
        <p:spPr>
          <a:xfrm rot="0" flipV="1">
            <a:off x="5048250" y="5535930"/>
            <a:ext cx="2169795" cy="19939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7"/>
          <p:cNvSpPr>
            <a:spLocks/>
          </p:cNvSpPr>
          <p:nvPr/>
        </p:nvSpPr>
        <p:spPr>
          <a:xfrm rot="0">
            <a:off x="3999230" y="481266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596630" y="50209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8216900" y="524383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365490" y="532638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9009380" y="477329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9157970" y="490537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9658985" y="472948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9510395" y="48450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8949055" y="535686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9114155" y="526605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279255" y="53733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9444355" y="550545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9658985" y="5208270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7197090" y="54324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8543925" y="546036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9006205" y="579818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8881745" y="589597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8152765" y="573595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8277225" y="58515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7726045" y="54959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601585" y="559371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7743825" y="577151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7423785" y="574484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7281545" y="5851525"/>
            <a:ext cx="250190" cy="2241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/ 비 식별 관계의 장단점 (1)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846580"/>
            <a:ext cx="11308715" cy="48729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관계의 장점?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Table 관리가 편리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(아무래도 연관성 있는 data끼리 묶어놔야 구분이 용이)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관계의 단점?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성능 저하가 존재함.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(최악의 경우 A.a -&gt; B.a, B.b -&gt; C.b, C.c -&gt; D.c, D.d -&gt; E.d, ...)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/ 비 식별 관계의 장단점 (2)</a:t>
            </a:r>
            <a:endParaRPr lang="ko-KR" altLang="en-US" sz="4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846580"/>
            <a:ext cx="11308715" cy="48729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비 식별 관계의 장점?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성능 개선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(여러 관계를 거치는 것보다 가급적이면 직접 거치는 것이 효율적) 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비 식별 관계의 단점?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 관계가 복잡해짐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(서로 관련성을 파악하기 힘듬)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Ingeniero</cp:lastModifiedBy>
  <dc:title>PowerPoint 프레젠테이션</dc:title>
  <dcterms:modified xsi:type="dcterms:W3CDTF">2016-08-19T04:44:35Z</dcterms:modified>
</cp:coreProperties>
</file>