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368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7F78-AEFC-3744-8AE5-C58C47566F36}" type="datetimeFigureOut">
              <a:rPr lang="en-US" smtClean="0"/>
              <a:t>25/09/18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C1D8-AA19-1440-9C03-191DB734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Screen Shot 2018-09-25 at 14.53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5"/>
          <a:stretch/>
        </p:blipFill>
        <p:spPr>
          <a:xfrm rot="16200000">
            <a:off x="3341200" y="1880325"/>
            <a:ext cx="2829515" cy="2549489"/>
          </a:xfrm>
          <a:prstGeom prst="rect">
            <a:avLst/>
          </a:prstGeom>
        </p:spPr>
      </p:pic>
      <p:pic>
        <p:nvPicPr>
          <p:cNvPr id="27" name="Picture 26" descr="Screen Shot 2018-09-25 at 12.20.2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/>
          <a:stretch/>
        </p:blipFill>
        <p:spPr>
          <a:xfrm>
            <a:off x="258263" y="1757244"/>
            <a:ext cx="3027827" cy="2812583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>
            <a:off x="5933867" y="1832201"/>
            <a:ext cx="6615" cy="747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5368159" y="2037929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20um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2443379" y="2042172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20um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2693472" y="2212924"/>
            <a:ext cx="802350" cy="6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04570" y="1319525"/>
            <a:ext cx="490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Transgenics</a:t>
            </a:r>
            <a:r>
              <a:rPr lang="en-US" sz="2000" dirty="0" smtClean="0">
                <a:latin typeface="Helvetica"/>
                <a:cs typeface="Helvetica"/>
              </a:rPr>
              <a:t> with smooth flowers: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09" y="1860432"/>
            <a:ext cx="543538" cy="369332"/>
          </a:xfrm>
          <a:prstGeom prst="rect">
            <a:avLst/>
          </a:prstGeom>
          <a:solidFill>
            <a:srgbClr val="FFFFFF">
              <a:alpha val="4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2195" y="1902595"/>
            <a:ext cx="2032340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35S::SHN3::VP16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805" y="1330392"/>
            <a:ext cx="30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Striated WT flowers: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338666"/>
            <a:ext cx="926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Characterization of transgenic plants with smooth flowers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8263" y="4944533"/>
            <a:ext cx="310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-Cuticle thickness</a:t>
            </a:r>
          </a:p>
          <a:p>
            <a:r>
              <a:rPr lang="en-US" sz="2400" dirty="0" smtClean="0">
                <a:latin typeface="Helvetica"/>
                <a:cs typeface="Helvetica"/>
              </a:rPr>
              <a:t>-Cell growth</a:t>
            </a:r>
          </a:p>
          <a:p>
            <a:r>
              <a:rPr lang="en-US" sz="2400" dirty="0" smtClean="0">
                <a:latin typeface="Helvetica"/>
                <a:cs typeface="Helvetica"/>
              </a:rPr>
              <a:t>-Stiffness (AFM)</a:t>
            </a:r>
          </a:p>
          <a:p>
            <a:r>
              <a:rPr lang="en-US" sz="2400" dirty="0" smtClean="0">
                <a:latin typeface="Helvetica"/>
                <a:cs typeface="Helvetica"/>
              </a:rPr>
              <a:t>-Chemistry LESA-MS</a:t>
            </a:r>
          </a:p>
        </p:txBody>
      </p:sp>
    </p:spTree>
    <p:extLst>
      <p:ext uri="{BB962C8B-B14F-4D97-AF65-F5344CB8AC3E}">
        <p14:creationId xmlns:p14="http://schemas.microsoft.com/office/powerpoint/2010/main" val="143824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Chiara Airoldi</dc:creator>
  <cp:lastModifiedBy>Chiara Airoldi</cp:lastModifiedBy>
  <cp:revision>11</cp:revision>
  <dcterms:created xsi:type="dcterms:W3CDTF">2018-09-25T11:14:04Z</dcterms:created>
  <dcterms:modified xsi:type="dcterms:W3CDTF">2018-09-25T14:26:38Z</dcterms:modified>
</cp:coreProperties>
</file>