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0240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8" d="100"/>
          <a:sy n="18" d="100"/>
        </p:scale>
        <p:origin x="3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7070108"/>
            <a:ext cx="25704245" cy="15040222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690338"/>
            <a:ext cx="22680216" cy="10430151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4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300034"/>
            <a:ext cx="6520562" cy="366105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300034"/>
            <a:ext cx="19183683" cy="366105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50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74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770172"/>
            <a:ext cx="26082248" cy="17970262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910440"/>
            <a:ext cx="26082248" cy="9450136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55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500170"/>
            <a:ext cx="12852122" cy="274104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500170"/>
            <a:ext cx="12852122" cy="274104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300044"/>
            <a:ext cx="26082248" cy="8350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590160"/>
            <a:ext cx="12793057" cy="5190073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780233"/>
            <a:ext cx="12793057" cy="232103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590160"/>
            <a:ext cx="12856061" cy="5190073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780233"/>
            <a:ext cx="12856061" cy="232103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1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82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4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80042"/>
            <a:ext cx="9753280" cy="10080149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220102"/>
            <a:ext cx="15309146" cy="30700453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960191"/>
            <a:ext cx="9753280" cy="2401035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03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80042"/>
            <a:ext cx="9753280" cy="10080149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220102"/>
            <a:ext cx="15309146" cy="30700453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960191"/>
            <a:ext cx="9753280" cy="2401035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02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300044"/>
            <a:ext cx="26082248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500170"/>
            <a:ext cx="26082248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40040601"/>
            <a:ext cx="680406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B4A7-F803-407B-A3DB-F6CAC6453E85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40040601"/>
            <a:ext cx="1020609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40040601"/>
            <a:ext cx="680406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08C4-0AA9-444B-B79F-963D39D00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70" y="1524000"/>
            <a:ext cx="14267378" cy="11389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7100" y="2005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PV. 1-2PM</a:t>
            </a:r>
            <a:endParaRPr lang="en-GB" sz="8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6199890"/>
            <a:ext cx="23893824" cy="14565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30248" y="13923294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SM. 6-7PM</a:t>
            </a:r>
            <a:endParaRPr lang="en-GB" sz="8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4508" y="5276872"/>
            <a:ext cx="17452832" cy="61866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077887" y="2140457"/>
            <a:ext cx="495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EV. 10-11PM</a:t>
            </a:r>
            <a:endParaRPr lang="en-GB" sz="8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4050969"/>
            <a:ext cx="15954375" cy="82010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44286" y="31746266"/>
            <a:ext cx="8266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Heat Pump. 6-7PM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23516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942" y="643153"/>
            <a:ext cx="23939284" cy="20720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942" y="22120729"/>
            <a:ext cx="12258603" cy="100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1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13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Calum Edmunds</dc:creator>
  <cp:lastModifiedBy>Calum Edmunds</cp:lastModifiedBy>
  <cp:revision>6</cp:revision>
  <dcterms:created xsi:type="dcterms:W3CDTF">2019-11-28T11:54:09Z</dcterms:created>
  <dcterms:modified xsi:type="dcterms:W3CDTF">2019-11-28T16:13:11Z</dcterms:modified>
</cp:coreProperties>
</file>