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7" r:id="rId5"/>
    <p:sldId id="258" r:id="rId6"/>
    <p:sldId id="283" r:id="rId7"/>
    <p:sldId id="282" r:id="rId8"/>
    <p:sldId id="274" r:id="rId9"/>
    <p:sldId id="296" r:id="rId10"/>
    <p:sldId id="29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A5288-0EE9-43A4-4B91-FE745FCFAF6D}" v="8" dt="2022-10-02T19:35:15.680"/>
    <p1510:client id="{D5EFA43C-5BA3-49E3-AB6E-AB6A3A9FBAF3}" v="6" dt="2022-10-03T06:28:39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mbach Roman" userId="S::roman.stammbach@tbz.ch::553e5359-fa47-46cb-acf1-b79545658d4c" providerId="AD" clId="Web-{3DFA5288-0EE9-43A4-4B91-FE745FCFAF6D}"/>
    <pc:docChg chg="modSld">
      <pc:chgData name="Stammbach Roman" userId="S::roman.stammbach@tbz.ch::553e5359-fa47-46cb-acf1-b79545658d4c" providerId="AD" clId="Web-{3DFA5288-0EE9-43A4-4B91-FE745FCFAF6D}" dt="2022-10-02T19:35:15.680" v="10" actId="20577"/>
      <pc:docMkLst>
        <pc:docMk/>
      </pc:docMkLst>
      <pc:sldChg chg="modSp">
        <pc:chgData name="Stammbach Roman" userId="S::roman.stammbach@tbz.ch::553e5359-fa47-46cb-acf1-b79545658d4c" providerId="AD" clId="Web-{3DFA5288-0EE9-43A4-4B91-FE745FCFAF6D}" dt="2022-10-02T19:35:15.680" v="10" actId="20577"/>
        <pc:sldMkLst>
          <pc:docMk/>
          <pc:sldMk cId="3674331735" sldId="274"/>
        </pc:sldMkLst>
        <pc:spChg chg="mod">
          <ac:chgData name="Stammbach Roman" userId="S::roman.stammbach@tbz.ch::553e5359-fa47-46cb-acf1-b79545658d4c" providerId="AD" clId="Web-{3DFA5288-0EE9-43A4-4B91-FE745FCFAF6D}" dt="2022-10-02T19:35:15.680" v="10" actId="20577"/>
          <ac:spMkLst>
            <pc:docMk/>
            <pc:sldMk cId="3674331735" sldId="274"/>
            <ac:spMk id="2" creationId="{00000000-0000-0000-0000-000000000000}"/>
          </ac:spMkLst>
        </pc:spChg>
      </pc:sldChg>
    </pc:docChg>
  </pc:docChgLst>
  <pc:docChgLst>
    <pc:chgData name="Schäfli Jan" userId="S::jan.schaefli@edu.tbz.ch::57cafd5a-e903-4cde-b504-331744af921f" providerId="AD" clId="Web-{D5EFA43C-5BA3-49E3-AB6E-AB6A3A9FBAF3}"/>
    <pc:docChg chg="modSld">
      <pc:chgData name="Schäfli Jan" userId="S::jan.schaefli@edu.tbz.ch::57cafd5a-e903-4cde-b504-331744af921f" providerId="AD" clId="Web-{D5EFA43C-5BA3-49E3-AB6E-AB6A3A9FBAF3}" dt="2022-10-03T06:28:39.233" v="4" actId="20577"/>
      <pc:docMkLst>
        <pc:docMk/>
      </pc:docMkLst>
      <pc:sldChg chg="modSp">
        <pc:chgData name="Schäfli Jan" userId="S::jan.schaefli@edu.tbz.ch::57cafd5a-e903-4cde-b504-331744af921f" providerId="AD" clId="Web-{D5EFA43C-5BA3-49E3-AB6E-AB6A3A9FBAF3}" dt="2022-10-03T06:28:39.233" v="4" actId="20577"/>
        <pc:sldMkLst>
          <pc:docMk/>
          <pc:sldMk cId="4042128761" sldId="296"/>
        </pc:sldMkLst>
        <pc:spChg chg="mod">
          <ac:chgData name="Schäfli Jan" userId="S::jan.schaefli@edu.tbz.ch::57cafd5a-e903-4cde-b504-331744af921f" providerId="AD" clId="Web-{D5EFA43C-5BA3-49E3-AB6E-AB6A3A9FBAF3}" dt="2022-10-03T06:28:39.233" v="4" actId="20577"/>
          <ac:spMkLst>
            <pc:docMk/>
            <pc:sldMk cId="4042128761" sldId="29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41933-6228-074E-BFC3-4952B9A796E2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9A87-E6D0-3045-9431-4784AAA85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5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ge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EABA-B560-7E4C-B64C-4964853C7B46}" type="datetimeFigureOut">
              <a:rPr lang="de-DE" smtClean="0"/>
              <a:t>02.10.2022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6644-1179-DB4F-AAF3-C22561A705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680" r:id="rId3"/>
    <p:sldLayoutId id="2147483678" r:id="rId4"/>
    <p:sldLayoutId id="2147483677" r:id="rId5"/>
    <p:sldLayoutId id="2147483662" r:id="rId6"/>
    <p:sldLayoutId id="2147483681" r:id="rId7"/>
    <p:sldLayoutId id="2147483682" r:id="rId8"/>
    <p:sldLayoutId id="2147483684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ch-tbz-it/Stud/m231/-/tree/master/03_passwords" TargetMode="External"/><Relationship Id="rId2" Type="http://schemas.openxmlformats.org/officeDocument/2006/relationships/hyperlink" Target="https://tbzedu.sharepoint.com/:p:/s/IT_AP22b_M231/EW51VkteQQtPiZQZNIoUt4kB9wWfqD4ChmLervv0sh8RGQ?e=TOkEJu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AP22b_M231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Programm Tag 6: 03. Oktober 2022</a:t>
            </a:r>
          </a:p>
        </p:txBody>
      </p:sp>
    </p:spTree>
    <p:extLst>
      <p:ext uri="{BB962C8B-B14F-4D97-AF65-F5344CB8AC3E}">
        <p14:creationId xmlns:p14="http://schemas.microsoft.com/office/powerpoint/2010/main" val="11097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ICT Berufsbildung 1/2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6DC40-71BE-0554-0059-8BA9186B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1" y="1690689"/>
            <a:ext cx="6200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ICT Berufsbildung 2/2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A3D4CA-7053-8DE3-9D88-F32B8EC6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29" y="1550956"/>
            <a:ext cx="6038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Modulplan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423CC6A-66B1-3610-FE46-331119ED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16236"/>
              </p:ext>
            </p:extLst>
          </p:nvPr>
        </p:nvGraphicFramePr>
        <p:xfrm>
          <a:off x="628650" y="1864196"/>
          <a:ext cx="8066019" cy="400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00">
                  <a:extLst>
                    <a:ext uri="{9D8B030D-6E8A-4147-A177-3AD203B41FA5}">
                      <a16:colId xmlns:a16="http://schemas.microsoft.com/office/drawing/2014/main" val="1735764200"/>
                    </a:ext>
                  </a:extLst>
                </a:gridCol>
                <a:gridCol w="1114281">
                  <a:extLst>
                    <a:ext uri="{9D8B030D-6E8A-4147-A177-3AD203B41FA5}">
                      <a16:colId xmlns:a16="http://schemas.microsoft.com/office/drawing/2014/main" val="2005801963"/>
                    </a:ext>
                  </a:extLst>
                </a:gridCol>
                <a:gridCol w="6638738">
                  <a:extLst>
                    <a:ext uri="{9D8B030D-6E8A-4147-A177-3AD203B41FA5}">
                      <a16:colId xmlns:a16="http://schemas.microsoft.com/office/drawing/2014/main" val="882336996"/>
                    </a:ext>
                  </a:extLst>
                </a:gridCol>
              </a:tblGrid>
              <a:tr h="344093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1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22.08.2022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Welcome Day und Einführung / Erste Übung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691724"/>
                  </a:ext>
                </a:extLst>
              </a:tr>
              <a:tr h="65690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29.08.2022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Übersicht Modulinhalt / Rechtliches und Verantwortung / Einführung </a:t>
                      </a:r>
                      <a:r>
                        <a:rPr lang="de-DE" sz="1400" u="none" strike="noStrike" err="1">
                          <a:effectLst/>
                        </a:rPr>
                        <a:t>GIThub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275567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05.09.2022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err="1">
                          <a:effectLst/>
                        </a:rPr>
                        <a:t>Git</a:t>
                      </a:r>
                      <a:r>
                        <a:rPr lang="de-CH" sz="1400" u="none" strike="noStrike">
                          <a:effectLst/>
                        </a:rPr>
                        <a:t> &amp; </a:t>
                      </a:r>
                      <a:r>
                        <a:rPr lang="de-CH" sz="1400" u="none" strike="noStrike" err="1">
                          <a:effectLst/>
                        </a:rPr>
                        <a:t>Markdown</a:t>
                      </a:r>
                      <a:r>
                        <a:rPr lang="de-CH" sz="1400" u="none" strike="noStrike">
                          <a:effectLst/>
                        </a:rPr>
                        <a:t> – Mein Portfolio / Leseauftrag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78155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>
                          <a:effectLst/>
                        </a:rPr>
                        <a:t>Knabenschiessen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2252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4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19.09.2022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Abgabe: Portfolio und Passwortmanager / Leseauftrag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35372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5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26.09.2022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Schriftliche Prüfung / Eigene Infrastruktur verbessern Ablage- und Backupkonzept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33629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6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03.10.2022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Passwörter / Übung zu </a:t>
                      </a:r>
                      <a:r>
                        <a:rPr lang="de-DE" sz="1400" u="none" strike="noStrike" err="1">
                          <a:effectLst/>
                        </a:rPr>
                        <a:t>Paswörter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0097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>
                          <a:effectLst/>
                        </a:rPr>
                        <a:t>Herbstferien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9319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7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24.10.2022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>
                          <a:effectLst/>
                        </a:rPr>
                        <a:t>Ablagekonzept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42944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8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31.10.2022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29211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9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07.11.2021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Verschlüsselung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26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6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de-CH"/>
              <a:t>Repetition</a:t>
            </a:r>
          </a:p>
          <a:p>
            <a:r>
              <a:rPr lang="de-CH"/>
              <a:t>Prüfung </a:t>
            </a:r>
          </a:p>
          <a:p>
            <a:endParaRPr lang="de-CH"/>
          </a:p>
          <a:p>
            <a:r>
              <a:rPr lang="de-CH">
                <a:latin typeface="Helvetica Neue LT Pro 55 Roman"/>
              </a:rPr>
              <a:t>Einleitung Passwörter Präsentation</a:t>
            </a:r>
            <a:br>
              <a:rPr lang="de-CH">
                <a:latin typeface="Helvetica Neue LT Pro 55 Roman"/>
              </a:rPr>
            </a:br>
            <a:r>
              <a:rPr lang="de-CH">
                <a:latin typeface="Helvetica Neue LT Pro 55 Roman"/>
                <a:hlinkClick r:id="rId2"/>
              </a:rPr>
              <a:t>https://tbzedu.sharepoint.com/:p:/s/IT_AP22b_M231/EW51VkteQQtPiZQZNIoUt4kB9wWfqD4ChmLervv0sh8RGQ?e=TOkEJu</a:t>
            </a:r>
            <a:endParaRPr lang="de-CH"/>
          </a:p>
          <a:p>
            <a:pPr marL="0" indent="0">
              <a:buNone/>
            </a:pPr>
            <a:endParaRPr lang="de-CH"/>
          </a:p>
          <a:p>
            <a:r>
              <a:rPr lang="de-CH"/>
              <a:t>SOL</a:t>
            </a:r>
          </a:p>
          <a:p>
            <a:r>
              <a:rPr lang="de-CH">
                <a:latin typeface="Helvetica Neue LT Pro 55 Roman"/>
              </a:rPr>
              <a:t>Link GIT: </a:t>
            </a:r>
            <a:br>
              <a:rPr lang="de-CH"/>
            </a:br>
            <a:r>
              <a:rPr lang="de-CH">
                <a:latin typeface="Helvetica Neue LT Pro 55 Roman"/>
                <a:hlinkClick r:id="rId3"/>
              </a:rPr>
              <a:t>03_passwords · master · TBZ-IT-Informatik / modules for students / m231 · GitLab</a:t>
            </a:r>
            <a:endParaRPr lang="de-CH">
              <a:latin typeface="Helvetica Neue LT Pro 55 Roman"/>
            </a:endParaRPr>
          </a:p>
          <a:p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Detailprogram Tag 6</a:t>
            </a:r>
          </a:p>
        </p:txBody>
      </p:sp>
    </p:spTree>
    <p:extLst>
      <p:ext uri="{BB962C8B-B14F-4D97-AF65-F5344CB8AC3E}">
        <p14:creationId xmlns:p14="http://schemas.microsoft.com/office/powerpoint/2010/main" val="3674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0175" y="1690689"/>
            <a:ext cx="8388741" cy="470178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de-CH" b="1">
                <a:latin typeface="Helvetica Neue LT Pro 55 Roman"/>
              </a:rPr>
              <a:t>Pflicht</a:t>
            </a:r>
          </a:p>
          <a:p>
            <a:r>
              <a:rPr lang="de-CH">
                <a:latin typeface="Helvetica Neue LT Pro 55 Roman"/>
              </a:rPr>
              <a:t>Task 1 &amp; 2: Einleitung Lesen (30min)</a:t>
            </a:r>
          </a:p>
          <a:p>
            <a:r>
              <a:rPr lang="de-CH">
                <a:latin typeface="Helvetica Neue LT Pro 55 Roman"/>
              </a:rPr>
              <a:t>Task 5: AAA (15min)</a:t>
            </a:r>
          </a:p>
          <a:p>
            <a:r>
              <a:rPr lang="de-CH">
                <a:latin typeface="Helvetica Neue LT Pro 55 Roman"/>
              </a:rPr>
              <a:t>Task 8: Sichere Passwörter (30min) -&gt; Portfolio</a:t>
            </a:r>
          </a:p>
          <a:p>
            <a:r>
              <a:rPr lang="de-CH">
                <a:latin typeface="Helvetica Neue LT Pro 55 Roman"/>
              </a:rPr>
              <a:t>Task 9: 3-Weg Authentisierung (30min)</a:t>
            </a:r>
          </a:p>
          <a:p>
            <a:r>
              <a:rPr lang="de-CH">
                <a:latin typeface="Helvetica Neue LT Pro 55 Roman"/>
              </a:rPr>
              <a:t>Task 10: Eigener Passwort Manager installieren -&gt; wird am Schluss angeschaut</a:t>
            </a:r>
          </a:p>
          <a:p>
            <a:endParaRPr lang="de-CH"/>
          </a:p>
          <a:p>
            <a:pPr marL="0" indent="0">
              <a:buNone/>
            </a:pPr>
            <a:r>
              <a:rPr lang="de-CH" b="1">
                <a:latin typeface="Helvetica Neue LT Pro 55 Roman"/>
              </a:rPr>
              <a:t>Optional</a:t>
            </a:r>
          </a:p>
          <a:p>
            <a:r>
              <a:rPr lang="de-CH">
                <a:latin typeface="Helvetica Neue LT Pro 55 Roman"/>
              </a:rPr>
              <a:t>Task 6: Wie sicher sind Passwörter (2h)</a:t>
            </a:r>
          </a:p>
          <a:p>
            <a:r>
              <a:rPr lang="de-CH">
                <a:latin typeface="Helvetica Neue LT Pro 55 Roman"/>
              </a:rPr>
              <a:t>Task 7: </a:t>
            </a:r>
            <a:r>
              <a:rPr lang="de-CH" err="1">
                <a:latin typeface="Helvetica Neue LT Pro 55 Roman"/>
              </a:rPr>
              <a:t>Have</a:t>
            </a:r>
            <a:r>
              <a:rPr lang="de-CH">
                <a:latin typeface="Helvetica Neue LT Pro 55 Roman"/>
              </a:rPr>
              <a:t> I </a:t>
            </a:r>
            <a:r>
              <a:rPr lang="de-CH" err="1">
                <a:latin typeface="Helvetica Neue LT Pro 55 Roman"/>
              </a:rPr>
              <a:t>be</a:t>
            </a:r>
            <a:r>
              <a:rPr lang="de-CH">
                <a:latin typeface="Helvetica Neue LT Pro 55 Roman"/>
              </a:rPr>
              <a:t> </a:t>
            </a:r>
            <a:r>
              <a:rPr lang="de-CH" err="1">
                <a:latin typeface="Helvetica Neue LT Pro 55 Roman"/>
              </a:rPr>
              <a:t>pwned</a:t>
            </a:r>
            <a:r>
              <a:rPr lang="de-CH">
                <a:latin typeface="Helvetica Neue LT Pro 55 Roman"/>
              </a:rPr>
              <a:t> (15min)</a:t>
            </a:r>
          </a:p>
          <a:p>
            <a:endParaRPr lang="de-CH"/>
          </a:p>
          <a:p>
            <a:pPr marL="0" indent="0">
              <a:buNone/>
            </a:pPr>
            <a:r>
              <a:rPr lang="de-CH" b="1">
                <a:latin typeface="Helvetica Neue LT Pro 55 Roman"/>
              </a:rPr>
              <a:t>Können weggelassen werden</a:t>
            </a:r>
          </a:p>
          <a:p>
            <a:r>
              <a:rPr lang="de-CH">
                <a:latin typeface="Helvetica Neue LT Pro 55 Roman"/>
              </a:rPr>
              <a:t>Task 3: Assoziationsübung </a:t>
            </a:r>
            <a:endParaRPr lang="de-CH"/>
          </a:p>
          <a:p>
            <a:r>
              <a:rPr lang="de-CH">
                <a:latin typeface="Helvetica Neue LT Pro 55 Roman"/>
              </a:rPr>
              <a:t>Task 4: Notwendigkeit</a:t>
            </a:r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Detailprogram Tag 6: SOL</a:t>
            </a:r>
          </a:p>
        </p:txBody>
      </p:sp>
    </p:spTree>
    <p:extLst>
      <p:ext uri="{BB962C8B-B14F-4D97-AF65-F5344CB8AC3E}">
        <p14:creationId xmlns:p14="http://schemas.microsoft.com/office/powerpoint/2010/main" val="40421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/>
              <a:t>Ausblick: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0D128A-1602-CBF7-6C6C-8FD53A4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491"/>
            <a:ext cx="7886700" cy="399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/>
              <a:t>Tag 7: Ablagesystem</a:t>
            </a:r>
          </a:p>
          <a:p>
            <a:pPr marL="0" indent="0">
              <a:buNone/>
            </a:pPr>
            <a:r>
              <a:rPr lang="de-CH"/>
              <a:t>Tag 8: Backup</a:t>
            </a:r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2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F07C5073D8874DAEA2C0757B9EDC1C" ma:contentTypeVersion="2" ma:contentTypeDescription="Ein neues Dokument erstellen." ma:contentTypeScope="" ma:versionID="a5548e323f8cd282f6b6c51e731a5753">
  <xsd:schema xmlns:xsd="http://www.w3.org/2001/XMLSchema" xmlns:xs="http://www.w3.org/2001/XMLSchema" xmlns:p="http://schemas.microsoft.com/office/2006/metadata/properties" xmlns:ns2="31e3aa74-77e5-49a1-8f78-22e6cc9b3fd0" targetNamespace="http://schemas.microsoft.com/office/2006/metadata/properties" ma:root="true" ma:fieldsID="875162472c2ba731df812ff38c4fc2ca" ns2:_="">
    <xsd:import namespace="31e3aa74-77e5-49a1-8f78-22e6cc9b3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3aa74-77e5-49a1-8f78-22e6cc9b3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6EAD7-2D07-4B85-B70E-D2F763D42155}">
  <ds:schemaRefs>
    <ds:schemaRef ds:uri="31e3aa74-77e5-49a1-8f78-22e6cc9b3f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8A2722-C0E1-45E8-97D7-E01443C0B2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80CC70-190A-4D80-B607-707CF5AE52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7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Office-Design</vt:lpstr>
      <vt:lpstr>AP22b_M231</vt:lpstr>
      <vt:lpstr>ICT Berufsbildung 1/2</vt:lpstr>
      <vt:lpstr>ICT Berufsbildung 2/2</vt:lpstr>
      <vt:lpstr>Modulplan</vt:lpstr>
      <vt:lpstr>Detailprogram Tag 6</vt:lpstr>
      <vt:lpstr>Detailprogram Tag 6: SOL</vt:lpstr>
      <vt:lpstr>Ausblick: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Klaus</dc:creator>
  <cp:revision>1</cp:revision>
  <dcterms:created xsi:type="dcterms:W3CDTF">2016-02-03T14:45:27Z</dcterms:created>
  <dcterms:modified xsi:type="dcterms:W3CDTF">2022-10-03T06:29:13Z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0x01010000F07C5073D8874DAEA2C0757B9EDC1C</vt:lpwstr>
  </property>
</Properties>
</file>