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5"/>
  </p:notesMasterIdLst>
  <p:sldIdLst>
    <p:sldId id="257" r:id="rId4"/>
    <p:sldId id="258" r:id="rId5"/>
    <p:sldId id="283" r:id="rId6"/>
    <p:sldId id="282" r:id="rId7"/>
    <p:sldId id="274" r:id="rId8"/>
    <p:sldId id="297" r:id="rId9"/>
    <p:sldId id="298" r:id="rId10"/>
    <p:sldId id="300" r:id="rId11"/>
    <p:sldId id="273" r:id="rId12"/>
    <p:sldId id="296" r:id="rId13"/>
    <p:sldId id="29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/>
  </p:normalViewPr>
  <p:slideViewPr>
    <p:cSldViewPr snapToGrid="0" snapToObjects="1" showGuides="1"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41933-6228-074E-BFC3-4952B9A796E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9A87-E6D0-3045-9431-4784AAA85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5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Übersicht über die Inhalte des Moduls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3C1F-FA02-41E7-801D-BD89AC4EA8C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ge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EABA-B560-7E4C-B64C-4964853C7B4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6644-1179-DB4F-AAF3-C22561A70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680" r:id="rId3"/>
    <p:sldLayoutId id="2147483678" r:id="rId4"/>
    <p:sldLayoutId id="2147483677" r:id="rId5"/>
    <p:sldLayoutId id="2147483662" r:id="rId6"/>
    <p:sldLayoutId id="2147483681" r:id="rId7"/>
    <p:sldLayoutId id="2147483682" r:id="rId8"/>
    <p:sldLayoutId id="2147483684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h-tbz-it/Stud/m231/-/tree/master/05_backu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h-tbz-it/Stud/m231/-/tree/master/04_filing_syste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AP22b_M231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 Tag 8: 31. Oktober 2022</a:t>
            </a:r>
          </a:p>
        </p:txBody>
      </p:sp>
    </p:spTree>
    <p:extLst>
      <p:ext uri="{BB962C8B-B14F-4D97-AF65-F5344CB8AC3E}">
        <p14:creationId xmlns:p14="http://schemas.microsoft.com/office/powerpoint/2010/main" val="11097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95423" y="2152356"/>
            <a:ext cx="8623494" cy="4543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https://gitlab.com/ch-tbz-it/Stud/m231/-/tree/master/05_backup</a:t>
            </a:r>
            <a:endParaRPr lang="de-CH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/>
              <a:t>Pflicht</a:t>
            </a:r>
          </a:p>
          <a:p>
            <a:r>
              <a:rPr lang="de-CH" dirty="0"/>
              <a:t>Task 2:</a:t>
            </a:r>
          </a:p>
          <a:p>
            <a:r>
              <a:rPr lang="de-CH" dirty="0"/>
              <a:t>Task 3: Gruppe a 4 Personen -&gt; 10:10 Besprechung</a:t>
            </a:r>
          </a:p>
          <a:p>
            <a:r>
              <a:rPr lang="de-CH" dirty="0"/>
              <a:t>Task 5-8: Einzelarbeit</a:t>
            </a:r>
          </a:p>
          <a:p>
            <a:pPr marL="0" indent="0">
              <a:buNone/>
            </a:pPr>
            <a:r>
              <a:rPr lang="de-CH" b="1" dirty="0"/>
              <a:t>Optional</a:t>
            </a:r>
          </a:p>
          <a:p>
            <a:r>
              <a:rPr lang="de-CH" dirty="0"/>
              <a:t>Task 9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Können weggelassen werden</a:t>
            </a:r>
          </a:p>
          <a:p>
            <a:r>
              <a:rPr lang="de-CH" dirty="0"/>
              <a:t>Keine, wir verkürzen aber alle Tasks.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Detailprogram Tag 7: </a:t>
            </a:r>
            <a:br>
              <a:rPr lang="de-DE" dirty="0"/>
            </a:br>
            <a:r>
              <a:rPr lang="de-DE" dirty="0"/>
              <a:t>SOL - Ablagekonzept</a:t>
            </a:r>
          </a:p>
        </p:txBody>
      </p:sp>
    </p:spTree>
    <p:extLst>
      <p:ext uri="{BB962C8B-B14F-4D97-AF65-F5344CB8AC3E}">
        <p14:creationId xmlns:p14="http://schemas.microsoft.com/office/powerpoint/2010/main" val="404212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Ausblick: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0D128A-1602-CBF7-6C6C-8FD53A4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491"/>
            <a:ext cx="7886700" cy="399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Tag 9: Verschlüsselung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52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ICT Berufsbildung 1/2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6DC40-71BE-0554-0059-8BA9186B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1" y="1690689"/>
            <a:ext cx="6200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ICT Berufsbildung 2/2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A3D4CA-7053-8DE3-9D88-F32B8EC6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29" y="1550956"/>
            <a:ext cx="6038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Modulplan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423CC6A-66B1-3610-FE46-331119ED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8147"/>
              </p:ext>
            </p:extLst>
          </p:nvPr>
        </p:nvGraphicFramePr>
        <p:xfrm>
          <a:off x="628650" y="1864196"/>
          <a:ext cx="8066019" cy="400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00">
                  <a:extLst>
                    <a:ext uri="{9D8B030D-6E8A-4147-A177-3AD203B41FA5}">
                      <a16:colId xmlns:a16="http://schemas.microsoft.com/office/drawing/2014/main" val="1735764200"/>
                    </a:ext>
                  </a:extLst>
                </a:gridCol>
                <a:gridCol w="1114281">
                  <a:extLst>
                    <a:ext uri="{9D8B030D-6E8A-4147-A177-3AD203B41FA5}">
                      <a16:colId xmlns:a16="http://schemas.microsoft.com/office/drawing/2014/main" val="2005801963"/>
                    </a:ext>
                  </a:extLst>
                </a:gridCol>
                <a:gridCol w="6638738">
                  <a:extLst>
                    <a:ext uri="{9D8B030D-6E8A-4147-A177-3AD203B41FA5}">
                      <a16:colId xmlns:a16="http://schemas.microsoft.com/office/drawing/2014/main" val="882336996"/>
                    </a:ext>
                  </a:extLst>
                </a:gridCol>
              </a:tblGrid>
              <a:tr h="344093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22.08.2022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Welcome Day und Einführung / Erste Übung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691724"/>
                  </a:ext>
                </a:extLst>
              </a:tr>
              <a:tr h="65690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29.08.2022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Übersicht Modulinhalt / Rechtliches und Verantwortung / Einführung </a:t>
                      </a:r>
                      <a:r>
                        <a:rPr lang="de-DE" sz="1400" u="none" strike="noStrike" dirty="0" err="1">
                          <a:effectLst/>
                        </a:rPr>
                        <a:t>GIThub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275567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05.09.2022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 err="1">
                          <a:effectLst/>
                        </a:rPr>
                        <a:t>Git</a:t>
                      </a:r>
                      <a:r>
                        <a:rPr lang="de-CH" sz="1400" u="none" strike="noStrike" dirty="0">
                          <a:effectLst/>
                        </a:rPr>
                        <a:t> &amp; </a:t>
                      </a:r>
                      <a:r>
                        <a:rPr lang="de-CH" sz="1400" u="none" strike="noStrike" dirty="0" err="1">
                          <a:effectLst/>
                        </a:rPr>
                        <a:t>Markdown</a:t>
                      </a:r>
                      <a:r>
                        <a:rPr lang="de-CH" sz="1400" u="none" strike="noStrike" dirty="0">
                          <a:effectLst/>
                        </a:rPr>
                        <a:t> – Mein Portfolio / Leseauftrag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78155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 dirty="0">
                          <a:effectLst/>
                        </a:rPr>
                        <a:t>Knabenschiessen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2252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4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19.09.2022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Abgabe: Portfolio und Passwortmanager / Leseauftrag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35372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5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26.09.2022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Schriftliche Prüfung / Eigene Infrastruktur verbessern Ablage- und Backupkonzept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33629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6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03.10.2022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Passwörter / Übung zu </a:t>
                      </a:r>
                      <a:r>
                        <a:rPr lang="de-DE" sz="1400" u="none" strike="noStrike" dirty="0" err="1">
                          <a:effectLst/>
                        </a:rPr>
                        <a:t>Paswörter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0097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 dirty="0">
                          <a:effectLst/>
                        </a:rPr>
                        <a:t>Herbstferien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9319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7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24.10.2022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Ablagekonzept / Vertiefung: Vertrauenswürdige Informationen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42944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8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31.10.2022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 / Vertiefung: Freie Daten, Freie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Meinungsäusserung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Zensur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29211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9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07.11.2021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Verschlüsselung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26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6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Repetition</a:t>
            </a:r>
          </a:p>
          <a:p>
            <a:r>
              <a:rPr lang="de-CH" dirty="0"/>
              <a:t>Wo sind eure Daten der letzten zwei Wochen?</a:t>
            </a:r>
          </a:p>
          <a:p>
            <a:r>
              <a:rPr lang="de-CH" dirty="0"/>
              <a:t>Vertiefung: Freie Information &amp; Zensur</a:t>
            </a:r>
          </a:p>
          <a:p>
            <a:r>
              <a:rPr lang="de-CH" dirty="0"/>
              <a:t>SOL Backup </a:t>
            </a:r>
          </a:p>
          <a:p>
            <a:r>
              <a:rPr lang="de-CH" dirty="0"/>
              <a:t>Link GIT:</a:t>
            </a:r>
          </a:p>
          <a:p>
            <a:r>
              <a:rPr lang="de-CH" dirty="0"/>
              <a:t> </a:t>
            </a:r>
            <a:r>
              <a:rPr lang="de-CH" dirty="0">
                <a:hlinkClick r:id="rId2"/>
              </a:rPr>
              <a:t>https://gitlab.com/ch-tbz-it/Stud/m231/-/tree/master/04_filing_system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Detailprogram Tag 8</a:t>
            </a:r>
          </a:p>
        </p:txBody>
      </p:sp>
    </p:spTree>
    <p:extLst>
      <p:ext uri="{BB962C8B-B14F-4D97-AF65-F5344CB8AC3E}">
        <p14:creationId xmlns:p14="http://schemas.microsoft.com/office/powerpoint/2010/main" val="3674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0175" y="2152357"/>
            <a:ext cx="8388741" cy="4240116"/>
          </a:xfrm>
        </p:spPr>
        <p:txBody>
          <a:bodyPr>
            <a:normAutofit/>
          </a:bodyPr>
          <a:lstStyle/>
          <a:p>
            <a:r>
              <a:rPr lang="de-CH" dirty="0"/>
              <a:t>Klassensprecher, leider ausserhalb meiner Kompetenz ;(, Sorry</a:t>
            </a:r>
          </a:p>
          <a:p>
            <a:r>
              <a:rPr lang="de-CH" dirty="0"/>
              <a:t>Treffpunkt: 11:40 Klassenzimmer zur Repetition</a:t>
            </a:r>
          </a:p>
          <a:p>
            <a:r>
              <a:rPr lang="de-CH" dirty="0"/>
              <a:t>Das Gewinnerteam Soziale Netzwerke soll noch Ihr Geschenk abholen. (11:50) bei mir am Pult)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Sonstiges</a:t>
            </a:r>
          </a:p>
        </p:txBody>
      </p:sp>
    </p:spTree>
    <p:extLst>
      <p:ext uri="{BB962C8B-B14F-4D97-AF65-F5344CB8AC3E}">
        <p14:creationId xmlns:p14="http://schemas.microsoft.com/office/powerpoint/2010/main" val="2767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5F3-4B5D-443F-BC3E-045DB5A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Ziele: Freie Meinung und Zensur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12C-AAFB-4D4B-B014-8F474830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8" y="2254645"/>
            <a:ext cx="7886700" cy="3263504"/>
          </a:xfrm>
        </p:spPr>
        <p:txBody>
          <a:bodyPr>
            <a:normAutofit/>
          </a:bodyPr>
          <a:lstStyle/>
          <a:p>
            <a:r>
              <a:rPr lang="de-CH" dirty="0"/>
              <a:t>Vertiefte Auseinandersetzung zu einem aktuellen Thema</a:t>
            </a:r>
          </a:p>
          <a:p>
            <a:r>
              <a:rPr lang="de-CH" dirty="0"/>
              <a:t>Recherchieren von Pro und Kontra</a:t>
            </a:r>
          </a:p>
          <a:p>
            <a:r>
              <a:rPr lang="de-CH" dirty="0"/>
              <a:t>Eigene Meinung bilden und Vertreten</a:t>
            </a:r>
          </a:p>
          <a:p>
            <a:r>
              <a:rPr lang="de-CH" dirty="0"/>
              <a:t>Klassifizierung von Quellen</a:t>
            </a:r>
          </a:p>
        </p:txBody>
      </p:sp>
    </p:spTree>
    <p:extLst>
      <p:ext uri="{BB962C8B-B14F-4D97-AF65-F5344CB8AC3E}">
        <p14:creationId xmlns:p14="http://schemas.microsoft.com/office/powerpoint/2010/main" val="294243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5F3-4B5D-443F-BC3E-045DB5A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Übung: Freie Meinung und Zensur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12C-AAFB-4D4B-B014-8F474830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8" y="2254645"/>
            <a:ext cx="7886700" cy="3838042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Zeit: 45 min</a:t>
            </a:r>
          </a:p>
          <a:p>
            <a:r>
              <a:rPr lang="de-CH" dirty="0"/>
              <a:t>4er Gruppen</a:t>
            </a:r>
          </a:p>
          <a:p>
            <a:r>
              <a:rPr lang="de-CH" dirty="0"/>
              <a:t>Wählt ein Thema</a:t>
            </a:r>
          </a:p>
          <a:p>
            <a:r>
              <a:rPr lang="de-CH" dirty="0"/>
              <a:t>Diskutiert in der Gruppe (5-10min). Was spricht dafür, was dagegen?</a:t>
            </a:r>
          </a:p>
          <a:p>
            <a:r>
              <a:rPr lang="de-CH" dirty="0"/>
              <a:t>Recherchiert «öffentliche Meinungen» dazu. Findet auch Gegenmeinungen.</a:t>
            </a:r>
          </a:p>
          <a:p>
            <a:r>
              <a:rPr lang="de-CH" dirty="0"/>
              <a:t>Fasst die Aussagen zusammen.</a:t>
            </a:r>
          </a:p>
          <a:p>
            <a:r>
              <a:rPr lang="de-CH" dirty="0"/>
              <a:t>Welchen Quellen trauen Sie? Wieso? Wie qualifizieren Sie die Quellen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18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905-F126-426B-9C08-33A562F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Übungs</a:t>
            </a:r>
            <a:r>
              <a:rPr lang="de-DE" dirty="0"/>
              <a:t> 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AEAD-6B0F-4106-8FDB-0BC94EF8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86" y="2002347"/>
            <a:ext cx="8865066" cy="441252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Musk &amp; Twitter </a:t>
            </a:r>
            <a:br>
              <a:rPr lang="de-DE" dirty="0"/>
            </a:br>
            <a:r>
              <a:rPr lang="de-DE" dirty="0"/>
              <a:t>Elon Musk befreit den Vogel „Twitter“. Twitter steht in Kritik „willkürlich Accounts zu sperren. Z.B Donald </a:t>
            </a:r>
            <a:r>
              <a:rPr lang="de-DE" dirty="0" err="1"/>
              <a:t>Trump‘s</a:t>
            </a:r>
            <a:r>
              <a:rPr lang="de-DE" dirty="0"/>
              <a:t>. Elon Musk pocht auch Meinungsfreiheit. 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Wahlen Brasilien</a:t>
            </a:r>
            <a:br>
              <a:rPr lang="de-DE" dirty="0"/>
            </a:br>
            <a:r>
              <a:rPr lang="de-DE" dirty="0"/>
              <a:t>Gibt es Zensur in Brasilianischen Medien? Wie wirken sich diese Auf die Medien aus? Warum kann dies gefährlich sein?</a:t>
            </a:r>
          </a:p>
          <a:p>
            <a:endParaRPr lang="de-DE" dirty="0"/>
          </a:p>
          <a:p>
            <a:r>
              <a:rPr lang="de-DE" dirty="0"/>
              <a:t>Antirassismus Strafnorm (Oder Sexismus, Anti-Semitismus, etc. )</a:t>
            </a:r>
            <a:br>
              <a:rPr lang="de-DE" dirty="0"/>
            </a:br>
            <a:r>
              <a:rPr lang="de-DE" dirty="0"/>
              <a:t>Nützliche Gesetze, Willkür oder Zensur?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6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F07C5073D8874DAEA2C0757B9EDC1C" ma:contentTypeVersion="2" ma:contentTypeDescription="Ein neues Dokument erstellen." ma:contentTypeScope="" ma:versionID="a5548e323f8cd282f6b6c51e731a5753">
  <xsd:schema xmlns:xsd="http://www.w3.org/2001/XMLSchema" xmlns:xs="http://www.w3.org/2001/XMLSchema" xmlns:p="http://schemas.microsoft.com/office/2006/metadata/properties" xmlns:ns2="31e3aa74-77e5-49a1-8f78-22e6cc9b3fd0" targetNamespace="http://schemas.microsoft.com/office/2006/metadata/properties" ma:root="true" ma:fieldsID="875162472c2ba731df812ff38c4fc2ca" ns2:_="">
    <xsd:import namespace="31e3aa74-77e5-49a1-8f78-22e6cc9b3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3aa74-77e5-49a1-8f78-22e6cc9b3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E9AD8-1009-43A4-8B8F-9FB5959CBCA1}"/>
</file>

<file path=customXml/itemProps2.xml><?xml version="1.0" encoding="utf-8"?>
<ds:datastoreItem xmlns:ds="http://schemas.openxmlformats.org/officeDocument/2006/customXml" ds:itemID="{7880CC70-190A-4D80-B607-707CF5AE5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3889BE-389A-4095-B226-97DB036E3B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418</Words>
  <Application>Microsoft Office PowerPoint</Application>
  <PresentationFormat>Bildschirmpräsentation (4:3)</PresentationFormat>
  <Paragraphs>94</Paragraphs>
  <Slides>11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 LT Pro 55 Roman</vt:lpstr>
      <vt:lpstr>Helvetica Neue LT Pro 95 Black</vt:lpstr>
      <vt:lpstr>Office-Design</vt:lpstr>
      <vt:lpstr>AP22b_M231</vt:lpstr>
      <vt:lpstr>ICT Berufsbildung 1/2</vt:lpstr>
      <vt:lpstr>ICT Berufsbildung 2/2</vt:lpstr>
      <vt:lpstr>Modulplan</vt:lpstr>
      <vt:lpstr>Detailprogram Tag 8</vt:lpstr>
      <vt:lpstr>Sonstiges</vt:lpstr>
      <vt:lpstr>Ziele: Freie Meinung und Zensur</vt:lpstr>
      <vt:lpstr>Übung: Freie Meinung und Zensur</vt:lpstr>
      <vt:lpstr>Übungs Thema</vt:lpstr>
      <vt:lpstr>Detailprogram Tag 7:  SOL - Ablagekonzept</vt:lpstr>
      <vt:lpstr>Ausblick: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Klaus</dc:creator>
  <cp:lastModifiedBy>Roman Stammbach</cp:lastModifiedBy>
  <cp:revision>59</cp:revision>
  <dcterms:created xsi:type="dcterms:W3CDTF">2016-02-03T14:45:27Z</dcterms:created>
  <dcterms:modified xsi:type="dcterms:W3CDTF">2022-10-30T18:09:49Z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0x01010000F07C5073D8874DAEA2C0757B9EDC1C</vt:lpwstr>
  </property>
</Properties>
</file>