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97" r:id="rId3"/>
    <p:sldId id="273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4" autoAdjust="0"/>
    <p:restoredTop sz="80729" autoAdjust="0"/>
  </p:normalViewPr>
  <p:slideViewPr>
    <p:cSldViewPr snapToGrid="0">
      <p:cViewPr varScale="1">
        <p:scale>
          <a:sx n="56" d="100"/>
          <a:sy n="56" d="100"/>
        </p:scale>
        <p:origin x="118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an Stammbach" userId="ce1bbb93b9c81d6a" providerId="LiveId" clId="{DFB1DA02-9F34-47D1-BC59-54317537B6B0}"/>
    <pc:docChg chg="custSel delSld modSld">
      <pc:chgData name="Roman Stammbach" userId="ce1bbb93b9c81d6a" providerId="LiveId" clId="{DFB1DA02-9F34-47D1-BC59-54317537B6B0}" dt="2022-08-28T08:58:34.041" v="559" actId="47"/>
      <pc:docMkLst>
        <pc:docMk/>
      </pc:docMkLst>
      <pc:sldChg chg="modSp mod">
        <pc:chgData name="Roman Stammbach" userId="ce1bbb93b9c81d6a" providerId="LiveId" clId="{DFB1DA02-9F34-47D1-BC59-54317537B6B0}" dt="2022-08-28T08:55:37.677" v="33" actId="20577"/>
        <pc:sldMkLst>
          <pc:docMk/>
          <pc:sldMk cId="3001973617" sldId="256"/>
        </pc:sldMkLst>
        <pc:spChg chg="mod">
          <ac:chgData name="Roman Stammbach" userId="ce1bbb93b9c81d6a" providerId="LiveId" clId="{DFB1DA02-9F34-47D1-BC59-54317537B6B0}" dt="2022-08-28T08:55:37.677" v="33" actId="20577"/>
          <ac:spMkLst>
            <pc:docMk/>
            <pc:sldMk cId="3001973617" sldId="256"/>
            <ac:spMk id="2" creationId="{D5710431-C521-4813-BAD4-1498B115AC59}"/>
          </ac:spMkLst>
        </pc:spChg>
      </pc:sldChg>
      <pc:sldChg chg="del">
        <pc:chgData name="Roman Stammbach" userId="ce1bbb93b9c81d6a" providerId="LiveId" clId="{DFB1DA02-9F34-47D1-BC59-54317537B6B0}" dt="2022-08-28T08:58:34.041" v="559" actId="47"/>
        <pc:sldMkLst>
          <pc:docMk/>
          <pc:sldMk cId="1813727960" sldId="265"/>
        </pc:sldMkLst>
      </pc:sldChg>
      <pc:sldChg chg="modSp mod">
        <pc:chgData name="Roman Stammbach" userId="ce1bbb93b9c81d6a" providerId="LiveId" clId="{DFB1DA02-9F34-47D1-BC59-54317537B6B0}" dt="2022-08-28T08:58:28.427" v="558" actId="20577"/>
        <pc:sldMkLst>
          <pc:docMk/>
          <pc:sldMk cId="1877604432" sldId="273"/>
        </pc:sldMkLst>
        <pc:spChg chg="mod">
          <ac:chgData name="Roman Stammbach" userId="ce1bbb93b9c81d6a" providerId="LiveId" clId="{DFB1DA02-9F34-47D1-BC59-54317537B6B0}" dt="2022-08-28T08:57:32.081" v="351" actId="20577"/>
          <ac:spMkLst>
            <pc:docMk/>
            <pc:sldMk cId="1877604432" sldId="273"/>
            <ac:spMk id="2" creationId="{CD4E5905-F126-426B-9C08-33A562F14E0B}"/>
          </ac:spMkLst>
        </pc:spChg>
        <pc:spChg chg="mod">
          <ac:chgData name="Roman Stammbach" userId="ce1bbb93b9c81d6a" providerId="LiveId" clId="{DFB1DA02-9F34-47D1-BC59-54317537B6B0}" dt="2022-08-28T08:58:28.427" v="558" actId="20577"/>
          <ac:spMkLst>
            <pc:docMk/>
            <pc:sldMk cId="1877604432" sldId="273"/>
            <ac:spMk id="3" creationId="{2ED9AEAD-6B0F-4106-8FDB-0BC94EF803C9}"/>
          </ac:spMkLst>
        </pc:spChg>
      </pc:sldChg>
      <pc:sldChg chg="del">
        <pc:chgData name="Roman Stammbach" userId="ce1bbb93b9c81d6a" providerId="LiveId" clId="{DFB1DA02-9F34-47D1-BC59-54317537B6B0}" dt="2022-08-28T08:58:34.041" v="559" actId="47"/>
        <pc:sldMkLst>
          <pc:docMk/>
          <pc:sldMk cId="1190946325" sldId="275"/>
        </pc:sldMkLst>
      </pc:sldChg>
      <pc:sldChg chg="del">
        <pc:chgData name="Roman Stammbach" userId="ce1bbb93b9c81d6a" providerId="LiveId" clId="{DFB1DA02-9F34-47D1-BC59-54317537B6B0}" dt="2022-08-28T08:58:34.041" v="559" actId="47"/>
        <pc:sldMkLst>
          <pc:docMk/>
          <pc:sldMk cId="3858035645" sldId="276"/>
        </pc:sldMkLst>
      </pc:sldChg>
      <pc:sldChg chg="del">
        <pc:chgData name="Roman Stammbach" userId="ce1bbb93b9c81d6a" providerId="LiveId" clId="{DFB1DA02-9F34-47D1-BC59-54317537B6B0}" dt="2022-08-28T08:58:34.041" v="559" actId="47"/>
        <pc:sldMkLst>
          <pc:docMk/>
          <pc:sldMk cId="3226847271" sldId="281"/>
        </pc:sldMkLst>
      </pc:sldChg>
      <pc:sldChg chg="del">
        <pc:chgData name="Roman Stammbach" userId="ce1bbb93b9c81d6a" providerId="LiveId" clId="{DFB1DA02-9F34-47D1-BC59-54317537B6B0}" dt="2022-08-28T08:58:34.041" v="559" actId="47"/>
        <pc:sldMkLst>
          <pc:docMk/>
          <pc:sldMk cId="2014440116" sldId="282"/>
        </pc:sldMkLst>
      </pc:sldChg>
      <pc:sldChg chg="del">
        <pc:chgData name="Roman Stammbach" userId="ce1bbb93b9c81d6a" providerId="LiveId" clId="{DFB1DA02-9F34-47D1-BC59-54317537B6B0}" dt="2022-08-28T08:58:34.041" v="559" actId="47"/>
        <pc:sldMkLst>
          <pc:docMk/>
          <pc:sldMk cId="2428592139" sldId="285"/>
        </pc:sldMkLst>
      </pc:sldChg>
      <pc:sldChg chg="del">
        <pc:chgData name="Roman Stammbach" userId="ce1bbb93b9c81d6a" providerId="LiveId" clId="{DFB1DA02-9F34-47D1-BC59-54317537B6B0}" dt="2022-08-28T08:58:34.041" v="559" actId="47"/>
        <pc:sldMkLst>
          <pc:docMk/>
          <pc:sldMk cId="3769459151" sldId="288"/>
        </pc:sldMkLst>
      </pc:sldChg>
      <pc:sldChg chg="del">
        <pc:chgData name="Roman Stammbach" userId="ce1bbb93b9c81d6a" providerId="LiveId" clId="{DFB1DA02-9F34-47D1-BC59-54317537B6B0}" dt="2022-08-28T08:58:34.041" v="559" actId="47"/>
        <pc:sldMkLst>
          <pc:docMk/>
          <pc:sldMk cId="3668963613" sldId="292"/>
        </pc:sldMkLst>
      </pc:sldChg>
      <pc:sldChg chg="del">
        <pc:chgData name="Roman Stammbach" userId="ce1bbb93b9c81d6a" providerId="LiveId" clId="{DFB1DA02-9F34-47D1-BC59-54317537B6B0}" dt="2022-08-28T08:58:34.041" v="559" actId="47"/>
        <pc:sldMkLst>
          <pc:docMk/>
          <pc:sldMk cId="302349005" sldId="293"/>
        </pc:sldMkLst>
      </pc:sldChg>
      <pc:sldChg chg="del">
        <pc:chgData name="Roman Stammbach" userId="ce1bbb93b9c81d6a" providerId="LiveId" clId="{DFB1DA02-9F34-47D1-BC59-54317537B6B0}" dt="2022-08-28T08:58:34.041" v="559" actId="47"/>
        <pc:sldMkLst>
          <pc:docMk/>
          <pc:sldMk cId="2671643012" sldId="294"/>
        </pc:sldMkLst>
      </pc:sldChg>
      <pc:sldChg chg="del">
        <pc:chgData name="Roman Stammbach" userId="ce1bbb93b9c81d6a" providerId="LiveId" clId="{DFB1DA02-9F34-47D1-BC59-54317537B6B0}" dt="2022-08-28T08:58:34.041" v="559" actId="47"/>
        <pc:sldMkLst>
          <pc:docMk/>
          <pc:sldMk cId="1235051468" sldId="295"/>
        </pc:sldMkLst>
      </pc:sldChg>
      <pc:sldChg chg="del">
        <pc:chgData name="Roman Stammbach" userId="ce1bbb93b9c81d6a" providerId="LiveId" clId="{DFB1DA02-9F34-47D1-BC59-54317537B6B0}" dt="2022-08-28T08:58:34.041" v="559" actId="47"/>
        <pc:sldMkLst>
          <pc:docMk/>
          <pc:sldMk cId="2368645690" sldId="296"/>
        </pc:sldMkLst>
      </pc:sldChg>
      <pc:sldChg chg="modSp mod">
        <pc:chgData name="Roman Stammbach" userId="ce1bbb93b9c81d6a" providerId="LiveId" clId="{DFB1DA02-9F34-47D1-BC59-54317537B6B0}" dt="2022-08-28T08:56:52.339" v="232" actId="6549"/>
        <pc:sldMkLst>
          <pc:docMk/>
          <pc:sldMk cId="2942438182" sldId="297"/>
        </pc:sldMkLst>
        <pc:spChg chg="mod">
          <ac:chgData name="Roman Stammbach" userId="ce1bbb93b9c81d6a" providerId="LiveId" clId="{DFB1DA02-9F34-47D1-BC59-54317537B6B0}" dt="2022-08-28T08:56:52.339" v="232" actId="6549"/>
          <ac:spMkLst>
            <pc:docMk/>
            <pc:sldMk cId="2942438182" sldId="297"/>
            <ac:spMk id="2" creationId="{09AFC5F3-4B5D-443F-BC3E-045DB5AC800E}"/>
          </ac:spMkLst>
        </pc:spChg>
        <pc:spChg chg="mod">
          <ac:chgData name="Roman Stammbach" userId="ce1bbb93b9c81d6a" providerId="LiveId" clId="{DFB1DA02-9F34-47D1-BC59-54317537B6B0}" dt="2022-08-28T08:56:44.930" v="231" actId="20577"/>
          <ac:spMkLst>
            <pc:docMk/>
            <pc:sldMk cId="2942438182" sldId="297"/>
            <ac:spMk id="3" creationId="{994F812C-AAFB-4D4B-B014-8F47483030CF}"/>
          </ac:spMkLst>
        </pc:spChg>
      </pc:sldChg>
      <pc:sldChg chg="del">
        <pc:chgData name="Roman Stammbach" userId="ce1bbb93b9c81d6a" providerId="LiveId" clId="{DFB1DA02-9F34-47D1-BC59-54317537B6B0}" dt="2022-08-28T08:58:34.041" v="559" actId="47"/>
        <pc:sldMkLst>
          <pc:docMk/>
          <pc:sldMk cId="358349405" sldId="298"/>
        </pc:sldMkLst>
      </pc:sldChg>
      <pc:sldChg chg="del">
        <pc:chgData name="Roman Stammbach" userId="ce1bbb93b9c81d6a" providerId="LiveId" clId="{DFB1DA02-9F34-47D1-BC59-54317537B6B0}" dt="2022-08-28T08:58:34.041" v="559" actId="47"/>
        <pc:sldMkLst>
          <pc:docMk/>
          <pc:sldMk cId="979707539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C7E1E-792E-4455-87FF-82ADBDE2151D}" type="datetimeFigureOut">
              <a:rPr lang="de-CH" smtClean="0"/>
              <a:t>28.08.2022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193C1F-FA02-41E7-801D-BD89AC4EA8C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54069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Übersicht über die Inhalte des Moduls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193C1F-FA02-41E7-801D-BD89AC4EA8C6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1103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CBB9-B9CC-4898-9A0D-DA30363CF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A048D-31B2-49DF-83A8-D94BED2BB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6D10B-0AFC-46C3-B565-86DDF652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D6A5-1EA9-4B78-90FE-E13216411C24}" type="datetimeFigureOut">
              <a:rPr lang="de-DE" smtClean="0"/>
              <a:t>28.08.2022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73521-ACAE-4938-B1A8-51BB018C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5D944-92C8-4A24-A5E3-6BE31137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D80B-BC47-4EF7-9161-03FD213AC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57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5264-DE31-442C-A669-01CF7071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F52895-65B7-4973-9A75-A886D4396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DE11E-35A5-4A95-95EB-149C5C9D4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D6A5-1EA9-4B78-90FE-E13216411C24}" type="datetimeFigureOut">
              <a:rPr lang="de-DE" smtClean="0"/>
              <a:t>28.08.2022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D0845-1542-46C5-8EFC-B1365D793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53BB4-6DDF-4E60-9CCB-F70302E3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D80B-BC47-4EF7-9161-03FD213AC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82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EF68C-D629-47F1-97C8-14BBFF8E9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1EE28-662A-407B-8DB2-E06152CD0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A1238-30D1-4240-86E4-4D01C2C60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D6A5-1EA9-4B78-90FE-E13216411C24}" type="datetimeFigureOut">
              <a:rPr lang="de-DE" smtClean="0"/>
              <a:t>28.08.2022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D179-EABA-48D6-B21B-C8B65D7E6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C0124-01D9-4471-B2E1-59CC23F6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D80B-BC47-4EF7-9161-03FD213AC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93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4AB6-4DC5-4183-82F8-B5DA62537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43468"/>
            <a:ext cx="12191999" cy="7448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499DC-ECF5-4E25-8A80-4AF063896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E7285-7BD3-4EAF-ABDD-A58D7E5BE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D6A5-1EA9-4B78-90FE-E13216411C24}" type="datetimeFigureOut">
              <a:rPr lang="de-DE" smtClean="0"/>
              <a:t>28.08.2022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A38DC-91DA-40B6-80E4-E3F93C59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E12AA-6762-4441-A82F-9E9F8EB2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D80B-BC47-4EF7-9161-03FD213AC60C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2C18E3-790D-4931-B2C5-A3658AB27441}"/>
              </a:ext>
            </a:extLst>
          </p:cNvPr>
          <p:cNvSpPr/>
          <p:nvPr userDrawn="1"/>
        </p:nvSpPr>
        <p:spPr>
          <a:xfrm>
            <a:off x="0" y="643468"/>
            <a:ext cx="12192000" cy="74483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070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5AB85-45CF-4FC8-B221-00D6B7E7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2A82A-A61F-47C7-B1C6-4F69E9372F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8F79F-6607-4E34-BB98-52CDFAC5F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D6A5-1EA9-4B78-90FE-E13216411C24}" type="datetimeFigureOut">
              <a:rPr lang="de-DE" smtClean="0"/>
              <a:t>28.08.2022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51221-F00F-4788-B2FD-CFDF3669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1A3FA-045D-4432-BD41-F34E8B02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D80B-BC47-4EF7-9161-03FD213AC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913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2492B-CE3C-4841-9BCF-58E229C7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A76B-F3E5-492C-811B-6BFA21CCD3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02BE73-1CF9-4386-9F3C-67107C3002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32983-205A-4FA0-A378-39EDBD1D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D6A5-1EA9-4B78-90FE-E13216411C24}" type="datetimeFigureOut">
              <a:rPr lang="de-DE" smtClean="0"/>
              <a:t>28.08.2022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C8E1D-B9CE-41BC-91C9-2D58C867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9C409-519B-4C81-8452-A6542BFA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D80B-BC47-4EF7-9161-03FD213AC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962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099E3-F8C1-44A1-85A9-71EF77F8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9E0187-6E28-4C88-AED2-27C1EDB6F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C02EA-C013-4662-AF3E-D588AE214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A212C-B7BB-492B-8B59-75A39BE5C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8C7A4-5921-4DB2-803E-2A9D238DB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CD169C-06C7-484C-BF3A-CBF22DB4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D6A5-1EA9-4B78-90FE-E13216411C24}" type="datetimeFigureOut">
              <a:rPr lang="de-DE" smtClean="0"/>
              <a:t>28.08.2022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2FFFED-3AEA-4751-9DFD-D57AAA54F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100918-6E98-4BA8-801D-059F525ED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D80B-BC47-4EF7-9161-03FD213AC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56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08C5-2B3C-4B28-B85B-434101A4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05ED9-D8B9-4308-8252-F9380F73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D6A5-1EA9-4B78-90FE-E13216411C24}" type="datetimeFigureOut">
              <a:rPr lang="de-DE" smtClean="0"/>
              <a:t>28.08.2022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961ECF-EE8A-41E1-BA74-F4C7C2E2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CECBE-B972-411F-9B40-3A34D5FC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D80B-BC47-4EF7-9161-03FD213AC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003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FC2BF-A602-4A59-A8C7-D49A720E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D6A5-1EA9-4B78-90FE-E13216411C24}" type="datetimeFigureOut">
              <a:rPr lang="de-DE" smtClean="0"/>
              <a:t>28.08.2022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56B1C4-2375-42A9-997C-3AA8910D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7CBF7-3FFB-453C-A560-2BD587C2D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D80B-BC47-4EF7-9161-03FD213AC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92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A309B-A20E-402E-AAFA-6866EF1A3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9FFCE-8148-4647-95AD-424E9C638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41769-8778-485B-B2EA-76186A770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A593E-D4D7-4ABC-B965-35D19C98D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D6A5-1EA9-4B78-90FE-E13216411C24}" type="datetimeFigureOut">
              <a:rPr lang="de-DE" smtClean="0"/>
              <a:t>28.08.2022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402A5-4CF0-4882-A510-33CC271A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ECDE8-4237-4724-8AD7-2CFCC63F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D80B-BC47-4EF7-9161-03FD213AC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515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D9B4-F2F0-4098-8D17-A14AEAE41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3C801-552D-454E-BDCA-65A8755140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A10C0-BF7A-42F5-A1C5-3848AD212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DA082-34E6-41DA-8F83-44EC735AC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0D6A5-1EA9-4B78-90FE-E13216411C24}" type="datetimeFigureOut">
              <a:rPr lang="de-DE" smtClean="0"/>
              <a:t>28.08.2022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5598A-0261-457F-B8F2-7483179A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6C81E-E9EE-4E8B-BF29-B6559D509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FD80B-BC47-4EF7-9161-03FD213AC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11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12B29A-0463-467B-97FF-0581B52BB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468"/>
            <a:ext cx="12192000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6B3F5-4340-4F98-8DCC-E43FFAF98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B82F1-0924-465A-9D89-8C06572B6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0D6A5-1EA9-4B78-90FE-E13216411C24}" type="datetimeFigureOut">
              <a:rPr lang="de-DE" smtClean="0"/>
              <a:t>28.08.2022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C1844-B09A-45E8-984C-F2AB7E73E9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00617-0FFC-4F86-9AFF-2EAAD953C5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FD80B-BC47-4EF7-9161-03FD213AC60C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AFCC5D-E522-4E5D-A600-9B6241F2B95D}"/>
              </a:ext>
            </a:extLst>
          </p:cNvPr>
          <p:cNvSpPr/>
          <p:nvPr userDrawn="1"/>
        </p:nvSpPr>
        <p:spPr>
          <a:xfrm>
            <a:off x="0" y="643468"/>
            <a:ext cx="12192000" cy="74483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473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710431-C521-4813-BAD4-1498B115A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72862" y="1856935"/>
            <a:ext cx="6907236" cy="2217783"/>
          </a:xfrm>
        </p:spPr>
        <p:txBody>
          <a:bodyPr>
            <a:normAutofit/>
          </a:bodyPr>
          <a:lstStyle/>
          <a:p>
            <a:r>
              <a:rPr lang="de-DE" sz="5600" dirty="0">
                <a:solidFill>
                  <a:srgbClr val="FFFFFF"/>
                </a:solidFill>
              </a:rPr>
              <a:t>Auftrag / Rechtliche Bestimmungen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CD199-9110-4786-871C-E6BB44867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831111"/>
          </a:xfrm>
        </p:spPr>
        <p:txBody>
          <a:bodyPr>
            <a:normAutofit lnSpcReduction="10000"/>
          </a:bodyPr>
          <a:lstStyle/>
          <a:p>
            <a:r>
              <a:rPr lang="de-DE" dirty="0">
                <a:solidFill>
                  <a:srgbClr val="FFFFFF"/>
                </a:solidFill>
              </a:rPr>
              <a:t>Modul 231</a:t>
            </a:r>
          </a:p>
          <a:p>
            <a:r>
              <a:rPr lang="de-DE" dirty="0">
                <a:solidFill>
                  <a:srgbClr val="FFFFFF"/>
                </a:solidFill>
              </a:rPr>
              <a:t>TBZ, HS2022</a:t>
            </a:r>
          </a:p>
        </p:txBody>
      </p:sp>
    </p:spTree>
    <p:extLst>
      <p:ext uri="{BB962C8B-B14F-4D97-AF65-F5344CB8AC3E}">
        <p14:creationId xmlns:p14="http://schemas.microsoft.com/office/powerpoint/2010/main" val="300197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FC5F3-4B5D-443F-BC3E-045DB5AC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Welche Datenschutzrichtlinien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F812C-AAFB-4D4B-B014-8F4748303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464" y="1863194"/>
            <a:ext cx="10515600" cy="4351338"/>
          </a:xfrm>
        </p:spPr>
        <p:txBody>
          <a:bodyPr>
            <a:normAutofit/>
          </a:bodyPr>
          <a:lstStyle/>
          <a:p>
            <a:r>
              <a:rPr lang="de-CH" dirty="0"/>
              <a:t>Internationale Datenschutzrichtlinien</a:t>
            </a:r>
          </a:p>
          <a:p>
            <a:r>
              <a:rPr lang="de-CH" dirty="0"/>
              <a:t>Nationale</a:t>
            </a:r>
          </a:p>
          <a:p>
            <a:r>
              <a:rPr lang="de-CH" dirty="0"/>
              <a:t>Berufs- Branchenspezifische</a:t>
            </a:r>
          </a:p>
          <a:p>
            <a:r>
              <a:rPr lang="de-CH" dirty="0"/>
              <a:t>Freiwillige</a:t>
            </a:r>
          </a:p>
          <a:p>
            <a:r>
              <a:rPr lang="de-CH" dirty="0"/>
              <a:t>Firmeninterne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942438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E5905-F126-426B-9C08-33A562F14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Auftrag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9AEAD-6B0F-4106-8FDB-0BC94EF80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114" y="1526796"/>
            <a:ext cx="11820088" cy="5142452"/>
          </a:xfrm>
        </p:spPr>
        <p:txBody>
          <a:bodyPr>
            <a:normAutofit/>
          </a:bodyPr>
          <a:lstStyle/>
          <a:p>
            <a:r>
              <a:rPr lang="de-DE" b="1" dirty="0"/>
              <a:t>Welche Richtlinien gelten?</a:t>
            </a:r>
          </a:p>
          <a:p>
            <a:r>
              <a:rPr lang="de-DE" b="1" dirty="0"/>
              <a:t>Wo finde ich diese Richtlinien?</a:t>
            </a:r>
          </a:p>
          <a:p>
            <a:r>
              <a:rPr lang="de-DE" b="1" dirty="0"/>
              <a:t>Geltungsbereich (Wo, Wann, in welcher Situation, Wie lange)?</a:t>
            </a:r>
          </a:p>
          <a:p>
            <a:endParaRPr lang="de-DE" b="1" dirty="0"/>
          </a:p>
          <a:p>
            <a:r>
              <a:rPr lang="de-DE" b="1" dirty="0"/>
              <a:t>Zusammenfassung im Lernjournal</a:t>
            </a:r>
          </a:p>
        </p:txBody>
      </p:sp>
    </p:spTree>
    <p:extLst>
      <p:ext uri="{BB962C8B-B14F-4D97-AF65-F5344CB8AC3E}">
        <p14:creationId xmlns:p14="http://schemas.microsoft.com/office/powerpoint/2010/main" val="187760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0F07C5073D8874DAEA2C0757B9EDC1C" ma:contentTypeVersion="2" ma:contentTypeDescription="Ein neues Dokument erstellen." ma:contentTypeScope="" ma:versionID="a5548e323f8cd282f6b6c51e731a5753">
  <xsd:schema xmlns:xsd="http://www.w3.org/2001/XMLSchema" xmlns:xs="http://www.w3.org/2001/XMLSchema" xmlns:p="http://schemas.microsoft.com/office/2006/metadata/properties" xmlns:ns2="31e3aa74-77e5-49a1-8f78-22e6cc9b3fd0" targetNamespace="http://schemas.microsoft.com/office/2006/metadata/properties" ma:root="true" ma:fieldsID="875162472c2ba731df812ff38c4fc2ca" ns2:_="">
    <xsd:import namespace="31e3aa74-77e5-49a1-8f78-22e6cc9b3f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e3aa74-77e5-49a1-8f78-22e6cc9b3f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F2A159-9997-46EA-B2F3-7ACBBF1A1A1F}"/>
</file>

<file path=customXml/itemProps2.xml><?xml version="1.0" encoding="utf-8"?>
<ds:datastoreItem xmlns:ds="http://schemas.openxmlformats.org/officeDocument/2006/customXml" ds:itemID="{AD977B84-A8DB-4704-81D3-DA2C2CBEBDE7}"/>
</file>

<file path=customXml/itemProps3.xml><?xml version="1.0" encoding="utf-8"?>
<ds:datastoreItem xmlns:ds="http://schemas.openxmlformats.org/officeDocument/2006/customXml" ds:itemID="{E1B5589C-F560-4A3E-A2E2-C4BF0443F1D8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17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Auftrag / Rechtliche Bestimmungen</vt:lpstr>
      <vt:lpstr>Welche Datenschutzrichtlinien</vt:lpstr>
      <vt:lpstr>Auftrag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Netzwerk betreiben und erweitern</dc:title>
  <dc:creator>Albrecht Philipp</dc:creator>
  <cp:lastModifiedBy>Roman Stammbach</cp:lastModifiedBy>
  <cp:revision>71</cp:revision>
  <dcterms:created xsi:type="dcterms:W3CDTF">2021-02-01T18:44:10Z</dcterms:created>
  <dcterms:modified xsi:type="dcterms:W3CDTF">2022-08-28T08:58:41Z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0x01010000F07C5073D8874DAEA2C0757B9EDC1C</vt:lpwstr>
  </property>
</Properties>
</file>