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8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57" d="100"/>
          <a:sy n="57" d="100"/>
        </p:scale>
        <p:origin x="1016" y="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b="1"/>
              <a:t>Agile 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121" y="334537"/>
            <a:ext cx="3103757" cy="620295"/>
          </a:xfrm>
        </p:spPr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46953C-733B-4053-DF96-CF1CB9949B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1872" y="2002498"/>
            <a:ext cx="117682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Schwaber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K., &amp; Sutherland, J.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Scrum guide: The definitive guide to Scrum: The rules of the game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Scrum.org.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Highsmith, J.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Agile project management: Creating innovative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(3rd ed.). Addison-Wesley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Pichler, R.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Agile product management with Scrum: Creating innovative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Addison-Wesley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Beck, K., Beedle, M., van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Bennekum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A., Cockburn, A., Cunningham, W., Fowler, M., &amp; Thomas, D. (2018).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Manifesto for agile software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Agile Alliance.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https://agilemanifesto.org/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73" y="1689410"/>
            <a:ext cx="4632998" cy="3479180"/>
          </a:xfrm>
        </p:spPr>
        <p:txBody>
          <a:bodyPr>
            <a:normAutofit/>
          </a:bodyPr>
          <a:lstStyle/>
          <a:p>
            <a:r>
              <a:rPr lang="en-US" sz="2800" dirty="0"/>
              <a:t>Explain Agile Roles</a:t>
            </a:r>
          </a:p>
          <a:p>
            <a:r>
              <a:rPr lang="en-US" sz="2800" dirty="0"/>
              <a:t>Explain Agile Phases</a:t>
            </a:r>
          </a:p>
          <a:p>
            <a:r>
              <a:rPr lang="en-US" sz="2800" dirty="0"/>
              <a:t>Describe Waterfall Model</a:t>
            </a:r>
          </a:p>
          <a:p>
            <a:r>
              <a:rPr lang="en-US" sz="2800" dirty="0"/>
              <a:t>Waterfall or Agile Approach?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725" y="487680"/>
            <a:ext cx="6576290" cy="4117773"/>
          </a:xfrm>
        </p:spPr>
        <p:txBody>
          <a:bodyPr>
            <a:normAutofit/>
          </a:bodyPr>
          <a:lstStyle/>
          <a:p>
            <a:r>
              <a:rPr lang="en-US" dirty="0"/>
              <a:t>“Agile is not a methodology, it's a mindset. It's about finding the best way to get from point A to point B while adapting to change along the way.” – Unknown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655" y="2642839"/>
            <a:ext cx="9043638" cy="2308302"/>
          </a:xfrm>
        </p:spPr>
        <p:txBody>
          <a:bodyPr>
            <a:noAutofit/>
          </a:bodyPr>
          <a:lstStyle/>
          <a:p>
            <a:r>
              <a:rPr lang="en-US" b="1" dirty="0"/>
              <a:t>Product Owner</a:t>
            </a:r>
            <a:r>
              <a:rPr lang="en-US" dirty="0"/>
              <a:t>: Defines priorities and manages the backlog to align with client needs.</a:t>
            </a:r>
          </a:p>
          <a:p>
            <a:endParaRPr lang="en-US" dirty="0"/>
          </a:p>
          <a:p>
            <a:r>
              <a:rPr lang="en-US" b="1" dirty="0"/>
              <a:t>Scrum Master</a:t>
            </a:r>
            <a:r>
              <a:rPr lang="en-US" dirty="0"/>
              <a:t>: Facilitates ceremonies, removes obstacles, and ensures adherence to Agile principles.</a:t>
            </a:r>
          </a:p>
          <a:p>
            <a:endParaRPr lang="en-US" dirty="0"/>
          </a:p>
          <a:p>
            <a:r>
              <a:rPr lang="en-US" b="1" dirty="0"/>
              <a:t>Development Team</a:t>
            </a:r>
            <a:r>
              <a:rPr lang="en-US" dirty="0"/>
              <a:t>: Delivers product increments by collaborating and completing tasks each sprint.</a:t>
            </a:r>
          </a:p>
          <a:p>
            <a:endParaRPr lang="en-US" dirty="0"/>
          </a:p>
          <a:p>
            <a:r>
              <a:rPr lang="en-US" b="1" dirty="0"/>
              <a:t>Tester</a:t>
            </a:r>
            <a:r>
              <a:rPr lang="en-US" dirty="0"/>
              <a:t>: Ensures the quality of deliverables by identifying bugs and validating functionality.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167" y="0"/>
            <a:ext cx="2697666" cy="1022826"/>
          </a:xfrm>
        </p:spPr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7387EE-32EA-F81C-C8D6-D57863C7D4A6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1873405" y="1327414"/>
            <a:ext cx="1031859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Teams define the work for the upcoming sprint, ensuring clarity and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helped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 clear goals, aligned priorities, and provided a roadmap for the sprint.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Standups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Quick, daily check-ins to update the team on progress, obstacles, and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helped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Fostered real-time communication, keeping everyone aligned and proactive.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Review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meeting to demonstrate completed work and gather feedback from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helped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Ensured we stayed on track and incorporated client feedback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Retrospective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Reflecting on the sprint to identify improvements for the next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helped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Promoted continuous improvement, making each sprint better than the last.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595"/>
            <a:ext cx="6456556" cy="601887"/>
          </a:xfrm>
        </p:spPr>
        <p:txBody>
          <a:bodyPr/>
          <a:lstStyle/>
          <a:p>
            <a:r>
              <a:rPr lang="en-US" b="1" dirty="0"/>
              <a:t>Scrum-Agile vs. Waterfall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6F64437-9A11-486E-99A2-CEA435CF415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0" y="1427717"/>
            <a:ext cx="121920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lexibility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Scrum-Agile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Changes are welcomed throughout the project, allowing quick adaptation.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Waterfall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Strict phases with limited flexibility once development begins.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Scrum-Agile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 client feedback ensures continuous alignment with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Waterfall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Feedback occurs only after project completion, making changes harder.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Scrum-Agile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 is done in small, manageable sprints, delivering incremental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Waterfall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Entire project is completed before delivery, leading to delayed problem 		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Solving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Scrum-Agile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Problems are addressed immediately during daily standups and retrospectives.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Waterfall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Issues are tackled after the project phase is completed, often causing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98130617"/>
              </p:ext>
            </p:extLst>
          </p:nvPr>
        </p:nvGraphicFramePr>
        <p:xfrm>
          <a:off x="0" y="-479502"/>
          <a:ext cx="12192000" cy="72371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5984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75482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497085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60647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207981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Scrum-Agile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Waterfall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145297">
                <a:tc>
                  <a:txBody>
                    <a:bodyPr/>
                    <a:lstStyle/>
                    <a:p>
                      <a:r>
                        <a:rPr lang="en-US" b="1" dirty="0"/>
                        <a:t>Flexibility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Welcomes changes throughout the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are hard to accommodate once development begins.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14529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 client feedback in every sprint.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only after project completion.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145297">
                <a:tc>
                  <a:txBody>
                    <a:bodyPr/>
                    <a:lstStyle/>
                    <a:p>
                      <a:r>
                        <a:rPr lang="en-US" b="1" dirty="0"/>
                        <a:t>Development Process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Small, incremental sprints with constant delivery.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project completed before delivery.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145297">
                <a:tc>
                  <a:txBody>
                    <a:bodyPr/>
                    <a:lstStyle/>
                    <a:p>
                      <a:r>
                        <a:rPr lang="en-US" b="1" dirty="0"/>
                        <a:t>Problem Solving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Continuous issue identification and resolution.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Problems addressed after completing each phase.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6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582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Agile Presentation</vt:lpstr>
      <vt:lpstr>PowerPoint Presentation</vt:lpstr>
      <vt:lpstr>The Power of Communication</vt:lpstr>
      <vt:lpstr>“Agile is not a methodology, it's a mindset. It's about finding the best way to get from point A to point B while adapting to change along the way.” – Unknown</vt:lpstr>
      <vt:lpstr>Agile ROLES</vt:lpstr>
      <vt:lpstr>Selecting Visual Aids</vt:lpstr>
      <vt:lpstr>Agile phases</vt:lpstr>
      <vt:lpstr>Scrum-Agile vs. Waterfall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Calvari Holloway</dc:creator>
  <cp:lastModifiedBy>Calvari Holloway</cp:lastModifiedBy>
  <cp:revision>1</cp:revision>
  <dcterms:created xsi:type="dcterms:W3CDTF">2025-02-22T01:12:56Z</dcterms:created>
  <dcterms:modified xsi:type="dcterms:W3CDTF">2025-02-22T01:51:07Z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