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Jadon Calvert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Jadon Calvert</dc:creator>
  <cp:keywords/>
  <dcterms:created xsi:type="dcterms:W3CDTF">2025-05-14T02:48:32Z</dcterms:created>
  <dcterms:modified xsi:type="dcterms:W3CDTF">2025-05-14T02:48:32Z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2025-05-14</vt:lpwstr>
  </property>
  <property fmtid="{D5CDD505-2E9C-101B-9397-08002B2CF9AE}" pid="3" name="output">
    <vt:lpwstr>powerpoint_presentation</vt:lpwstr>
  </property>
</Properties>
</file>