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564561545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pPr lvl="1"/>
            <a:r>
              <a:rPr lang="en-US" dirty="0"/>
              <a:t>Gen Z (18-25 years old)</a:t>
            </a:r>
          </a:p>
          <a:p>
            <a:pPr lvl="1"/>
            <a:r>
              <a:rPr lang="en-US" dirty="0"/>
              <a:t>Reduce expenses for replacement products </a:t>
            </a:r>
          </a:p>
          <a:p>
            <a:pPr lvl="1"/>
            <a:r>
              <a:rPr lang="en-US" dirty="0"/>
              <a:t>Simple design that gives customers the targeted information they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29977845"/>
              </p:ext>
            </p:extLst>
          </p:nvPr>
        </p:nvGraphicFramePr>
        <p:xfrm>
          <a:off x="923925" y="2009775"/>
          <a:ext cx="10363201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55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At Contoso, we empower organizations to foster collaborative thinking to further drive workplace innovation. By closing the loop and leveraging agile frameworks, we help business grow organically and foster a consumer first mindset.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5" name="Picture Placeholder 4" descr="A person smelling a small glass bottle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94" r="20394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r>
              <a:rPr lang="en-US" dirty="0"/>
              <a:t>First beautifully designed product that's both stylish and functional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Market gap</a:t>
            </a:r>
            <a:r>
              <a:rPr lang="en-US" sz="2000" cap="none" dirty="0"/>
              <a:t>: few, if any, products on the market help customers like we do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Customers</a:t>
            </a:r>
            <a:r>
              <a:rPr lang="en-US" sz="2000" cap="none" dirty="0"/>
              <a:t>: 66% of US consumers spend money on multiple products that only partially resolves their issue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Financials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millennials account for about a quarter of the $48 billion spent on other products in 2018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Costs</a:t>
            </a:r>
            <a:r>
              <a:rPr lang="en-US" sz="2000" cap="none" dirty="0"/>
              <a:t>: loss of productivity costing consumers thousands of dollars 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Usability</a:t>
            </a:r>
            <a:r>
              <a:rPr lang="en-US" sz="2000" cap="none" dirty="0"/>
              <a:t>: customers want something easy to use that helps make their life easier 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Online store and market swap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Placeholder 17" descr="Two people looking at their phones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1" r="81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Pitch deck</vt:lpstr>
      <vt:lpstr>About us</vt:lpstr>
      <vt:lpstr>Company overview</vt:lpstr>
      <vt:lpstr>Product overview</vt:lpstr>
      <vt:lpstr>Problem </vt:lpstr>
      <vt:lpstr>Product benefits</vt:lpstr>
      <vt:lpstr>Our competition</vt:lpstr>
      <vt:lpstr>Product overview </vt:lpstr>
      <vt:lpstr>Growth strategy</vt:lpstr>
      <vt:lpstr>Market overview</vt:lpstr>
      <vt:lpstr>Solution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2025-04-21T16:26:31Z</dcterms:created>
  <dcterms:modified xsi:type="dcterms:W3CDTF">2025-04-21T16:26:43Z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