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FB5005-9DC1-460E-92B8-0EF7442E0E20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543A9D-22A0-43A2-9AFD-5C4BC2E2E3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 smtClean="0"/>
              <a:t>PICA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Business Plan</a:t>
            </a:r>
          </a:p>
          <a:p>
            <a:r>
              <a:rPr lang="en-US" dirty="0" smtClean="0"/>
              <a:t>A. Ball, N. Jen, A. </a:t>
            </a:r>
            <a:r>
              <a:rPr lang="en-US" dirty="0" err="1" smtClean="0"/>
              <a:t>Sterk</a:t>
            </a:r>
            <a:r>
              <a:rPr lang="en-US" dirty="0" smtClean="0"/>
              <a:t>, K. </a:t>
            </a:r>
            <a:r>
              <a:rPr lang="en-US" dirty="0" err="1" smtClean="0"/>
              <a:t>Wiersma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Forecast Breakers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12" t="653" r="512"/>
          <a:stretch>
            <a:fillRect/>
          </a:stretch>
        </p:blipFill>
        <p:spPr bwMode="auto">
          <a:xfrm>
            <a:off x="1932448" y="1313678"/>
            <a:ext cx="5298165" cy="27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 l="514"/>
          <a:stretch>
            <a:fillRect/>
          </a:stretch>
        </p:blipFill>
        <p:spPr bwMode="auto">
          <a:xfrm>
            <a:off x="1932432" y="4343400"/>
            <a:ext cx="530656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Forecast Base Station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53149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343400"/>
            <a:ext cx="5305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Forecast E-Meter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53054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343400"/>
            <a:ext cx="5305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Proposal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Mission Statement</a:t>
            </a:r>
          </a:p>
          <a:p>
            <a:r>
              <a:rPr lang="en-US" dirty="0" smtClean="0"/>
              <a:t>Industry Profile</a:t>
            </a:r>
          </a:p>
          <a:p>
            <a:r>
              <a:rPr lang="en-US" dirty="0" smtClean="0"/>
              <a:t>Business Strategy</a:t>
            </a:r>
          </a:p>
          <a:p>
            <a:r>
              <a:rPr lang="en-US" dirty="0" smtClean="0"/>
              <a:t>Our Products</a:t>
            </a:r>
          </a:p>
          <a:p>
            <a:r>
              <a:rPr lang="en-US" dirty="0" smtClean="0"/>
              <a:t>Marketing 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Plan </a:t>
            </a:r>
            <a:r>
              <a:rPr lang="en-US" dirty="0" smtClean="0"/>
              <a:t>of Operation</a:t>
            </a:r>
          </a:p>
          <a:p>
            <a:r>
              <a:rPr lang="en-US" dirty="0" smtClean="0"/>
              <a:t>Financial Forecast</a:t>
            </a:r>
          </a:p>
          <a:p>
            <a:r>
              <a:rPr lang="en-US" dirty="0" smtClean="0"/>
              <a:t>Investment Proposal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Profile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</a:p>
          <a:p>
            <a:pPr lvl="1"/>
            <a:r>
              <a:rPr lang="en-US" sz="2000" dirty="0" smtClean="0"/>
              <a:t>Strengths, Weaknesses, Opportunities, Threats</a:t>
            </a:r>
          </a:p>
          <a:p>
            <a:endParaRPr lang="en-US" dirty="0" smtClean="0"/>
          </a:p>
          <a:p>
            <a:r>
              <a:rPr lang="en-US" dirty="0" smtClean="0"/>
              <a:t>Competitor Analysis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Differentiation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Breakers</a:t>
            </a:r>
          </a:p>
          <a:p>
            <a:endParaRPr lang="en-US" dirty="0" smtClean="0"/>
          </a:p>
          <a:p>
            <a:r>
              <a:rPr lang="en-US" dirty="0" smtClean="0"/>
              <a:t>Base Station</a:t>
            </a:r>
          </a:p>
          <a:p>
            <a:endParaRPr lang="en-US" dirty="0" smtClean="0"/>
          </a:p>
          <a:p>
            <a:r>
              <a:rPr lang="en-US" dirty="0" smtClean="0"/>
              <a:t>E-Meter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Grand Rapids</a:t>
            </a:r>
          </a:p>
          <a:p>
            <a:endParaRPr lang="en-US" dirty="0" smtClean="0"/>
          </a:p>
          <a:p>
            <a:r>
              <a:rPr lang="en-US" dirty="0" smtClean="0"/>
              <a:t>Chicago</a:t>
            </a:r>
          </a:p>
          <a:p>
            <a:endParaRPr lang="en-US" dirty="0" smtClean="0"/>
          </a:p>
          <a:p>
            <a:r>
              <a:rPr lang="en-US" dirty="0" smtClean="0"/>
              <a:t>West &amp; South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pic>
        <p:nvPicPr>
          <p:cNvPr id="4098" name="Picture 2" descr="http://www.atmos.washington.edu/~houze/301/Miscellaneous/BlankMaps/1%20us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828800"/>
            <a:ext cx="5000875" cy="4030663"/>
          </a:xfrm>
          <a:prstGeom prst="rect">
            <a:avLst/>
          </a:prstGeom>
          <a:noFill/>
        </p:spPr>
      </p:pic>
      <p:sp>
        <p:nvSpPr>
          <p:cNvPr id="5" name="5-Point Star 4"/>
          <p:cNvSpPr/>
          <p:nvPr/>
        </p:nvSpPr>
        <p:spPr>
          <a:xfrm>
            <a:off x="6934200" y="30480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876800" y="3581400"/>
            <a:ext cx="1371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7286259">
            <a:off x="6162144" y="4125971"/>
            <a:ext cx="879404" cy="2958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</TotalTime>
  <Words>89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PICA</vt:lpstr>
      <vt:lpstr>Outline</vt:lpstr>
      <vt:lpstr>Outline (cont.)</vt:lpstr>
      <vt:lpstr>Mission Statement</vt:lpstr>
      <vt:lpstr>Industry Profile</vt:lpstr>
      <vt:lpstr>Business Strategy</vt:lpstr>
      <vt:lpstr>Our Products</vt:lpstr>
      <vt:lpstr>Marketing Strategy</vt:lpstr>
      <vt:lpstr>Location</vt:lpstr>
      <vt:lpstr>Plan of Operation</vt:lpstr>
      <vt:lpstr>Financial Forecast Breakers</vt:lpstr>
      <vt:lpstr>Financial Forecast Base Station</vt:lpstr>
      <vt:lpstr>Financial Forecast E-Meter</vt:lpstr>
      <vt:lpstr>Investment Proposal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</dc:title>
  <dc:creator>Nathan</dc:creator>
  <cp:lastModifiedBy>Nathan</cp:lastModifiedBy>
  <cp:revision>15</cp:revision>
  <dcterms:created xsi:type="dcterms:W3CDTF">2010-12-11T15:16:54Z</dcterms:created>
  <dcterms:modified xsi:type="dcterms:W3CDTF">2010-12-11T17:35:01Z</dcterms:modified>
</cp:coreProperties>
</file>