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56"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2A9B78-8AD4-49FF-A2B7-276E7EC2684D}" type="datetimeFigureOut">
              <a:rPr lang="en-US" smtClean="0"/>
              <a:pPr/>
              <a:t>10/14/2010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633CD2-F1A8-4617-9671-78D503B713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a:t>
            </a:r>
            <a:r>
              <a:rPr lang="en-US" baseline="0" dirty="0" smtClean="0"/>
              <a:t> would get rid of the “and”</a:t>
            </a:r>
            <a:endParaRPr lang="en-US" dirty="0"/>
          </a:p>
        </p:txBody>
      </p:sp>
      <p:sp>
        <p:nvSpPr>
          <p:cNvPr id="4" name="Slide Number Placeholder 3"/>
          <p:cNvSpPr>
            <a:spLocks noGrp="1"/>
          </p:cNvSpPr>
          <p:nvPr>
            <p:ph type="sldNum" sz="quarter" idx="10"/>
          </p:nvPr>
        </p:nvSpPr>
        <p:spPr/>
        <p:txBody>
          <a:bodyPr/>
          <a:lstStyle/>
          <a:p>
            <a:fld id="{D2633CD2-F1A8-4617-9671-78D503B713E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633CD2-F1A8-4617-9671-78D503B713E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Should we add something</a:t>
            </a:r>
            <a:r>
              <a:rPr lang="en-US" baseline="0" dirty="0" smtClean="0"/>
              <a:t> about the providers here since a lot of the features we’re considering are intended for them and not as much for the consumer?</a:t>
            </a:r>
            <a:endParaRPr lang="en-US" dirty="0"/>
          </a:p>
        </p:txBody>
      </p:sp>
      <p:sp>
        <p:nvSpPr>
          <p:cNvPr id="4" name="Slide Number Placeholder 3"/>
          <p:cNvSpPr>
            <a:spLocks noGrp="1"/>
          </p:cNvSpPr>
          <p:nvPr>
            <p:ph type="sldNum" sz="quarter" idx="10"/>
          </p:nvPr>
        </p:nvSpPr>
        <p:spPr/>
        <p:txBody>
          <a:bodyPr/>
          <a:lstStyle/>
          <a:p>
            <a:fld id="{D2633CD2-F1A8-4617-9671-78D503B713E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 it possible to be a little more specific about</a:t>
            </a:r>
            <a:r>
              <a:rPr lang="en-US" baseline="0" dirty="0" smtClean="0"/>
              <a:t> “consumers”?</a:t>
            </a:r>
            <a:endParaRPr lang="en-US" dirty="0"/>
          </a:p>
        </p:txBody>
      </p:sp>
      <p:sp>
        <p:nvSpPr>
          <p:cNvPr id="4" name="Slide Number Placeholder 3"/>
          <p:cNvSpPr>
            <a:spLocks noGrp="1"/>
          </p:cNvSpPr>
          <p:nvPr>
            <p:ph type="sldNum" sz="quarter" idx="10"/>
          </p:nvPr>
        </p:nvSpPr>
        <p:spPr/>
        <p:txBody>
          <a:bodyPr/>
          <a:lstStyle/>
          <a:p>
            <a:fld id="{D2633CD2-F1A8-4617-9671-78D503B713E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don’t think</a:t>
            </a:r>
            <a:r>
              <a:rPr lang="en-US" baseline="0" dirty="0" smtClean="0"/>
              <a:t> the heading and bullets really match up – could the bullet (I would also get rid of the second bullet, no matter what slide) go with slide 3? Or maybe say that the cost might be more than some people are willing to pay for just a monitoring device, but since it saves money, it’s marketable? </a:t>
            </a:r>
            <a:endParaRPr lang="en-US" dirty="0"/>
          </a:p>
        </p:txBody>
      </p:sp>
      <p:sp>
        <p:nvSpPr>
          <p:cNvPr id="4" name="Slide Number Placeholder 3"/>
          <p:cNvSpPr>
            <a:spLocks noGrp="1"/>
          </p:cNvSpPr>
          <p:nvPr>
            <p:ph type="sldNum" sz="quarter" idx="10"/>
          </p:nvPr>
        </p:nvSpPr>
        <p:spPr/>
        <p:txBody>
          <a:bodyPr/>
          <a:lstStyle/>
          <a:p>
            <a:fld id="{D2633CD2-F1A8-4617-9671-78D503B713E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a:t>
            </a:r>
            <a:r>
              <a:rPr lang="en-US" baseline="0" dirty="0" smtClean="0"/>
              <a:t> bullet, first sentence – “have” or “has?” Second bullet – I think I like ‘bringing in experience’ better than ‘talent’ (although both are probably true).</a:t>
            </a:r>
            <a:endParaRPr lang="en-US" dirty="0"/>
          </a:p>
        </p:txBody>
      </p:sp>
      <p:sp>
        <p:nvSpPr>
          <p:cNvPr id="4" name="Slide Number Placeholder 3"/>
          <p:cNvSpPr>
            <a:spLocks noGrp="1"/>
          </p:cNvSpPr>
          <p:nvPr>
            <p:ph type="sldNum" sz="quarter" idx="10"/>
          </p:nvPr>
        </p:nvSpPr>
        <p:spPr/>
        <p:txBody>
          <a:bodyPr/>
          <a:lstStyle/>
          <a:p>
            <a:fld id="{D2633CD2-F1A8-4617-9671-78D503B713E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a:t>
            </a:r>
            <a:r>
              <a:rPr lang="en-US" baseline="0" dirty="0" smtClean="0"/>
              <a:t> may have the wrong idea here, but the current/existent power meter isn’t really an alternative solution to the problem we’re trying </a:t>
            </a:r>
            <a:r>
              <a:rPr lang="en-US" baseline="0" smtClean="0"/>
              <a:t>to solve.</a:t>
            </a:r>
            <a:endParaRPr lang="en-US"/>
          </a:p>
        </p:txBody>
      </p:sp>
      <p:sp>
        <p:nvSpPr>
          <p:cNvPr id="4" name="Slide Number Placeholder 3"/>
          <p:cNvSpPr>
            <a:spLocks noGrp="1"/>
          </p:cNvSpPr>
          <p:nvPr>
            <p:ph type="sldNum" sz="quarter" idx="10"/>
          </p:nvPr>
        </p:nvSpPr>
        <p:spPr/>
        <p:txBody>
          <a:bodyPr/>
          <a:lstStyle/>
          <a:p>
            <a:fld id="{D2633CD2-F1A8-4617-9671-78D503B713E3}"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BFA65A3-7875-49A0-8C23-07A26BA39B57}" type="datetimeFigureOut">
              <a:rPr lang="en-US" smtClean="0"/>
              <a:pPr/>
              <a:t>10/14/2010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CC19AFF-89DF-46F9-9D16-1A09D099858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BFA65A3-7875-49A0-8C23-07A26BA39B57}" type="datetimeFigureOut">
              <a:rPr lang="en-US" smtClean="0"/>
              <a:pPr/>
              <a:t>10/14/2010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CC19AFF-89DF-46F9-9D16-1A09D09985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BFA65A3-7875-49A0-8C23-07A26BA39B57}" type="datetimeFigureOut">
              <a:rPr lang="en-US" smtClean="0"/>
              <a:pPr/>
              <a:t>10/14/2010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CC19AFF-89DF-46F9-9D16-1A09D099858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BFA65A3-7875-49A0-8C23-07A26BA39B57}" type="datetimeFigureOut">
              <a:rPr lang="en-US" smtClean="0"/>
              <a:pPr/>
              <a:t>10/14/2010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CC19AFF-89DF-46F9-9D16-1A09D0998582}"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BFA65A3-7875-49A0-8C23-07A26BA39B57}" type="datetimeFigureOut">
              <a:rPr lang="en-US" smtClean="0"/>
              <a:pPr/>
              <a:t>10/14/2010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CC19AFF-89DF-46F9-9D16-1A09D0998582}"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BFA65A3-7875-49A0-8C23-07A26BA39B57}" type="datetimeFigureOut">
              <a:rPr lang="en-US" smtClean="0"/>
              <a:pPr/>
              <a:t>10/14/2010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CC19AFF-89DF-46F9-9D16-1A09D0998582}"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BFA65A3-7875-49A0-8C23-07A26BA39B57}" type="datetimeFigureOut">
              <a:rPr lang="en-US" smtClean="0"/>
              <a:pPr/>
              <a:t>10/14/2010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CC19AFF-89DF-46F9-9D16-1A09D099858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BFA65A3-7875-49A0-8C23-07A26BA39B57}" type="datetimeFigureOut">
              <a:rPr lang="en-US" smtClean="0"/>
              <a:pPr/>
              <a:t>10/14/2010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CC19AFF-89DF-46F9-9D16-1A09D0998582}"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BFA65A3-7875-49A0-8C23-07A26BA39B57}" type="datetimeFigureOut">
              <a:rPr lang="en-US" smtClean="0"/>
              <a:pPr/>
              <a:t>10/14/2010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CC19AFF-89DF-46F9-9D16-1A09D099858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BFA65A3-7875-49A0-8C23-07A26BA39B57}" type="datetimeFigureOut">
              <a:rPr lang="en-US" smtClean="0"/>
              <a:pPr/>
              <a:t>10/14/2010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CC19AFF-89DF-46F9-9D16-1A09D099858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BFA65A3-7875-49A0-8C23-07A26BA39B57}" type="datetimeFigureOut">
              <a:rPr lang="en-US" smtClean="0"/>
              <a:pPr/>
              <a:t>10/14/2010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CC19AFF-89DF-46F9-9D16-1A09D0998582}"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BFA65A3-7875-49A0-8C23-07A26BA39B57}" type="datetimeFigureOut">
              <a:rPr lang="en-US" smtClean="0"/>
              <a:pPr/>
              <a:t>10/14/2010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CC19AFF-89DF-46F9-9D16-1A09D099858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P.I.C.A.</a:t>
            </a:r>
            <a:endParaRPr lang="en-US" dirty="0"/>
          </a:p>
        </p:txBody>
      </p:sp>
      <p:sp>
        <p:nvSpPr>
          <p:cNvPr id="3" name="Subtitle 2"/>
          <p:cNvSpPr>
            <a:spLocks noGrp="1"/>
          </p:cNvSpPr>
          <p:nvPr>
            <p:ph type="subTitle" idx="1"/>
          </p:nvPr>
        </p:nvSpPr>
        <p:spPr>
          <a:xfrm>
            <a:off x="533400" y="3581400"/>
            <a:ext cx="8229600" cy="1199704"/>
          </a:xfrm>
        </p:spPr>
        <p:txBody>
          <a:bodyPr>
            <a:normAutofit lnSpcReduction="10000"/>
          </a:bodyPr>
          <a:lstStyle/>
          <a:p>
            <a:r>
              <a:rPr lang="en-US" sz="2300" b="1" dirty="0" smtClean="0"/>
              <a:t>P</a:t>
            </a:r>
            <a:r>
              <a:rPr lang="en-US" sz="2200" dirty="0" smtClean="0"/>
              <a:t>ower </a:t>
            </a:r>
            <a:r>
              <a:rPr lang="en-US" sz="2300" b="1" dirty="0" smtClean="0"/>
              <a:t>I</a:t>
            </a:r>
            <a:r>
              <a:rPr lang="en-US" sz="2200" dirty="0" smtClean="0"/>
              <a:t>nformation </a:t>
            </a:r>
            <a:r>
              <a:rPr lang="en-US" sz="2300" b="1" dirty="0" smtClean="0"/>
              <a:t>C</a:t>
            </a:r>
            <a:r>
              <a:rPr lang="en-US" sz="2200" dirty="0" smtClean="0"/>
              <a:t>ollection </a:t>
            </a:r>
            <a:r>
              <a:rPr lang="en-US" sz="2300" b="1" dirty="0" smtClean="0"/>
              <a:t>A</a:t>
            </a:r>
            <a:r>
              <a:rPr lang="en-US" sz="2200" dirty="0" smtClean="0"/>
              <a:t>rchitecture</a:t>
            </a:r>
          </a:p>
          <a:p>
            <a:endParaRPr lang="en-US" sz="2200" b="1" dirty="0" smtClean="0"/>
          </a:p>
          <a:p>
            <a:r>
              <a:rPr lang="en-US" sz="2200" dirty="0" smtClean="0"/>
              <a:t>Amy </a:t>
            </a:r>
            <a:r>
              <a:rPr lang="en-US" sz="2200" dirty="0" smtClean="0"/>
              <a:t>Ball, Nathan Jen, Avery </a:t>
            </a:r>
            <a:r>
              <a:rPr lang="en-US" sz="2200" dirty="0" err="1" smtClean="0"/>
              <a:t>Sterk</a:t>
            </a:r>
            <a:r>
              <a:rPr lang="en-US" sz="2200" dirty="0" smtClean="0"/>
              <a:t>, Kendrick </a:t>
            </a:r>
            <a:r>
              <a:rPr lang="en-US" sz="2200" dirty="0" err="1" smtClean="0"/>
              <a:t>Wiersma</a:t>
            </a:r>
            <a:endParaRPr lang="en-US"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Creating a power monitoring system for commercial and residential applications. </a:t>
            </a:r>
          </a:p>
          <a:p>
            <a:r>
              <a:rPr lang="en-US" dirty="0" smtClean="0"/>
              <a:t>The system will provide previously unavailable information about the power system to both the consumer and the service provider.</a:t>
            </a:r>
            <a:endParaRPr lang="en-US" dirty="0"/>
          </a:p>
        </p:txBody>
      </p:sp>
      <p:sp>
        <p:nvSpPr>
          <p:cNvPr id="2" name="Title 1"/>
          <p:cNvSpPr>
            <a:spLocks noGrp="1"/>
          </p:cNvSpPr>
          <p:nvPr>
            <p:ph type="title"/>
          </p:nvPr>
        </p:nvSpPr>
        <p:spPr/>
        <p:txBody>
          <a:bodyPr/>
          <a:lstStyle/>
          <a:p>
            <a:pPr algn="ctr"/>
            <a:r>
              <a:rPr lang="en-US" dirty="0" smtClean="0"/>
              <a:t>Project Details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Currently, the power distribution network does not adequately handle local power generation, it is designed in a vertical fashion.</a:t>
            </a:r>
          </a:p>
          <a:p>
            <a:r>
              <a:rPr lang="en-US" dirty="0" smtClean="0"/>
              <a:t>Consumers </a:t>
            </a:r>
            <a:r>
              <a:rPr lang="en-US" dirty="0" smtClean="0"/>
              <a:t>do not know enough about how, when, or where their electricity is being used.</a:t>
            </a:r>
          </a:p>
          <a:p>
            <a:r>
              <a:rPr lang="en-US" dirty="0" smtClean="0"/>
              <a:t>Power companies cannot communicate to consumers when power is in short supply</a:t>
            </a:r>
            <a:r>
              <a:rPr lang="en-US" dirty="0" smtClean="0"/>
              <a:t>.</a:t>
            </a:r>
          </a:p>
          <a:p>
            <a:endParaRPr lang="en-US" dirty="0" smtClean="0"/>
          </a:p>
        </p:txBody>
      </p:sp>
      <p:sp>
        <p:nvSpPr>
          <p:cNvPr id="2" name="Title 1"/>
          <p:cNvSpPr>
            <a:spLocks noGrp="1"/>
          </p:cNvSpPr>
          <p:nvPr>
            <p:ph type="title"/>
          </p:nvPr>
        </p:nvSpPr>
        <p:spPr/>
        <p:txBody>
          <a:bodyPr/>
          <a:lstStyle/>
          <a:p>
            <a:pPr algn="ctr"/>
            <a:r>
              <a:rPr lang="en-US" dirty="0" smtClean="0"/>
              <a:t>What Problem Are We Solving?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Power Companies</a:t>
            </a:r>
          </a:p>
          <a:p>
            <a:r>
              <a:rPr lang="en-US" dirty="0" smtClean="0"/>
              <a:t>Individual Homeowners</a:t>
            </a:r>
          </a:p>
          <a:p>
            <a:r>
              <a:rPr lang="en-US" dirty="0" smtClean="0"/>
              <a:t>Landlords</a:t>
            </a:r>
          </a:p>
          <a:p>
            <a:r>
              <a:rPr lang="en-US" dirty="0" smtClean="0"/>
              <a:t>Businesses</a:t>
            </a:r>
            <a:endParaRPr lang="en-US" dirty="0"/>
          </a:p>
        </p:txBody>
      </p:sp>
      <p:sp>
        <p:nvSpPr>
          <p:cNvPr id="3" name="Title 2"/>
          <p:cNvSpPr>
            <a:spLocks noGrp="1"/>
          </p:cNvSpPr>
          <p:nvPr>
            <p:ph type="title"/>
          </p:nvPr>
        </p:nvSpPr>
        <p:spPr/>
        <p:txBody>
          <a:bodyPr/>
          <a:lstStyle/>
          <a:p>
            <a:pPr algn="ctr"/>
            <a:r>
              <a:rPr lang="en-US" dirty="0" smtClean="0"/>
              <a:t>Buyers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consumer would have more information about their power usage, which could allow them to save money with small changes.</a:t>
            </a:r>
          </a:p>
          <a:p>
            <a:r>
              <a:rPr lang="en-US" dirty="0" smtClean="0"/>
              <a:t>The power company would be able to notify their clients when power is scarce.</a:t>
            </a:r>
          </a:p>
        </p:txBody>
      </p:sp>
      <p:sp>
        <p:nvSpPr>
          <p:cNvPr id="3" name="Title 2"/>
          <p:cNvSpPr>
            <a:spLocks noGrp="1"/>
          </p:cNvSpPr>
          <p:nvPr>
            <p:ph type="title"/>
          </p:nvPr>
        </p:nvSpPr>
        <p:spPr/>
        <p:txBody>
          <a:bodyPr/>
          <a:lstStyle/>
          <a:p>
            <a:pPr algn="ctr"/>
            <a:r>
              <a:rPr lang="en-US" dirty="0" smtClean="0"/>
              <a:t>Benefits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Our team is very hard working and has the passion and determination to see this project succeed. We have been taught many things and have a wide range of talents that we are ready to use.</a:t>
            </a:r>
          </a:p>
          <a:p>
            <a:r>
              <a:rPr lang="en-US" dirty="0" smtClean="0"/>
              <a:t>We also may have the opportunity to partner with Consumer’s Energy, which will allow us to bring in experience and perspective that our team may not have.</a:t>
            </a:r>
            <a:endParaRPr lang="en-US" dirty="0"/>
          </a:p>
        </p:txBody>
      </p:sp>
      <p:sp>
        <p:nvSpPr>
          <p:cNvPr id="3" name="Title 2"/>
          <p:cNvSpPr>
            <a:spLocks noGrp="1"/>
          </p:cNvSpPr>
          <p:nvPr>
            <p:ph type="title"/>
          </p:nvPr>
        </p:nvSpPr>
        <p:spPr/>
        <p:txBody>
          <a:bodyPr/>
          <a:lstStyle/>
          <a:p>
            <a:pPr algn="ctr"/>
            <a:r>
              <a:rPr lang="en-US" dirty="0" smtClean="0"/>
              <a:t>Believing in Our Project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Kill-A-Watt Electricity Usage </a:t>
            </a:r>
            <a:r>
              <a:rPr lang="en-US" dirty="0" smtClean="0"/>
              <a:t>Monitor</a:t>
            </a:r>
          </a:p>
          <a:p>
            <a:r>
              <a:rPr lang="en-US" dirty="0" smtClean="0"/>
              <a:t>Traditional power meter</a:t>
            </a:r>
          </a:p>
          <a:p>
            <a:r>
              <a:rPr lang="en-US" dirty="0" smtClean="0"/>
              <a:t>T.E.D. (The Energy Detective)</a:t>
            </a:r>
            <a:endParaRPr lang="en-US" dirty="0" smtClean="0"/>
          </a:p>
          <a:p>
            <a:r>
              <a:rPr lang="en-US" dirty="0" smtClean="0"/>
              <a:t>Lots of time and calculations by hand</a:t>
            </a:r>
          </a:p>
          <a:p>
            <a:endParaRPr lang="en-US" dirty="0"/>
          </a:p>
        </p:txBody>
      </p:sp>
      <p:sp>
        <p:nvSpPr>
          <p:cNvPr id="3" name="Title 2"/>
          <p:cNvSpPr>
            <a:spLocks noGrp="1"/>
          </p:cNvSpPr>
          <p:nvPr>
            <p:ph type="title"/>
          </p:nvPr>
        </p:nvSpPr>
        <p:spPr/>
        <p:txBody>
          <a:bodyPr/>
          <a:lstStyle/>
          <a:p>
            <a:pPr algn="ctr"/>
            <a:r>
              <a:rPr lang="en-US" dirty="0" smtClean="0"/>
              <a:t>Alternatives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86</TotalTime>
  <Words>434</Words>
  <Application>Microsoft Office PowerPoint</Application>
  <PresentationFormat>On-screen Show (4:3)</PresentationFormat>
  <Paragraphs>40</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Team P.I.C.A.</vt:lpstr>
      <vt:lpstr>Project Details</vt:lpstr>
      <vt:lpstr>What Problem Are We Solving?</vt:lpstr>
      <vt:lpstr>Buyers</vt:lpstr>
      <vt:lpstr>Benefits</vt:lpstr>
      <vt:lpstr>Believing in Our Project</vt:lpstr>
      <vt:lpstr>Alternatives</vt:lpstr>
    </vt:vector>
  </TitlesOfParts>
  <Company>Johnson Controls,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P.I.C.A.</dc:title>
  <dc:creator>aballa1</dc:creator>
  <cp:lastModifiedBy>Information Technology</cp:lastModifiedBy>
  <cp:revision>19</cp:revision>
  <dcterms:created xsi:type="dcterms:W3CDTF">2010-10-14T11:18:36Z</dcterms:created>
  <dcterms:modified xsi:type="dcterms:W3CDTF">2010-10-14T23:10:23Z</dcterms:modified>
</cp:coreProperties>
</file>