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42D2-6EC0-47EE-B633-BA0A345679BF}" type="slidenum">
              <a:rPr/>
              <a:pPr/>
              <a:t>‹#›</a:t>
            </a:fld>
            <a:endParaRPr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34861B8-BA11-EF4F-837B-C4DF4DB4DFFD}" type="datetimeFigureOut">
              <a:rPr lang="en-US" smtClean="0"/>
              <a:t>10/21/10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F11144-BC02-EE4E-B51F-E749E644BC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3709043"/>
            <a:ext cx="6740597" cy="1627093"/>
          </a:xfrm>
        </p:spPr>
        <p:txBody>
          <a:bodyPr/>
          <a:lstStyle/>
          <a:p>
            <a:r>
              <a:rPr lang="en-US" dirty="0" smtClean="0"/>
              <a:t>Team 01: PICA</a:t>
            </a:r>
            <a:endParaRPr lang="en-US" dirty="0"/>
          </a:p>
        </p:txBody>
      </p:sp>
      <p:pic>
        <p:nvPicPr>
          <p:cNvPr id="4" name="Picture 3" descr="IMG_08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78" y="941938"/>
            <a:ext cx="5456744" cy="3637830"/>
          </a:xfrm>
          <a:prstGeom prst="rect">
            <a:avLst/>
          </a:prstGeom>
          <a:ln>
            <a:noFill/>
          </a:ln>
          <a:effectLst>
            <a:outerShdw blurRad="50800" dist="76200" dir="2700000" algn="br" rotWithShape="0">
              <a:srgbClr val="000000">
                <a:alpha val="59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5251865"/>
            <a:ext cx="6740597" cy="860611"/>
          </a:xfrm>
        </p:spPr>
        <p:txBody>
          <a:bodyPr/>
          <a:lstStyle/>
          <a:p>
            <a:r>
              <a:rPr lang="en-US" dirty="0" smtClean="0"/>
              <a:t>Power Information Collection Architecture</a:t>
            </a:r>
          </a:p>
          <a:p>
            <a:r>
              <a:rPr lang="en-US" dirty="0" smtClean="0"/>
              <a:t>Amy Ball (EE), Kendrick </a:t>
            </a:r>
            <a:r>
              <a:rPr lang="en-US" dirty="0" err="1" smtClean="0"/>
              <a:t>Wiersma</a:t>
            </a:r>
            <a:r>
              <a:rPr lang="en-US" dirty="0" smtClean="0"/>
              <a:t> (EE), Nate Jen (EE), Avery </a:t>
            </a:r>
            <a:r>
              <a:rPr lang="en-US" dirty="0" err="1" smtClean="0"/>
              <a:t>Sterk</a:t>
            </a:r>
            <a:r>
              <a:rPr lang="en-US" dirty="0" smtClean="0"/>
              <a:t> (EE)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the power distribution network does not adequately handle local power generation, it is designed in a vertical fashion.</a:t>
            </a:r>
          </a:p>
          <a:p>
            <a:r>
              <a:rPr lang="en-US" dirty="0" smtClean="0"/>
              <a:t>Consumers do not know enough about how</a:t>
            </a:r>
            <a:r>
              <a:rPr lang="en-US" dirty="0" smtClean="0"/>
              <a:t>, </a:t>
            </a:r>
            <a:r>
              <a:rPr lang="en-US" dirty="0" smtClean="0"/>
              <a:t>or where </a:t>
            </a:r>
            <a:r>
              <a:rPr lang="en-US" dirty="0" smtClean="0"/>
              <a:t>the electricity they purchase </a:t>
            </a:r>
            <a:r>
              <a:rPr lang="en-US" dirty="0" smtClean="0"/>
              <a:t>is being used.</a:t>
            </a:r>
          </a:p>
          <a:p>
            <a:r>
              <a:rPr lang="en-US" dirty="0" smtClean="0"/>
              <a:t>Power companies cannot communicate</a:t>
            </a:r>
            <a:r>
              <a:rPr lang="en-US" dirty="0" smtClean="0"/>
              <a:t> in real-time to </a:t>
            </a:r>
            <a:r>
              <a:rPr lang="en-US" dirty="0" smtClean="0"/>
              <a:t>consumers when power is in short supply.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how power is used on a circuit-by-circuit basis.</a:t>
            </a:r>
          </a:p>
          <a:p>
            <a:r>
              <a:rPr lang="en-US" dirty="0" smtClean="0"/>
              <a:t>Implement a power “budget” that allows the consumer to specify goals for power consumption.</a:t>
            </a:r>
          </a:p>
          <a:p>
            <a:r>
              <a:rPr lang="en-US" dirty="0" smtClean="0"/>
              <a:t>Alert and/or notify consumers about real-time concerns involving the power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Average homeowner and businesses</a:t>
            </a:r>
          </a:p>
          <a:p>
            <a:pPr marL="800100" lvl="1" indent="-457200"/>
            <a:r>
              <a:rPr lang="en-US" dirty="0" smtClean="0"/>
              <a:t>Circuit-by-circuit analysis module</a:t>
            </a:r>
          </a:p>
          <a:p>
            <a:pPr marL="800100" lvl="1" indent="-457200"/>
            <a:r>
              <a:rPr lang="en-US" dirty="0" smtClean="0"/>
              <a:t>Central data collection base-station </a:t>
            </a:r>
          </a:p>
          <a:p>
            <a:pPr marL="457200" indent="-457200"/>
            <a:r>
              <a:rPr lang="en-US" dirty="0" smtClean="0"/>
              <a:t>Power utility companies</a:t>
            </a:r>
          </a:p>
          <a:p>
            <a:pPr marL="800100" lvl="1" indent="-457200"/>
            <a:r>
              <a:rPr lang="en-US" dirty="0" smtClean="0"/>
              <a:t>Smart meter module</a:t>
            </a:r>
          </a:p>
          <a:p>
            <a:pPr marL="800100" lvl="1" indent="-457200"/>
            <a:r>
              <a:rPr lang="en-US" dirty="0" smtClean="0"/>
              <a:t>Power line communications</a:t>
            </a:r>
            <a:br>
              <a:rPr lang="en-US" dirty="0" smtClean="0"/>
            </a:br>
            <a:r>
              <a:rPr lang="en-US" dirty="0" smtClean="0"/>
              <a:t>Module</a:t>
            </a:r>
          </a:p>
          <a:p>
            <a:pPr marL="800100" lvl="1" indent="-457200"/>
            <a:endParaRPr lang="en-US" dirty="0" smtClean="0"/>
          </a:p>
          <a:p>
            <a:pPr marL="457200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94" y="3507838"/>
            <a:ext cx="3828994" cy="28079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T.E.D. (The Energy Detective)</a:t>
            </a:r>
          </a:p>
          <a:p>
            <a:pPr lvl="1"/>
            <a:r>
              <a:rPr lang="en-US" dirty="0" smtClean="0"/>
              <a:t>Monitors whole installation power usage only.</a:t>
            </a:r>
          </a:p>
          <a:p>
            <a:pPr lvl="1"/>
            <a:r>
              <a:rPr lang="en-US" dirty="0" smtClean="0"/>
              <a:t>Uploads usage data to a website to assist with tracking power usage.</a:t>
            </a:r>
          </a:p>
          <a:p>
            <a:r>
              <a:rPr lang="en-US" dirty="0" smtClean="0"/>
              <a:t>Standard Power Meter</a:t>
            </a:r>
          </a:p>
          <a:p>
            <a:pPr lvl="1"/>
            <a:r>
              <a:rPr lang="en-US" dirty="0" smtClean="0"/>
              <a:t>Monitors whole installation power usage only.</a:t>
            </a:r>
          </a:p>
          <a:p>
            <a:pPr lvl="1"/>
            <a:r>
              <a:rPr lang="en-US" dirty="0" smtClean="0"/>
              <a:t>Requires specific knowledge to understand data output.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Codes</a:t>
            </a:r>
          </a:p>
          <a:p>
            <a:r>
              <a:rPr lang="en-US" dirty="0" smtClean="0"/>
              <a:t>System size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research</a:t>
            </a:r>
          </a:p>
          <a:p>
            <a:r>
              <a:rPr lang="en-US" dirty="0" smtClean="0"/>
              <a:t>Identified several part venders who provide parts for a system similar to this.</a:t>
            </a:r>
          </a:p>
          <a:p>
            <a:r>
              <a:rPr lang="en-US" dirty="0" smtClean="0"/>
              <a:t>Identified a potential project partner, Consumer’s Energy.</a:t>
            </a:r>
          </a:p>
          <a:p>
            <a:r>
              <a:rPr lang="en-US" dirty="0" smtClean="0"/>
              <a:t>Begun to write system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Responsibility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Stewardship</a:t>
            </a:r>
          </a:p>
          <a:p>
            <a:r>
              <a:rPr lang="en-US" dirty="0" smtClean="0"/>
              <a:t>Integrity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FFFFFF"/>
      </a:dk1>
      <a:lt1>
        <a:srgbClr val="103154"/>
      </a:lt1>
      <a:dk2>
        <a:srgbClr val="0096FF"/>
      </a:dk2>
      <a:lt2>
        <a:srgbClr val="87FD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49</TotalTime>
  <Words>262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Team 01: PICA</vt:lpstr>
      <vt:lpstr>Problem Statement</vt:lpstr>
      <vt:lpstr>Project Goals</vt:lpstr>
      <vt:lpstr>Customer</vt:lpstr>
      <vt:lpstr>Alternatives</vt:lpstr>
      <vt:lpstr>Obstacles</vt:lpstr>
      <vt:lpstr>Accomplishments</vt:lpstr>
      <vt:lpstr>Design Norms</vt:lpstr>
      <vt:lpstr>Questions or comments?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01: PICA</dc:title>
  <dc:creator>Kendrick Wiersma</dc:creator>
  <cp:lastModifiedBy>Kendrick Wiersma</cp:lastModifiedBy>
  <cp:revision>11</cp:revision>
  <dcterms:created xsi:type="dcterms:W3CDTF">2010-10-21T17:24:10Z</dcterms:created>
  <dcterms:modified xsi:type="dcterms:W3CDTF">2010-10-21T18:13:16Z</dcterms:modified>
</cp:coreProperties>
</file>