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viewProps.xml" ContentType="application/vnd.openxmlformats-officedocument.presentationml.viewProps+xml"/>
  <Override PartName="/ppt/slideLayouts/slideLayout7.xml" ContentType="application/vnd.openxmlformats-officedocument.presentationml.slideLayout+xml"/>
  <Default Extension="pdf" ContentType="application/pdf"/>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Lst>
  <p:sldSz cx="36576000" cy="29260800"/>
  <p:notesSz cx="6858000" cy="9144000"/>
  <p:defaultTextStyle>
    <a:defPPr>
      <a:defRPr lang="en-US"/>
    </a:defPPr>
    <a:lvl1pPr marL="0" algn="l" defTabSz="1881012" rtl="0" eaLnBrk="1" latinLnBrk="0" hangingPunct="1">
      <a:defRPr sz="7400" kern="1200">
        <a:solidFill>
          <a:schemeClr val="tx1"/>
        </a:solidFill>
        <a:latin typeface="+mn-lt"/>
        <a:ea typeface="+mn-ea"/>
        <a:cs typeface="+mn-cs"/>
      </a:defRPr>
    </a:lvl1pPr>
    <a:lvl2pPr marL="1881012" algn="l" defTabSz="1881012" rtl="0" eaLnBrk="1" latinLnBrk="0" hangingPunct="1">
      <a:defRPr sz="7400" kern="1200">
        <a:solidFill>
          <a:schemeClr val="tx1"/>
        </a:solidFill>
        <a:latin typeface="+mn-lt"/>
        <a:ea typeface="+mn-ea"/>
        <a:cs typeface="+mn-cs"/>
      </a:defRPr>
    </a:lvl2pPr>
    <a:lvl3pPr marL="3762024" algn="l" defTabSz="1881012" rtl="0" eaLnBrk="1" latinLnBrk="0" hangingPunct="1">
      <a:defRPr sz="7400" kern="1200">
        <a:solidFill>
          <a:schemeClr val="tx1"/>
        </a:solidFill>
        <a:latin typeface="+mn-lt"/>
        <a:ea typeface="+mn-ea"/>
        <a:cs typeface="+mn-cs"/>
      </a:defRPr>
    </a:lvl3pPr>
    <a:lvl4pPr marL="5643037" algn="l" defTabSz="1881012" rtl="0" eaLnBrk="1" latinLnBrk="0" hangingPunct="1">
      <a:defRPr sz="7400" kern="1200">
        <a:solidFill>
          <a:schemeClr val="tx1"/>
        </a:solidFill>
        <a:latin typeface="+mn-lt"/>
        <a:ea typeface="+mn-ea"/>
        <a:cs typeface="+mn-cs"/>
      </a:defRPr>
    </a:lvl4pPr>
    <a:lvl5pPr marL="7524049" algn="l" defTabSz="1881012" rtl="0" eaLnBrk="1" latinLnBrk="0" hangingPunct="1">
      <a:defRPr sz="7400" kern="1200">
        <a:solidFill>
          <a:schemeClr val="tx1"/>
        </a:solidFill>
        <a:latin typeface="+mn-lt"/>
        <a:ea typeface="+mn-ea"/>
        <a:cs typeface="+mn-cs"/>
      </a:defRPr>
    </a:lvl5pPr>
    <a:lvl6pPr marL="9405061" algn="l" defTabSz="1881012" rtl="0" eaLnBrk="1" latinLnBrk="0" hangingPunct="1">
      <a:defRPr sz="7400" kern="1200">
        <a:solidFill>
          <a:schemeClr val="tx1"/>
        </a:solidFill>
        <a:latin typeface="+mn-lt"/>
        <a:ea typeface="+mn-ea"/>
        <a:cs typeface="+mn-cs"/>
      </a:defRPr>
    </a:lvl6pPr>
    <a:lvl7pPr marL="11286073" algn="l" defTabSz="1881012" rtl="0" eaLnBrk="1" latinLnBrk="0" hangingPunct="1">
      <a:defRPr sz="7400" kern="1200">
        <a:solidFill>
          <a:schemeClr val="tx1"/>
        </a:solidFill>
        <a:latin typeface="+mn-lt"/>
        <a:ea typeface="+mn-ea"/>
        <a:cs typeface="+mn-cs"/>
      </a:defRPr>
    </a:lvl7pPr>
    <a:lvl8pPr marL="13167086" algn="l" defTabSz="1881012" rtl="0" eaLnBrk="1" latinLnBrk="0" hangingPunct="1">
      <a:defRPr sz="7400" kern="1200">
        <a:solidFill>
          <a:schemeClr val="tx1"/>
        </a:solidFill>
        <a:latin typeface="+mn-lt"/>
        <a:ea typeface="+mn-ea"/>
        <a:cs typeface="+mn-cs"/>
      </a:defRPr>
    </a:lvl8pPr>
    <a:lvl9pPr marL="15048098" algn="l" defTabSz="1881012" rtl="0" eaLnBrk="1" latinLnBrk="0" hangingPunct="1">
      <a:defRPr sz="7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p:scale>
          <a:sx n="25" d="100"/>
          <a:sy n="25" d="100"/>
        </p:scale>
        <p:origin x="-88" y="-128"/>
      </p:cViewPr>
      <p:guideLst>
        <p:guide orient="horz" pos="9216"/>
        <p:guide pos="1152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7077BA-6561-A44A-BAEF-43BC00A4AB54}" type="datetimeFigureOut">
              <a:rPr lang="en-US" smtClean="0"/>
              <a:pPr/>
              <a:t>3/8/11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61CA5-0270-494A-8210-D0CFE107652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7077BA-6561-A44A-BAEF-43BC00A4AB54}" type="datetimeFigureOut">
              <a:rPr lang="en-US" smtClean="0"/>
              <a:pPr/>
              <a:t>3/8/11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61CA5-0270-494A-8210-D0CFE10765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998722"/>
            <a:ext cx="32918400" cy="10652421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0" y="4998722"/>
            <a:ext cx="98145600" cy="10652421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7077BA-6561-A44A-BAEF-43BC00A4AB54}" type="datetimeFigureOut">
              <a:rPr lang="en-US" smtClean="0"/>
              <a:pPr/>
              <a:t>3/8/11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61CA5-0270-494A-8210-D0CFE10765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7077BA-6561-A44A-BAEF-43BC00A4AB54}" type="datetimeFigureOut">
              <a:rPr lang="en-US" smtClean="0"/>
              <a:pPr/>
              <a:t>3/8/11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61CA5-0270-494A-8210-D0CFE10765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8802775"/>
            <a:ext cx="31089600" cy="581152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2401978"/>
            <a:ext cx="31089600" cy="64007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7077BA-6561-A44A-BAEF-43BC00A4AB54}" type="datetimeFigureOut">
              <a:rPr lang="en-US" smtClean="0"/>
              <a:pPr/>
              <a:t>3/8/11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61CA5-0270-494A-8210-D0CFE107652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4568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7077BA-6561-A44A-BAEF-43BC00A4AB54}" type="datetimeFigureOut">
              <a:rPr lang="en-US" smtClean="0"/>
              <a:pPr/>
              <a:t>3/8/11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61CA5-0270-494A-8210-D0CFE107652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789"/>
            <a:ext cx="32918400" cy="4876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549816"/>
            <a:ext cx="16160752"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828800" y="9279467"/>
            <a:ext cx="16160752"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549816"/>
            <a:ext cx="16167100"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8580102" y="9279467"/>
            <a:ext cx="16167100"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7077BA-6561-A44A-BAEF-43BC00A4AB54}" type="datetimeFigureOut">
              <a:rPr lang="en-US" smtClean="0"/>
              <a:pPr/>
              <a:t>3/8/11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361CA5-0270-494A-8210-D0CFE107652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7077BA-6561-A44A-BAEF-43BC00A4AB54}" type="datetimeFigureOut">
              <a:rPr lang="en-US" smtClean="0"/>
              <a:pPr/>
              <a:t>3/8/11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361CA5-0270-494A-8210-D0CFE10765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7077BA-6561-A44A-BAEF-43BC00A4AB54}" type="datetimeFigureOut">
              <a:rPr lang="en-US" smtClean="0"/>
              <a:pPr/>
              <a:t>3/8/11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361CA5-0270-494A-8210-D0CFE10765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165013"/>
            <a:ext cx="12033252" cy="495808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4300200" y="1165016"/>
            <a:ext cx="20447000" cy="2497328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6123096"/>
            <a:ext cx="12033252" cy="200152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7077BA-6561-A44A-BAEF-43BC00A4AB54}" type="datetimeFigureOut">
              <a:rPr lang="en-US" smtClean="0"/>
              <a:pPr/>
              <a:t>3/8/11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61CA5-0270-494A-8210-D0CFE10765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0482560"/>
            <a:ext cx="21945600" cy="2418082"/>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7169152" y="2614507"/>
            <a:ext cx="21945600" cy="1755648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7169152" y="22900642"/>
            <a:ext cx="21945600" cy="343407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7077BA-6561-A44A-BAEF-43BC00A4AB54}" type="datetimeFigureOut">
              <a:rPr lang="en-US" smtClean="0"/>
              <a:pPr/>
              <a:t>3/8/11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61CA5-0270-494A-8210-D0CFE10765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9"/>
            <a:ext cx="32918400" cy="48768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827522"/>
            <a:ext cx="32918400" cy="19310775"/>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7120429"/>
            <a:ext cx="8534400" cy="1557867"/>
          </a:xfrm>
          <a:prstGeom prst="rect">
            <a:avLst/>
          </a:prstGeom>
        </p:spPr>
        <p:txBody>
          <a:bodyPr vert="horz" lIns="376202" tIns="188101" rIns="376202" bIns="188101" rtlCol="0" anchor="ctr"/>
          <a:lstStyle>
            <a:lvl1pPr algn="l">
              <a:defRPr sz="4900">
                <a:solidFill>
                  <a:schemeClr val="tx1">
                    <a:tint val="75000"/>
                  </a:schemeClr>
                </a:solidFill>
              </a:defRPr>
            </a:lvl1pPr>
          </a:lstStyle>
          <a:p>
            <a:fld id="{577077BA-6561-A44A-BAEF-43BC00A4AB54}" type="datetimeFigureOut">
              <a:rPr lang="en-US" smtClean="0"/>
              <a:pPr/>
              <a:t>3/8/11</a:t>
            </a:fld>
            <a:endParaRPr lang="en-US"/>
          </a:p>
        </p:txBody>
      </p:sp>
      <p:sp>
        <p:nvSpPr>
          <p:cNvPr id="5" name="Footer Placeholder 4"/>
          <p:cNvSpPr>
            <a:spLocks noGrp="1"/>
          </p:cNvSpPr>
          <p:nvPr>
            <p:ph type="ftr" sz="quarter" idx="3"/>
          </p:nvPr>
        </p:nvSpPr>
        <p:spPr>
          <a:xfrm>
            <a:off x="12496800" y="27120429"/>
            <a:ext cx="11582400" cy="1557867"/>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29"/>
            <a:ext cx="8534400" cy="1557867"/>
          </a:xfrm>
          <a:prstGeom prst="rect">
            <a:avLst/>
          </a:prstGeom>
        </p:spPr>
        <p:txBody>
          <a:bodyPr vert="horz" lIns="376202" tIns="188101" rIns="376202" bIns="188101" rtlCol="0" anchor="ctr"/>
          <a:lstStyle>
            <a:lvl1pPr algn="r">
              <a:defRPr sz="4900">
                <a:solidFill>
                  <a:schemeClr val="tx1">
                    <a:tint val="75000"/>
                  </a:schemeClr>
                </a:solidFill>
              </a:defRPr>
            </a:lvl1pPr>
          </a:lstStyle>
          <a:p>
            <a:fld id="{32361CA5-0270-494A-8210-D0CFE107652D}"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81012"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1881012" rtl="0" eaLnBrk="1" latinLnBrk="0" hangingPunct="1">
        <a:spcBef>
          <a:spcPct val="20000"/>
        </a:spcBef>
        <a:buFont typeface="Arial"/>
        <a:buChar char="•"/>
        <a:defRPr sz="13200" kern="1200">
          <a:solidFill>
            <a:schemeClr val="tx1"/>
          </a:solidFill>
          <a:latin typeface="+mn-lt"/>
          <a:ea typeface="+mn-ea"/>
          <a:cs typeface="+mn-cs"/>
        </a:defRPr>
      </a:lvl1pPr>
      <a:lvl2pPr marL="3056645" indent="-1175633" algn="l" defTabSz="1881012" rtl="0" eaLnBrk="1" latinLnBrk="0" hangingPunct="1">
        <a:spcBef>
          <a:spcPct val="20000"/>
        </a:spcBef>
        <a:buFont typeface="Arial"/>
        <a:buChar char="–"/>
        <a:defRPr sz="11500" kern="1200">
          <a:solidFill>
            <a:schemeClr val="tx1"/>
          </a:solidFill>
          <a:latin typeface="+mn-lt"/>
          <a:ea typeface="+mn-ea"/>
          <a:cs typeface="+mn-cs"/>
        </a:defRPr>
      </a:lvl2pPr>
      <a:lvl3pPr marL="4702531" indent="-940506" algn="l" defTabSz="1881012" rtl="0" eaLnBrk="1" latinLnBrk="0" hangingPunct="1">
        <a:spcBef>
          <a:spcPct val="20000"/>
        </a:spcBef>
        <a:buFont typeface="Arial"/>
        <a:buChar char="•"/>
        <a:defRPr sz="9900" kern="1200">
          <a:solidFill>
            <a:schemeClr val="tx1"/>
          </a:solidFill>
          <a:latin typeface="+mn-lt"/>
          <a:ea typeface="+mn-ea"/>
          <a:cs typeface="+mn-cs"/>
        </a:defRPr>
      </a:lvl3pPr>
      <a:lvl4pPr marL="6583543" indent="-940506" algn="l" defTabSz="1881012" rtl="0" eaLnBrk="1" latinLnBrk="0" hangingPunct="1">
        <a:spcBef>
          <a:spcPct val="20000"/>
        </a:spcBef>
        <a:buFont typeface="Arial"/>
        <a:buChar char="–"/>
        <a:defRPr sz="8200" kern="1200">
          <a:solidFill>
            <a:schemeClr val="tx1"/>
          </a:solidFill>
          <a:latin typeface="+mn-lt"/>
          <a:ea typeface="+mn-ea"/>
          <a:cs typeface="+mn-cs"/>
        </a:defRPr>
      </a:lvl4pPr>
      <a:lvl5pPr marL="8464555" indent="-940506" algn="l" defTabSz="1881012" rtl="0" eaLnBrk="1" latinLnBrk="0" hangingPunct="1">
        <a:spcBef>
          <a:spcPct val="20000"/>
        </a:spcBef>
        <a:buFont typeface="Arial"/>
        <a:buChar char="»"/>
        <a:defRPr sz="8200" kern="1200">
          <a:solidFill>
            <a:schemeClr val="tx1"/>
          </a:solidFill>
          <a:latin typeface="+mn-lt"/>
          <a:ea typeface="+mn-ea"/>
          <a:cs typeface="+mn-cs"/>
        </a:defRPr>
      </a:lvl5pPr>
      <a:lvl6pPr marL="10345567" indent="-940506" algn="l" defTabSz="1881012" rtl="0" eaLnBrk="1" latinLnBrk="0" hangingPunct="1">
        <a:spcBef>
          <a:spcPct val="20000"/>
        </a:spcBef>
        <a:buFont typeface="Arial"/>
        <a:buChar char="•"/>
        <a:defRPr sz="8200" kern="1200">
          <a:solidFill>
            <a:schemeClr val="tx1"/>
          </a:solidFill>
          <a:latin typeface="+mn-lt"/>
          <a:ea typeface="+mn-ea"/>
          <a:cs typeface="+mn-cs"/>
        </a:defRPr>
      </a:lvl6pPr>
      <a:lvl7pPr marL="12226580" indent="-940506" algn="l" defTabSz="1881012" rtl="0" eaLnBrk="1" latinLnBrk="0" hangingPunct="1">
        <a:spcBef>
          <a:spcPct val="20000"/>
        </a:spcBef>
        <a:buFont typeface="Arial"/>
        <a:buChar char="•"/>
        <a:defRPr sz="8200" kern="1200">
          <a:solidFill>
            <a:schemeClr val="tx1"/>
          </a:solidFill>
          <a:latin typeface="+mn-lt"/>
          <a:ea typeface="+mn-ea"/>
          <a:cs typeface="+mn-cs"/>
        </a:defRPr>
      </a:lvl7pPr>
      <a:lvl8pPr marL="14107592" indent="-940506" algn="l" defTabSz="1881012" rtl="0" eaLnBrk="1" latinLnBrk="0" hangingPunct="1">
        <a:spcBef>
          <a:spcPct val="20000"/>
        </a:spcBef>
        <a:buFont typeface="Arial"/>
        <a:buChar char="•"/>
        <a:defRPr sz="8200" kern="1200">
          <a:solidFill>
            <a:schemeClr val="tx1"/>
          </a:solidFill>
          <a:latin typeface="+mn-lt"/>
          <a:ea typeface="+mn-ea"/>
          <a:cs typeface="+mn-cs"/>
        </a:defRPr>
      </a:lvl8pPr>
      <a:lvl9pPr marL="15988604" indent="-940506" algn="l" defTabSz="1881012" rtl="0" eaLnBrk="1" latinLnBrk="0" hangingPunct="1">
        <a:spcBef>
          <a:spcPct val="20000"/>
        </a:spcBef>
        <a:buFont typeface="Arial"/>
        <a:buChar char="•"/>
        <a:defRPr sz="8200" kern="1200">
          <a:solidFill>
            <a:schemeClr val="tx1"/>
          </a:solidFill>
          <a:latin typeface="+mn-lt"/>
          <a:ea typeface="+mn-ea"/>
          <a:cs typeface="+mn-cs"/>
        </a:defRPr>
      </a:lvl9pPr>
    </p:bodyStyle>
    <p:otherStyle>
      <a:defPPr>
        <a:defRPr lang="en-US"/>
      </a:defPPr>
      <a:lvl1pPr marL="0" algn="l" defTabSz="1881012" rtl="0" eaLnBrk="1" latinLnBrk="0" hangingPunct="1">
        <a:defRPr sz="7400" kern="1200">
          <a:solidFill>
            <a:schemeClr val="tx1"/>
          </a:solidFill>
          <a:latin typeface="+mn-lt"/>
          <a:ea typeface="+mn-ea"/>
          <a:cs typeface="+mn-cs"/>
        </a:defRPr>
      </a:lvl1pPr>
      <a:lvl2pPr marL="1881012" algn="l" defTabSz="1881012" rtl="0" eaLnBrk="1" latinLnBrk="0" hangingPunct="1">
        <a:defRPr sz="7400" kern="1200">
          <a:solidFill>
            <a:schemeClr val="tx1"/>
          </a:solidFill>
          <a:latin typeface="+mn-lt"/>
          <a:ea typeface="+mn-ea"/>
          <a:cs typeface="+mn-cs"/>
        </a:defRPr>
      </a:lvl2pPr>
      <a:lvl3pPr marL="3762024" algn="l" defTabSz="1881012" rtl="0" eaLnBrk="1" latinLnBrk="0" hangingPunct="1">
        <a:defRPr sz="7400" kern="1200">
          <a:solidFill>
            <a:schemeClr val="tx1"/>
          </a:solidFill>
          <a:latin typeface="+mn-lt"/>
          <a:ea typeface="+mn-ea"/>
          <a:cs typeface="+mn-cs"/>
        </a:defRPr>
      </a:lvl3pPr>
      <a:lvl4pPr marL="5643037" algn="l" defTabSz="1881012" rtl="0" eaLnBrk="1" latinLnBrk="0" hangingPunct="1">
        <a:defRPr sz="7400" kern="1200">
          <a:solidFill>
            <a:schemeClr val="tx1"/>
          </a:solidFill>
          <a:latin typeface="+mn-lt"/>
          <a:ea typeface="+mn-ea"/>
          <a:cs typeface="+mn-cs"/>
        </a:defRPr>
      </a:lvl4pPr>
      <a:lvl5pPr marL="7524049" algn="l" defTabSz="1881012" rtl="0" eaLnBrk="1" latinLnBrk="0" hangingPunct="1">
        <a:defRPr sz="7400" kern="1200">
          <a:solidFill>
            <a:schemeClr val="tx1"/>
          </a:solidFill>
          <a:latin typeface="+mn-lt"/>
          <a:ea typeface="+mn-ea"/>
          <a:cs typeface="+mn-cs"/>
        </a:defRPr>
      </a:lvl5pPr>
      <a:lvl6pPr marL="9405061" algn="l" defTabSz="1881012" rtl="0" eaLnBrk="1" latinLnBrk="0" hangingPunct="1">
        <a:defRPr sz="7400" kern="1200">
          <a:solidFill>
            <a:schemeClr val="tx1"/>
          </a:solidFill>
          <a:latin typeface="+mn-lt"/>
          <a:ea typeface="+mn-ea"/>
          <a:cs typeface="+mn-cs"/>
        </a:defRPr>
      </a:lvl6pPr>
      <a:lvl7pPr marL="11286073" algn="l" defTabSz="1881012" rtl="0" eaLnBrk="1" latinLnBrk="0" hangingPunct="1">
        <a:defRPr sz="7400" kern="1200">
          <a:solidFill>
            <a:schemeClr val="tx1"/>
          </a:solidFill>
          <a:latin typeface="+mn-lt"/>
          <a:ea typeface="+mn-ea"/>
          <a:cs typeface="+mn-cs"/>
        </a:defRPr>
      </a:lvl7pPr>
      <a:lvl8pPr marL="13167086" algn="l" defTabSz="1881012" rtl="0" eaLnBrk="1" latinLnBrk="0" hangingPunct="1">
        <a:defRPr sz="7400" kern="1200">
          <a:solidFill>
            <a:schemeClr val="tx1"/>
          </a:solidFill>
          <a:latin typeface="+mn-lt"/>
          <a:ea typeface="+mn-ea"/>
          <a:cs typeface="+mn-cs"/>
        </a:defRPr>
      </a:lvl8pPr>
      <a:lvl9pPr marL="15048098" algn="l" defTabSz="1881012"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df"/><Relationship Id="rId5" Type="http://schemas.openxmlformats.org/officeDocument/2006/relationships/image" Target="../media/image4.png"/><Relationship Id="rId6" Type="http://schemas.openxmlformats.org/officeDocument/2006/relationships/image" Target="../media/image4.jpeg"/><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Picture 6" descr="Team Pica Logo.png"/>
          <p:cNvPicPr>
            <a:picLocks noChangeAspect="1"/>
          </p:cNvPicPr>
          <p:nvPr/>
        </p:nvPicPr>
        <p:blipFill>
          <a:blip r:embed="rId2"/>
          <a:stretch>
            <a:fillRect/>
          </a:stretch>
        </p:blipFill>
        <p:spPr>
          <a:xfrm>
            <a:off x="12259005" y="1224088"/>
            <a:ext cx="13401353" cy="6491643"/>
          </a:xfrm>
          <a:prstGeom prst="rect">
            <a:avLst/>
          </a:prstGeom>
          <a:effectLst>
            <a:outerShdw blurRad="50800" dist="139700" dir="2700000" algn="tl" rotWithShape="0">
              <a:srgbClr val="000000">
                <a:alpha val="43000"/>
              </a:srgbClr>
            </a:outerShdw>
          </a:effectLst>
        </p:spPr>
      </p:pic>
      <p:grpSp>
        <p:nvGrpSpPr>
          <p:cNvPr id="11" name="Group 10"/>
          <p:cNvGrpSpPr/>
          <p:nvPr/>
        </p:nvGrpSpPr>
        <p:grpSpPr>
          <a:xfrm>
            <a:off x="25178964" y="1224088"/>
            <a:ext cx="10579762" cy="8411934"/>
            <a:chOff x="22899086" y="1575679"/>
            <a:chExt cx="11826087" cy="9402884"/>
          </a:xfrm>
        </p:grpSpPr>
        <p:pic>
          <p:nvPicPr>
            <p:cNvPr id="8" name="Picture 7" descr="IMG_0865.JPG"/>
            <p:cNvPicPr>
              <a:picLocks noChangeAspect="1"/>
            </p:cNvPicPr>
            <p:nvPr/>
          </p:nvPicPr>
          <p:blipFill>
            <a:blip r:embed="rId3"/>
            <a:stretch>
              <a:fillRect/>
            </a:stretch>
          </p:blipFill>
          <p:spPr>
            <a:xfrm>
              <a:off x="22899086" y="1575679"/>
              <a:ext cx="11826087" cy="788508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0" name="TextBox 9"/>
            <p:cNvSpPr txBox="1"/>
            <p:nvPr/>
          </p:nvSpPr>
          <p:spPr>
            <a:xfrm>
              <a:off x="23514861" y="9774446"/>
              <a:ext cx="10545126" cy="1204117"/>
            </a:xfrm>
            <a:prstGeom prst="rect">
              <a:avLst/>
            </a:prstGeom>
            <a:noFill/>
          </p:spPr>
          <p:txBody>
            <a:bodyPr wrap="square" rtlCol="0" anchor="t">
              <a:spAutoFit/>
            </a:bodyPr>
            <a:lstStyle/>
            <a:p>
              <a:pPr algn="ctr"/>
              <a:r>
                <a:rPr lang="en-US" sz="3200" dirty="0" smtClean="0">
                  <a:latin typeface="Helvetica Neue"/>
                  <a:cs typeface="Helvetica Neue"/>
                </a:rPr>
                <a:t>Amy Ball (EE), Kendrick </a:t>
              </a:r>
              <a:r>
                <a:rPr lang="en-US" sz="3200" dirty="0" err="1" smtClean="0">
                  <a:latin typeface="Helvetica Neue"/>
                  <a:cs typeface="Helvetica Neue"/>
                </a:rPr>
                <a:t>Wiersma</a:t>
              </a:r>
              <a:r>
                <a:rPr lang="en-US" sz="3200" dirty="0" smtClean="0">
                  <a:latin typeface="Helvetica Neue"/>
                  <a:cs typeface="Helvetica Neue"/>
                </a:rPr>
                <a:t> (EE), Nathan Jen (EE), Avery </a:t>
              </a:r>
              <a:r>
                <a:rPr lang="en-US" sz="3200" dirty="0" err="1" smtClean="0">
                  <a:latin typeface="Helvetica Neue"/>
                  <a:cs typeface="Helvetica Neue"/>
                </a:rPr>
                <a:t>Sterk</a:t>
              </a:r>
              <a:r>
                <a:rPr lang="en-US" sz="3200" dirty="0" smtClean="0">
                  <a:latin typeface="Helvetica Neue"/>
                  <a:cs typeface="Helvetica Neue"/>
                </a:rPr>
                <a:t> (EE)</a:t>
              </a:r>
              <a:endParaRPr lang="en-US" sz="3200" dirty="0">
                <a:latin typeface="Helvetica Neue"/>
                <a:cs typeface="Helvetica Neue"/>
              </a:endParaRPr>
            </a:p>
          </p:txBody>
        </p:sp>
      </p:grpSp>
      <p:sp>
        <p:nvSpPr>
          <p:cNvPr id="13" name="TextBox 12"/>
          <p:cNvSpPr txBox="1"/>
          <p:nvPr/>
        </p:nvSpPr>
        <p:spPr>
          <a:xfrm>
            <a:off x="810849" y="1224088"/>
            <a:ext cx="9545227" cy="13726839"/>
          </a:xfrm>
          <a:prstGeom prst="rect">
            <a:avLst/>
          </a:prstGeom>
          <a:effectLst>
            <a:outerShdw blurRad="50800" dist="1270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5400" dirty="0" smtClean="0"/>
              <a:t>Overview:</a:t>
            </a:r>
          </a:p>
          <a:p>
            <a:r>
              <a:rPr lang="en-US" sz="3200" dirty="0" smtClean="0"/>
              <a:t>Standard electric meters were developed decades ago and are still used today, despite many technological advances in the last several years. Along with these technological advances, Americans have become accustomed to having access to large amounts of data, but due to the nature of the standard electric meter, data regarding the usage of power is severely limited. For the power companies, data from the meters is minimal and grid control is limited to manual operation, costing them time and money.</a:t>
            </a:r>
          </a:p>
          <a:p>
            <a:r>
              <a:rPr lang="en-US" sz="3200" dirty="0" smtClean="0"/>
              <a:t/>
            </a:r>
            <a:br>
              <a:rPr lang="en-US" sz="3200" dirty="0" smtClean="0"/>
            </a:br>
            <a:r>
              <a:rPr lang="en-US" sz="3200" dirty="0" smtClean="0"/>
              <a:t>As the cost of electricity becomes higher and higher, electricity use in buildings is becoming a bigger concern and people have few cheap or simple ways to monitor this. Of the options available, most only address part of the whole problem, giving some information to the consumer and none to the power company or vice-versa. While there are devices such as breakers and fuses that provide electrical safety for buildings, advances in technology have made it possible to further improve safety but have not been implemented in a cost-effective way or made easily available to an average consumer, which for the purpose of this project shall be defined as a person without a mathematical or scientific education beyond high-school.</a:t>
            </a:r>
          </a:p>
          <a:p>
            <a:endParaRPr lang="en-US" sz="3200" dirty="0"/>
          </a:p>
        </p:txBody>
      </p:sp>
      <p:grpSp>
        <p:nvGrpSpPr>
          <p:cNvPr id="16" name="Group 15"/>
          <p:cNvGrpSpPr/>
          <p:nvPr/>
        </p:nvGrpSpPr>
        <p:grpSpPr>
          <a:xfrm>
            <a:off x="11032795" y="9460764"/>
            <a:ext cx="14510410" cy="10399380"/>
            <a:chOff x="907390" y="17729751"/>
            <a:chExt cx="14510410" cy="10399380"/>
          </a:xfrm>
        </p:grpSpPr>
        <p:pic>
          <p:nvPicPr>
            <p:cNvPr id="12" name="Picture 11" descr="System Diagram_B.pdf"/>
            <p:cNvPicPr>
              <a:picLocks noChangeAspect="1"/>
            </p:cNvPicPr>
            <p:nvPr/>
          </p:nvPicPr>
          <mc:AlternateContent xmlns:ma="http://schemas.microsoft.com/office/mac/drawingml/2008/main">
            <mc:Choice Requires="ma">
              <p:blipFill>
                <a:blip r:embed="rId4"/>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5"/>
                <a:stretch>
                  <a:fillRect/>
                </a:stretch>
              </p:blipFill>
            </mc:Fallback>
          </mc:AlternateContent>
          <p:spPr>
            <a:xfrm>
              <a:off x="907390" y="17729751"/>
              <a:ext cx="14510410" cy="951897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4" name="TextBox 13"/>
            <p:cNvSpPr txBox="1"/>
            <p:nvPr/>
          </p:nvSpPr>
          <p:spPr>
            <a:xfrm>
              <a:off x="2133600" y="27482800"/>
              <a:ext cx="12242800" cy="646331"/>
            </a:xfrm>
            <a:prstGeom prst="rect">
              <a:avLst/>
            </a:prstGeom>
            <a:noFill/>
          </p:spPr>
          <p:txBody>
            <a:bodyPr wrap="square" rtlCol="0">
              <a:spAutoFit/>
            </a:bodyPr>
            <a:lstStyle/>
            <a:p>
              <a:pPr algn="ctr"/>
              <a:r>
                <a:rPr lang="en-US" sz="3600" dirty="0" smtClean="0">
                  <a:latin typeface="Helvetica"/>
                  <a:cs typeface="Helvetica"/>
                </a:rPr>
                <a:t>System block diagram</a:t>
              </a:r>
              <a:endParaRPr lang="en-US" sz="3600" dirty="0">
                <a:latin typeface="Helvetica"/>
                <a:cs typeface="Helvetica"/>
              </a:endParaRPr>
            </a:p>
          </p:txBody>
        </p:sp>
      </p:grpSp>
      <p:sp>
        <p:nvSpPr>
          <p:cNvPr id="17" name="TextBox 16"/>
          <p:cNvSpPr txBox="1"/>
          <p:nvPr/>
        </p:nvSpPr>
        <p:spPr>
          <a:xfrm>
            <a:off x="37887896" y="17576800"/>
            <a:ext cx="16792773" cy="10433627"/>
          </a:xfrm>
          <a:prstGeom prst="rect">
            <a:avLst/>
          </a:prstGeom>
          <a:noFill/>
        </p:spPr>
        <p:txBody>
          <a:bodyPr wrap="square" rtlCol="0">
            <a:spAutoFit/>
          </a:bodyPr>
          <a:lstStyle/>
          <a:p>
            <a:r>
              <a:rPr lang="en-US" sz="3200" dirty="0" smtClean="0"/>
              <a:t>The E-meter replaces the conventional electromechanical meter found outside every building. The MSP430 does the monitoring and the LCD displays instantaneous and total usage outside of the building while the </a:t>
            </a:r>
            <a:r>
              <a:rPr lang="en-US" sz="3200" dirty="0" err="1" smtClean="0"/>
              <a:t>ethernet</a:t>
            </a:r>
            <a:r>
              <a:rPr lang="en-US" sz="3200" dirty="0" smtClean="0"/>
              <a:t> communications allow the system to connect with the MCU.</a:t>
            </a:r>
          </a:p>
          <a:p>
            <a:r>
              <a:rPr lang="en-US" sz="3200" dirty="0" smtClean="0"/>
              <a:t/>
            </a:r>
            <a:br>
              <a:rPr lang="en-US" sz="3200" dirty="0" smtClean="0"/>
            </a:br>
            <a:r>
              <a:rPr lang="en-US" sz="3200" dirty="0" smtClean="0"/>
              <a:t>The solid-state breakers and monitoring are a “smart” replacement for mechanical breakers. They protect the attached circuit from drawing too much current and provide information about power usage for the attached circuit. The solid-state breaker box in the diagram represents the actual on/off switching circuitry. SS-FPGA network is the circuit required to allow the FPGA to control the breaker. The pre-sensor network steps down the voltage and contains the physical circuitry used to measure the current. The ADE7763 is the actual chip that reads the measurements and sends the information to the FPGA. The FPGA controls the solid-state breakers using the information from the ADE7763 and communicates through the </a:t>
            </a:r>
            <a:r>
              <a:rPr lang="en-US" sz="3200" dirty="0" err="1" smtClean="0"/>
              <a:t>ethernet</a:t>
            </a:r>
            <a:r>
              <a:rPr lang="en-US" sz="3200" dirty="0" smtClean="0"/>
              <a:t> controller with the MCU.</a:t>
            </a:r>
          </a:p>
          <a:p>
            <a:r>
              <a:rPr lang="en-US" sz="3200" dirty="0" smtClean="0"/>
              <a:t/>
            </a:r>
            <a:br>
              <a:rPr lang="en-US" sz="3200" dirty="0" smtClean="0"/>
            </a:br>
            <a:r>
              <a:rPr lang="en-US" sz="3200" dirty="0" smtClean="0"/>
              <a:t>The MCU takes the information from both the E-meter and the solid-state breaker monitors and transmits it to the base station.</a:t>
            </a:r>
          </a:p>
          <a:p>
            <a:r>
              <a:rPr lang="en-US" sz="3200" dirty="0" smtClean="0"/>
              <a:t/>
            </a:r>
            <a:br>
              <a:rPr lang="en-US" sz="3200" dirty="0" smtClean="0"/>
            </a:br>
            <a:r>
              <a:rPr lang="en-US" sz="3200" dirty="0" smtClean="0"/>
              <a:t>The base station displays all information received from the MCU in a location convenient to the consumer.  It also provides the interface for configuring and updating the rest of the system.</a:t>
            </a:r>
          </a:p>
          <a:p>
            <a:r>
              <a:rPr lang="en-US" sz="3200" dirty="0" smtClean="0"/>
              <a:t/>
            </a:r>
            <a:br>
              <a:rPr lang="en-US" sz="3200" dirty="0" smtClean="0"/>
            </a:br>
            <a:r>
              <a:rPr lang="en-US" sz="3200" dirty="0" smtClean="0"/>
              <a:t>The Loads outside of the system each represent a circuit in the building.</a:t>
            </a:r>
          </a:p>
          <a:p>
            <a:endParaRPr lang="en-US" sz="3200" dirty="0"/>
          </a:p>
        </p:txBody>
      </p:sp>
      <p:sp>
        <p:nvSpPr>
          <p:cNvPr id="18" name="TextBox 17"/>
          <p:cNvSpPr txBox="1"/>
          <p:nvPr/>
        </p:nvSpPr>
        <p:spPr>
          <a:xfrm>
            <a:off x="810849" y="22616696"/>
            <a:ext cx="10836605" cy="3877984"/>
          </a:xfrm>
          <a:prstGeom prst="rect">
            <a:avLst/>
          </a:prstGeom>
          <a:effectLst>
            <a:outerShdw blurRad="50800" dist="1270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5400" dirty="0" smtClean="0"/>
              <a:t>E-Meter:</a:t>
            </a:r>
          </a:p>
          <a:p>
            <a:r>
              <a:rPr lang="en-US" sz="3200" dirty="0" smtClean="0"/>
              <a:t>The E-Meter is centered around a TI MSP430F47197 MCU tailored for metrology. Its duties include:</a:t>
            </a:r>
          </a:p>
          <a:p>
            <a:pPr>
              <a:buFont typeface="Arial"/>
              <a:buChar char="•"/>
            </a:pPr>
            <a:r>
              <a:rPr lang="en-US" sz="3200" dirty="0" smtClean="0"/>
              <a:t> Monitoring current for up to 3 phases.</a:t>
            </a:r>
          </a:p>
          <a:p>
            <a:pPr>
              <a:buFont typeface="Arial"/>
              <a:buChar char="•"/>
            </a:pPr>
            <a:r>
              <a:rPr lang="en-US" sz="3200" dirty="0" smtClean="0"/>
              <a:t> Monitoring voltage for up to 3 phases.</a:t>
            </a:r>
          </a:p>
          <a:p>
            <a:pPr>
              <a:buFont typeface="Arial"/>
              <a:buChar char="•"/>
            </a:pPr>
            <a:r>
              <a:rPr lang="en-US" sz="3200" dirty="0" smtClean="0"/>
              <a:t> Detecting tampering with the meter.</a:t>
            </a:r>
          </a:p>
          <a:p>
            <a:pPr>
              <a:buFont typeface="Arial"/>
              <a:buChar char="•"/>
            </a:pPr>
            <a:r>
              <a:rPr lang="en-US" sz="3200" dirty="0" smtClean="0"/>
              <a:t> Packaging measured data for transmission to base station.</a:t>
            </a:r>
            <a:endParaRPr lang="en-US" sz="3200" dirty="0"/>
          </a:p>
        </p:txBody>
      </p:sp>
      <p:sp>
        <p:nvSpPr>
          <p:cNvPr id="19" name="TextBox 18"/>
          <p:cNvSpPr txBox="1"/>
          <p:nvPr/>
        </p:nvSpPr>
        <p:spPr>
          <a:xfrm>
            <a:off x="12869697" y="21631811"/>
            <a:ext cx="10836605" cy="4862869"/>
          </a:xfrm>
          <a:prstGeom prst="rect">
            <a:avLst/>
          </a:prstGeom>
          <a:effectLst>
            <a:outerShdw blurRad="50800" dist="1270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5400" dirty="0" smtClean="0"/>
              <a:t>Solid-State Breakers:</a:t>
            </a:r>
          </a:p>
          <a:p>
            <a:r>
              <a:rPr lang="en-US" sz="3200" dirty="0" smtClean="0"/>
              <a:t>The solid state breakers provide the real-time circuit monitoring and control. Each breaker consists of a solid-state relay, and an ADE7763, each controlled by a microcontroller. Each breaker:</a:t>
            </a:r>
          </a:p>
          <a:p>
            <a:pPr>
              <a:buFont typeface="Arial"/>
              <a:buChar char="•"/>
            </a:pPr>
            <a:r>
              <a:rPr lang="en-US" sz="3200" dirty="0" smtClean="0"/>
              <a:t> Monitors voltage and current to measure usage.</a:t>
            </a:r>
          </a:p>
          <a:p>
            <a:pPr>
              <a:buFont typeface="Arial"/>
              <a:buChar char="•"/>
            </a:pPr>
            <a:r>
              <a:rPr lang="en-US" sz="3200" dirty="0" smtClean="0"/>
              <a:t> Contains a configurable setting for the trip value.</a:t>
            </a:r>
          </a:p>
          <a:p>
            <a:pPr>
              <a:buFont typeface="Arial"/>
              <a:buChar char="•"/>
            </a:pPr>
            <a:r>
              <a:rPr lang="en-US" sz="3200" dirty="0" smtClean="0"/>
              <a:t> Automatically reports status (on/off/trip) and can be remotely reset.</a:t>
            </a:r>
          </a:p>
          <a:p>
            <a:pPr>
              <a:buFont typeface="Arial"/>
              <a:buChar char="•"/>
            </a:pPr>
            <a:r>
              <a:rPr lang="en-US" sz="3200" dirty="0" smtClean="0"/>
              <a:t> Packages data for transmission to the base station.</a:t>
            </a:r>
            <a:endParaRPr lang="en-US" sz="3200" dirty="0"/>
          </a:p>
        </p:txBody>
      </p:sp>
      <p:sp>
        <p:nvSpPr>
          <p:cNvPr id="20" name="TextBox 19"/>
          <p:cNvSpPr txBox="1"/>
          <p:nvPr/>
        </p:nvSpPr>
        <p:spPr>
          <a:xfrm>
            <a:off x="24922121" y="22616696"/>
            <a:ext cx="10836605" cy="3877984"/>
          </a:xfrm>
          <a:prstGeom prst="rect">
            <a:avLst/>
          </a:prstGeom>
          <a:effectLst>
            <a:outerShdw blurRad="50800" dist="1270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5400" dirty="0" smtClean="0"/>
              <a:t>Base Station:</a:t>
            </a:r>
          </a:p>
          <a:p>
            <a:r>
              <a:rPr lang="en-US" sz="3200" dirty="0" smtClean="0"/>
              <a:t>The Base Station is centered around a SPARC V8 LEON3 processor. Its duties include:</a:t>
            </a:r>
          </a:p>
          <a:p>
            <a:pPr>
              <a:buFont typeface="Arial"/>
              <a:buChar char="•"/>
            </a:pPr>
            <a:r>
              <a:rPr lang="en-US" sz="3200" dirty="0" smtClean="0"/>
              <a:t> Gathering measurements from other PICA devices.</a:t>
            </a:r>
          </a:p>
          <a:p>
            <a:pPr>
              <a:buFont typeface="Arial"/>
              <a:buChar char="•"/>
            </a:pPr>
            <a:r>
              <a:rPr lang="en-US" sz="3200" dirty="0" smtClean="0"/>
              <a:t> Analyzes the measurements for user-relevant information.</a:t>
            </a:r>
          </a:p>
          <a:p>
            <a:pPr>
              <a:buFont typeface="Arial"/>
              <a:buChar char="•"/>
            </a:pPr>
            <a:r>
              <a:rPr lang="en-US" sz="3200" dirty="0" smtClean="0"/>
              <a:t> Hosts the information on an internal web server.</a:t>
            </a:r>
          </a:p>
          <a:p>
            <a:pPr>
              <a:buFont typeface="Arial"/>
              <a:buChar char="•"/>
            </a:pPr>
            <a:r>
              <a:rPr lang="en-US" sz="3200" dirty="0" smtClean="0"/>
              <a:t> Provides a means to control the other PICA devices.</a:t>
            </a:r>
            <a:endParaRPr lang="en-US" sz="3200" dirty="0"/>
          </a:p>
        </p:txBody>
      </p:sp>
      <p:grpSp>
        <p:nvGrpSpPr>
          <p:cNvPr id="22" name="Group 43"/>
          <p:cNvGrpSpPr>
            <a:grpSpLocks/>
          </p:cNvGrpSpPr>
          <p:nvPr/>
        </p:nvGrpSpPr>
        <p:grpSpPr bwMode="auto">
          <a:xfrm>
            <a:off x="30827175" y="27397546"/>
            <a:ext cx="4720019" cy="1032393"/>
            <a:chOff x="26016" y="25685"/>
            <a:chExt cx="5376" cy="1175"/>
          </a:xfrm>
        </p:grpSpPr>
        <p:sp>
          <p:nvSpPr>
            <p:cNvPr id="23" name="AutoShape 44"/>
            <p:cNvSpPr>
              <a:spLocks noChangeAspect="1" noChangeArrowheads="1" noTextEdit="1"/>
            </p:cNvSpPr>
            <p:nvPr/>
          </p:nvSpPr>
          <p:spPr bwMode="auto">
            <a:xfrm>
              <a:off x="26016" y="25685"/>
              <a:ext cx="5376" cy="1175"/>
            </a:xfrm>
            <a:prstGeom prst="rect">
              <a:avLst/>
            </a:prstGeom>
            <a:noFill/>
            <a:ln w="9525">
              <a:noFill/>
              <a:miter lim="800000"/>
              <a:headEnd/>
              <a:tailEnd/>
            </a:ln>
          </p:spPr>
          <p:txBody>
            <a:bodyPr/>
            <a:lstStyle/>
            <a:p>
              <a:endParaRPr lang="en-US"/>
            </a:p>
          </p:txBody>
        </p:sp>
        <p:sp>
          <p:nvSpPr>
            <p:cNvPr id="24" name="Freeform 45"/>
            <p:cNvSpPr>
              <a:spLocks/>
            </p:cNvSpPr>
            <p:nvPr/>
          </p:nvSpPr>
          <p:spPr bwMode="auto">
            <a:xfrm>
              <a:off x="27597" y="25777"/>
              <a:ext cx="516" cy="241"/>
            </a:xfrm>
            <a:custGeom>
              <a:avLst/>
              <a:gdLst/>
              <a:ahLst/>
              <a:cxnLst>
                <a:cxn ang="0">
                  <a:pos x="499" y="71"/>
                </a:cxn>
                <a:cxn ang="0">
                  <a:pos x="499" y="0"/>
                </a:cxn>
                <a:cxn ang="0">
                  <a:pos x="481" y="0"/>
                </a:cxn>
                <a:cxn ang="0">
                  <a:pos x="474" y="4"/>
                </a:cxn>
                <a:cxn ang="0">
                  <a:pos x="463" y="7"/>
                </a:cxn>
                <a:cxn ang="0">
                  <a:pos x="449" y="7"/>
                </a:cxn>
                <a:cxn ang="0">
                  <a:pos x="410" y="7"/>
                </a:cxn>
                <a:cxn ang="0">
                  <a:pos x="357" y="0"/>
                </a:cxn>
                <a:cxn ang="0">
                  <a:pos x="294" y="0"/>
                </a:cxn>
                <a:cxn ang="0">
                  <a:pos x="212" y="4"/>
                </a:cxn>
                <a:cxn ang="0">
                  <a:pos x="141" y="14"/>
                </a:cxn>
                <a:cxn ang="0">
                  <a:pos x="81" y="35"/>
                </a:cxn>
                <a:cxn ang="0">
                  <a:pos x="39" y="60"/>
                </a:cxn>
                <a:cxn ang="0">
                  <a:pos x="11" y="92"/>
                </a:cxn>
                <a:cxn ang="0">
                  <a:pos x="0" y="127"/>
                </a:cxn>
                <a:cxn ang="0">
                  <a:pos x="7" y="156"/>
                </a:cxn>
                <a:cxn ang="0">
                  <a:pos x="32" y="184"/>
                </a:cxn>
                <a:cxn ang="0">
                  <a:pos x="67" y="202"/>
                </a:cxn>
                <a:cxn ang="0">
                  <a:pos x="113" y="219"/>
                </a:cxn>
                <a:cxn ang="0">
                  <a:pos x="163" y="230"/>
                </a:cxn>
                <a:cxn ang="0">
                  <a:pos x="219" y="237"/>
                </a:cxn>
                <a:cxn ang="0">
                  <a:pos x="279" y="241"/>
                </a:cxn>
                <a:cxn ang="0">
                  <a:pos x="357" y="237"/>
                </a:cxn>
                <a:cxn ang="0">
                  <a:pos x="424" y="223"/>
                </a:cxn>
                <a:cxn ang="0">
                  <a:pos x="477" y="205"/>
                </a:cxn>
                <a:cxn ang="0">
                  <a:pos x="516" y="181"/>
                </a:cxn>
                <a:cxn ang="0">
                  <a:pos x="499" y="177"/>
                </a:cxn>
                <a:cxn ang="0">
                  <a:pos x="449" y="205"/>
                </a:cxn>
                <a:cxn ang="0">
                  <a:pos x="382" y="219"/>
                </a:cxn>
                <a:cxn ang="0">
                  <a:pos x="301" y="227"/>
                </a:cxn>
                <a:cxn ang="0">
                  <a:pos x="230" y="219"/>
                </a:cxn>
                <a:cxn ang="0">
                  <a:pos x="170" y="205"/>
                </a:cxn>
                <a:cxn ang="0">
                  <a:pos x="127" y="181"/>
                </a:cxn>
                <a:cxn ang="0">
                  <a:pos x="95" y="149"/>
                </a:cxn>
                <a:cxn ang="0">
                  <a:pos x="88" y="110"/>
                </a:cxn>
                <a:cxn ang="0">
                  <a:pos x="95" y="78"/>
                </a:cxn>
                <a:cxn ang="0">
                  <a:pos x="120" y="50"/>
                </a:cxn>
                <a:cxn ang="0">
                  <a:pos x="163" y="28"/>
                </a:cxn>
                <a:cxn ang="0">
                  <a:pos x="223" y="14"/>
                </a:cxn>
                <a:cxn ang="0">
                  <a:pos x="297" y="7"/>
                </a:cxn>
                <a:cxn ang="0">
                  <a:pos x="364" y="11"/>
                </a:cxn>
                <a:cxn ang="0">
                  <a:pos x="414" y="21"/>
                </a:cxn>
                <a:cxn ang="0">
                  <a:pos x="453" y="42"/>
                </a:cxn>
                <a:cxn ang="0">
                  <a:pos x="481" y="71"/>
                </a:cxn>
                <a:cxn ang="0">
                  <a:pos x="499" y="71"/>
                </a:cxn>
              </a:cxnLst>
              <a:rect l="0" t="0" r="r" b="b"/>
              <a:pathLst>
                <a:path w="516" h="241">
                  <a:moveTo>
                    <a:pt x="499" y="71"/>
                  </a:moveTo>
                  <a:lnTo>
                    <a:pt x="499" y="0"/>
                  </a:lnTo>
                  <a:lnTo>
                    <a:pt x="481" y="0"/>
                  </a:lnTo>
                  <a:lnTo>
                    <a:pt x="474" y="4"/>
                  </a:lnTo>
                  <a:lnTo>
                    <a:pt x="463" y="7"/>
                  </a:lnTo>
                  <a:lnTo>
                    <a:pt x="449" y="7"/>
                  </a:lnTo>
                  <a:lnTo>
                    <a:pt x="410" y="7"/>
                  </a:lnTo>
                  <a:lnTo>
                    <a:pt x="357" y="0"/>
                  </a:lnTo>
                  <a:lnTo>
                    <a:pt x="294" y="0"/>
                  </a:lnTo>
                  <a:lnTo>
                    <a:pt x="212" y="4"/>
                  </a:lnTo>
                  <a:lnTo>
                    <a:pt x="141" y="14"/>
                  </a:lnTo>
                  <a:lnTo>
                    <a:pt x="81" y="35"/>
                  </a:lnTo>
                  <a:lnTo>
                    <a:pt x="39" y="60"/>
                  </a:lnTo>
                  <a:lnTo>
                    <a:pt x="11" y="92"/>
                  </a:lnTo>
                  <a:lnTo>
                    <a:pt x="0" y="127"/>
                  </a:lnTo>
                  <a:lnTo>
                    <a:pt x="7" y="156"/>
                  </a:lnTo>
                  <a:lnTo>
                    <a:pt x="32" y="184"/>
                  </a:lnTo>
                  <a:lnTo>
                    <a:pt x="67" y="202"/>
                  </a:lnTo>
                  <a:lnTo>
                    <a:pt x="113" y="219"/>
                  </a:lnTo>
                  <a:lnTo>
                    <a:pt x="163" y="230"/>
                  </a:lnTo>
                  <a:lnTo>
                    <a:pt x="219" y="237"/>
                  </a:lnTo>
                  <a:lnTo>
                    <a:pt x="279" y="241"/>
                  </a:lnTo>
                  <a:lnTo>
                    <a:pt x="357" y="237"/>
                  </a:lnTo>
                  <a:lnTo>
                    <a:pt x="424" y="223"/>
                  </a:lnTo>
                  <a:lnTo>
                    <a:pt x="477" y="205"/>
                  </a:lnTo>
                  <a:lnTo>
                    <a:pt x="516" y="181"/>
                  </a:lnTo>
                  <a:lnTo>
                    <a:pt x="499" y="177"/>
                  </a:lnTo>
                  <a:lnTo>
                    <a:pt x="449" y="205"/>
                  </a:lnTo>
                  <a:lnTo>
                    <a:pt x="382" y="219"/>
                  </a:lnTo>
                  <a:lnTo>
                    <a:pt x="301" y="227"/>
                  </a:lnTo>
                  <a:lnTo>
                    <a:pt x="230" y="219"/>
                  </a:lnTo>
                  <a:lnTo>
                    <a:pt x="170" y="205"/>
                  </a:lnTo>
                  <a:lnTo>
                    <a:pt x="127" y="181"/>
                  </a:lnTo>
                  <a:lnTo>
                    <a:pt x="95" y="149"/>
                  </a:lnTo>
                  <a:lnTo>
                    <a:pt x="88" y="110"/>
                  </a:lnTo>
                  <a:lnTo>
                    <a:pt x="95" y="78"/>
                  </a:lnTo>
                  <a:lnTo>
                    <a:pt x="120" y="50"/>
                  </a:lnTo>
                  <a:lnTo>
                    <a:pt x="163" y="28"/>
                  </a:lnTo>
                  <a:lnTo>
                    <a:pt x="223" y="14"/>
                  </a:lnTo>
                  <a:lnTo>
                    <a:pt x="297" y="7"/>
                  </a:lnTo>
                  <a:lnTo>
                    <a:pt x="364" y="11"/>
                  </a:lnTo>
                  <a:lnTo>
                    <a:pt x="414" y="21"/>
                  </a:lnTo>
                  <a:lnTo>
                    <a:pt x="453" y="42"/>
                  </a:lnTo>
                  <a:lnTo>
                    <a:pt x="481" y="71"/>
                  </a:lnTo>
                  <a:lnTo>
                    <a:pt x="499" y="71"/>
                  </a:lnTo>
                  <a:close/>
                </a:path>
              </a:pathLst>
            </a:custGeom>
            <a:solidFill>
              <a:srgbClr val="870000"/>
            </a:solidFill>
            <a:ln w="0">
              <a:solidFill>
                <a:srgbClr val="870000"/>
              </a:solidFill>
              <a:prstDash val="solid"/>
              <a:round/>
              <a:headEnd/>
              <a:tailEnd/>
            </a:ln>
          </p:spPr>
          <p:txBody>
            <a:bodyPr/>
            <a:lstStyle/>
            <a:p>
              <a:endParaRPr lang="en-US"/>
            </a:p>
          </p:txBody>
        </p:sp>
        <p:sp>
          <p:nvSpPr>
            <p:cNvPr id="25" name="Freeform 46"/>
            <p:cNvSpPr>
              <a:spLocks noEditPoints="1"/>
            </p:cNvSpPr>
            <p:nvPr/>
          </p:nvSpPr>
          <p:spPr bwMode="auto">
            <a:xfrm>
              <a:off x="28294" y="25773"/>
              <a:ext cx="527" cy="245"/>
            </a:xfrm>
            <a:custGeom>
              <a:avLst/>
              <a:gdLst/>
              <a:ahLst/>
              <a:cxnLst>
                <a:cxn ang="0">
                  <a:pos x="375" y="213"/>
                </a:cxn>
                <a:cxn ang="0">
                  <a:pos x="382" y="220"/>
                </a:cxn>
                <a:cxn ang="0">
                  <a:pos x="378" y="227"/>
                </a:cxn>
                <a:cxn ang="0">
                  <a:pos x="375" y="231"/>
                </a:cxn>
                <a:cxn ang="0">
                  <a:pos x="364" y="234"/>
                </a:cxn>
                <a:cxn ang="0">
                  <a:pos x="350" y="238"/>
                </a:cxn>
                <a:cxn ang="0">
                  <a:pos x="332" y="238"/>
                </a:cxn>
                <a:cxn ang="0">
                  <a:pos x="332" y="245"/>
                </a:cxn>
                <a:cxn ang="0">
                  <a:pos x="527" y="245"/>
                </a:cxn>
                <a:cxn ang="0">
                  <a:pos x="527" y="238"/>
                </a:cxn>
                <a:cxn ang="0">
                  <a:pos x="488" y="234"/>
                </a:cxn>
                <a:cxn ang="0">
                  <a:pos x="467" y="227"/>
                </a:cxn>
                <a:cxn ang="0">
                  <a:pos x="449" y="209"/>
                </a:cxn>
                <a:cxn ang="0">
                  <a:pos x="290" y="0"/>
                </a:cxn>
                <a:cxn ang="0">
                  <a:pos x="233" y="0"/>
                </a:cxn>
                <a:cxn ang="0">
                  <a:pos x="81" y="199"/>
                </a:cxn>
                <a:cxn ang="0">
                  <a:pos x="67" y="213"/>
                </a:cxn>
                <a:cxn ang="0">
                  <a:pos x="53" y="227"/>
                </a:cxn>
                <a:cxn ang="0">
                  <a:pos x="32" y="234"/>
                </a:cxn>
                <a:cxn ang="0">
                  <a:pos x="0" y="238"/>
                </a:cxn>
                <a:cxn ang="0">
                  <a:pos x="0" y="245"/>
                </a:cxn>
                <a:cxn ang="0">
                  <a:pos x="141" y="245"/>
                </a:cxn>
                <a:cxn ang="0">
                  <a:pos x="141" y="238"/>
                </a:cxn>
                <a:cxn ang="0">
                  <a:pos x="124" y="238"/>
                </a:cxn>
                <a:cxn ang="0">
                  <a:pos x="113" y="234"/>
                </a:cxn>
                <a:cxn ang="0">
                  <a:pos x="102" y="231"/>
                </a:cxn>
                <a:cxn ang="0">
                  <a:pos x="99" y="227"/>
                </a:cxn>
                <a:cxn ang="0">
                  <a:pos x="95" y="223"/>
                </a:cxn>
                <a:cxn ang="0">
                  <a:pos x="99" y="216"/>
                </a:cxn>
                <a:cxn ang="0">
                  <a:pos x="102" y="209"/>
                </a:cxn>
                <a:cxn ang="0">
                  <a:pos x="106" y="202"/>
                </a:cxn>
                <a:cxn ang="0">
                  <a:pos x="109" y="195"/>
                </a:cxn>
                <a:cxn ang="0">
                  <a:pos x="148" y="146"/>
                </a:cxn>
                <a:cxn ang="0">
                  <a:pos x="325" y="146"/>
                </a:cxn>
                <a:cxn ang="0">
                  <a:pos x="375" y="213"/>
                </a:cxn>
                <a:cxn ang="0">
                  <a:pos x="315" y="131"/>
                </a:cxn>
                <a:cxn ang="0">
                  <a:pos x="159" y="131"/>
                </a:cxn>
                <a:cxn ang="0">
                  <a:pos x="237" y="29"/>
                </a:cxn>
                <a:cxn ang="0">
                  <a:pos x="237" y="29"/>
                </a:cxn>
                <a:cxn ang="0">
                  <a:pos x="315" y="131"/>
                </a:cxn>
              </a:cxnLst>
              <a:rect l="0" t="0" r="r" b="b"/>
              <a:pathLst>
                <a:path w="527" h="245">
                  <a:moveTo>
                    <a:pt x="375" y="213"/>
                  </a:moveTo>
                  <a:lnTo>
                    <a:pt x="382" y="220"/>
                  </a:lnTo>
                  <a:lnTo>
                    <a:pt x="378" y="227"/>
                  </a:lnTo>
                  <a:lnTo>
                    <a:pt x="375" y="231"/>
                  </a:lnTo>
                  <a:lnTo>
                    <a:pt x="364" y="234"/>
                  </a:lnTo>
                  <a:lnTo>
                    <a:pt x="350" y="238"/>
                  </a:lnTo>
                  <a:lnTo>
                    <a:pt x="332" y="238"/>
                  </a:lnTo>
                  <a:lnTo>
                    <a:pt x="332" y="245"/>
                  </a:lnTo>
                  <a:lnTo>
                    <a:pt x="527" y="245"/>
                  </a:lnTo>
                  <a:lnTo>
                    <a:pt x="527" y="238"/>
                  </a:lnTo>
                  <a:lnTo>
                    <a:pt x="488" y="234"/>
                  </a:lnTo>
                  <a:lnTo>
                    <a:pt x="467" y="227"/>
                  </a:lnTo>
                  <a:lnTo>
                    <a:pt x="449" y="209"/>
                  </a:lnTo>
                  <a:lnTo>
                    <a:pt x="290" y="0"/>
                  </a:lnTo>
                  <a:lnTo>
                    <a:pt x="233" y="0"/>
                  </a:lnTo>
                  <a:lnTo>
                    <a:pt x="81" y="199"/>
                  </a:lnTo>
                  <a:lnTo>
                    <a:pt x="67" y="213"/>
                  </a:lnTo>
                  <a:lnTo>
                    <a:pt x="53" y="227"/>
                  </a:lnTo>
                  <a:lnTo>
                    <a:pt x="32" y="234"/>
                  </a:lnTo>
                  <a:lnTo>
                    <a:pt x="0" y="238"/>
                  </a:lnTo>
                  <a:lnTo>
                    <a:pt x="0" y="245"/>
                  </a:lnTo>
                  <a:lnTo>
                    <a:pt x="141" y="245"/>
                  </a:lnTo>
                  <a:lnTo>
                    <a:pt x="141" y="238"/>
                  </a:lnTo>
                  <a:lnTo>
                    <a:pt x="124" y="238"/>
                  </a:lnTo>
                  <a:lnTo>
                    <a:pt x="113" y="234"/>
                  </a:lnTo>
                  <a:lnTo>
                    <a:pt x="102" y="231"/>
                  </a:lnTo>
                  <a:lnTo>
                    <a:pt x="99" y="227"/>
                  </a:lnTo>
                  <a:lnTo>
                    <a:pt x="95" y="223"/>
                  </a:lnTo>
                  <a:lnTo>
                    <a:pt x="99" y="216"/>
                  </a:lnTo>
                  <a:lnTo>
                    <a:pt x="102" y="209"/>
                  </a:lnTo>
                  <a:lnTo>
                    <a:pt x="106" y="202"/>
                  </a:lnTo>
                  <a:lnTo>
                    <a:pt x="109" y="195"/>
                  </a:lnTo>
                  <a:lnTo>
                    <a:pt x="148" y="146"/>
                  </a:lnTo>
                  <a:lnTo>
                    <a:pt x="325" y="146"/>
                  </a:lnTo>
                  <a:lnTo>
                    <a:pt x="375" y="213"/>
                  </a:lnTo>
                  <a:close/>
                  <a:moveTo>
                    <a:pt x="315" y="131"/>
                  </a:moveTo>
                  <a:lnTo>
                    <a:pt x="159" y="131"/>
                  </a:lnTo>
                  <a:lnTo>
                    <a:pt x="237" y="29"/>
                  </a:lnTo>
                  <a:lnTo>
                    <a:pt x="237" y="29"/>
                  </a:lnTo>
                  <a:lnTo>
                    <a:pt x="315" y="131"/>
                  </a:lnTo>
                  <a:close/>
                </a:path>
              </a:pathLst>
            </a:custGeom>
            <a:solidFill>
              <a:srgbClr val="870000"/>
            </a:solidFill>
            <a:ln w="0">
              <a:solidFill>
                <a:srgbClr val="870000"/>
              </a:solidFill>
              <a:prstDash val="solid"/>
              <a:round/>
              <a:headEnd/>
              <a:tailEnd/>
            </a:ln>
          </p:spPr>
          <p:txBody>
            <a:bodyPr/>
            <a:lstStyle/>
            <a:p>
              <a:endParaRPr lang="en-US"/>
            </a:p>
          </p:txBody>
        </p:sp>
        <p:sp>
          <p:nvSpPr>
            <p:cNvPr id="26" name="Freeform 47"/>
            <p:cNvSpPr>
              <a:spLocks noEditPoints="1"/>
            </p:cNvSpPr>
            <p:nvPr/>
          </p:nvSpPr>
          <p:spPr bwMode="auto">
            <a:xfrm>
              <a:off x="28294" y="25773"/>
              <a:ext cx="527" cy="245"/>
            </a:xfrm>
            <a:custGeom>
              <a:avLst/>
              <a:gdLst/>
              <a:ahLst/>
              <a:cxnLst>
                <a:cxn ang="0">
                  <a:pos x="375" y="213"/>
                </a:cxn>
                <a:cxn ang="0">
                  <a:pos x="325" y="146"/>
                </a:cxn>
                <a:cxn ang="0">
                  <a:pos x="148" y="146"/>
                </a:cxn>
                <a:cxn ang="0">
                  <a:pos x="109" y="195"/>
                </a:cxn>
                <a:cxn ang="0">
                  <a:pos x="106" y="202"/>
                </a:cxn>
                <a:cxn ang="0">
                  <a:pos x="102" y="209"/>
                </a:cxn>
                <a:cxn ang="0">
                  <a:pos x="99" y="216"/>
                </a:cxn>
                <a:cxn ang="0">
                  <a:pos x="95" y="223"/>
                </a:cxn>
                <a:cxn ang="0">
                  <a:pos x="99" y="227"/>
                </a:cxn>
                <a:cxn ang="0">
                  <a:pos x="102" y="231"/>
                </a:cxn>
                <a:cxn ang="0">
                  <a:pos x="113" y="234"/>
                </a:cxn>
                <a:cxn ang="0">
                  <a:pos x="124" y="238"/>
                </a:cxn>
                <a:cxn ang="0">
                  <a:pos x="141" y="238"/>
                </a:cxn>
                <a:cxn ang="0">
                  <a:pos x="141" y="245"/>
                </a:cxn>
                <a:cxn ang="0">
                  <a:pos x="0" y="245"/>
                </a:cxn>
                <a:cxn ang="0">
                  <a:pos x="0" y="238"/>
                </a:cxn>
                <a:cxn ang="0">
                  <a:pos x="32" y="234"/>
                </a:cxn>
                <a:cxn ang="0">
                  <a:pos x="53" y="227"/>
                </a:cxn>
                <a:cxn ang="0">
                  <a:pos x="67" y="213"/>
                </a:cxn>
                <a:cxn ang="0">
                  <a:pos x="81" y="199"/>
                </a:cxn>
                <a:cxn ang="0">
                  <a:pos x="233" y="0"/>
                </a:cxn>
                <a:cxn ang="0">
                  <a:pos x="290" y="0"/>
                </a:cxn>
                <a:cxn ang="0">
                  <a:pos x="449" y="209"/>
                </a:cxn>
                <a:cxn ang="0">
                  <a:pos x="467" y="227"/>
                </a:cxn>
                <a:cxn ang="0">
                  <a:pos x="488" y="234"/>
                </a:cxn>
                <a:cxn ang="0">
                  <a:pos x="527" y="238"/>
                </a:cxn>
                <a:cxn ang="0">
                  <a:pos x="527" y="245"/>
                </a:cxn>
                <a:cxn ang="0">
                  <a:pos x="332" y="245"/>
                </a:cxn>
                <a:cxn ang="0">
                  <a:pos x="332" y="238"/>
                </a:cxn>
                <a:cxn ang="0">
                  <a:pos x="350" y="238"/>
                </a:cxn>
                <a:cxn ang="0">
                  <a:pos x="364" y="234"/>
                </a:cxn>
                <a:cxn ang="0">
                  <a:pos x="375" y="231"/>
                </a:cxn>
                <a:cxn ang="0">
                  <a:pos x="378" y="227"/>
                </a:cxn>
                <a:cxn ang="0">
                  <a:pos x="382" y="220"/>
                </a:cxn>
                <a:cxn ang="0">
                  <a:pos x="375" y="213"/>
                </a:cxn>
                <a:cxn ang="0">
                  <a:pos x="315" y="131"/>
                </a:cxn>
                <a:cxn ang="0">
                  <a:pos x="237" y="29"/>
                </a:cxn>
                <a:cxn ang="0">
                  <a:pos x="237" y="29"/>
                </a:cxn>
                <a:cxn ang="0">
                  <a:pos x="159" y="131"/>
                </a:cxn>
                <a:cxn ang="0">
                  <a:pos x="315" y="131"/>
                </a:cxn>
              </a:cxnLst>
              <a:rect l="0" t="0" r="r" b="b"/>
              <a:pathLst>
                <a:path w="527" h="245">
                  <a:moveTo>
                    <a:pt x="375" y="213"/>
                  </a:moveTo>
                  <a:lnTo>
                    <a:pt x="325" y="146"/>
                  </a:lnTo>
                  <a:lnTo>
                    <a:pt x="148" y="146"/>
                  </a:lnTo>
                  <a:lnTo>
                    <a:pt x="109" y="195"/>
                  </a:lnTo>
                  <a:lnTo>
                    <a:pt x="106" y="202"/>
                  </a:lnTo>
                  <a:lnTo>
                    <a:pt x="102" y="209"/>
                  </a:lnTo>
                  <a:lnTo>
                    <a:pt x="99" y="216"/>
                  </a:lnTo>
                  <a:lnTo>
                    <a:pt x="95" y="223"/>
                  </a:lnTo>
                  <a:lnTo>
                    <a:pt x="99" y="227"/>
                  </a:lnTo>
                  <a:lnTo>
                    <a:pt x="102" y="231"/>
                  </a:lnTo>
                  <a:lnTo>
                    <a:pt x="113" y="234"/>
                  </a:lnTo>
                  <a:lnTo>
                    <a:pt x="124" y="238"/>
                  </a:lnTo>
                  <a:lnTo>
                    <a:pt x="141" y="238"/>
                  </a:lnTo>
                  <a:lnTo>
                    <a:pt x="141" y="245"/>
                  </a:lnTo>
                  <a:lnTo>
                    <a:pt x="0" y="245"/>
                  </a:lnTo>
                  <a:lnTo>
                    <a:pt x="0" y="238"/>
                  </a:lnTo>
                  <a:lnTo>
                    <a:pt x="32" y="234"/>
                  </a:lnTo>
                  <a:lnTo>
                    <a:pt x="53" y="227"/>
                  </a:lnTo>
                  <a:lnTo>
                    <a:pt x="67" y="213"/>
                  </a:lnTo>
                  <a:lnTo>
                    <a:pt x="81" y="199"/>
                  </a:lnTo>
                  <a:lnTo>
                    <a:pt x="233" y="0"/>
                  </a:lnTo>
                  <a:lnTo>
                    <a:pt x="290" y="0"/>
                  </a:lnTo>
                  <a:lnTo>
                    <a:pt x="449" y="209"/>
                  </a:lnTo>
                  <a:lnTo>
                    <a:pt x="467" y="227"/>
                  </a:lnTo>
                  <a:lnTo>
                    <a:pt x="488" y="234"/>
                  </a:lnTo>
                  <a:lnTo>
                    <a:pt x="527" y="238"/>
                  </a:lnTo>
                  <a:lnTo>
                    <a:pt x="527" y="245"/>
                  </a:lnTo>
                  <a:lnTo>
                    <a:pt x="332" y="245"/>
                  </a:lnTo>
                  <a:lnTo>
                    <a:pt x="332" y="238"/>
                  </a:lnTo>
                  <a:lnTo>
                    <a:pt x="350" y="238"/>
                  </a:lnTo>
                  <a:lnTo>
                    <a:pt x="364" y="234"/>
                  </a:lnTo>
                  <a:lnTo>
                    <a:pt x="375" y="231"/>
                  </a:lnTo>
                  <a:lnTo>
                    <a:pt x="378" y="227"/>
                  </a:lnTo>
                  <a:lnTo>
                    <a:pt x="382" y="220"/>
                  </a:lnTo>
                  <a:lnTo>
                    <a:pt x="375" y="213"/>
                  </a:lnTo>
                  <a:close/>
                  <a:moveTo>
                    <a:pt x="315" y="131"/>
                  </a:moveTo>
                  <a:lnTo>
                    <a:pt x="237" y="29"/>
                  </a:lnTo>
                  <a:lnTo>
                    <a:pt x="237" y="29"/>
                  </a:lnTo>
                  <a:lnTo>
                    <a:pt x="159" y="131"/>
                  </a:lnTo>
                  <a:lnTo>
                    <a:pt x="315" y="131"/>
                  </a:lnTo>
                  <a:close/>
                </a:path>
              </a:pathLst>
            </a:custGeom>
            <a:solidFill>
              <a:srgbClr val="870000"/>
            </a:solidFill>
            <a:ln w="0">
              <a:solidFill>
                <a:srgbClr val="870000"/>
              </a:solidFill>
              <a:prstDash val="solid"/>
              <a:round/>
              <a:headEnd/>
              <a:tailEnd/>
            </a:ln>
          </p:spPr>
          <p:txBody>
            <a:bodyPr/>
            <a:lstStyle/>
            <a:p>
              <a:endParaRPr lang="en-US"/>
            </a:p>
          </p:txBody>
        </p:sp>
        <p:sp>
          <p:nvSpPr>
            <p:cNvPr id="27" name="Freeform 48"/>
            <p:cNvSpPr>
              <a:spLocks/>
            </p:cNvSpPr>
            <p:nvPr/>
          </p:nvSpPr>
          <p:spPr bwMode="auto">
            <a:xfrm>
              <a:off x="29033" y="25773"/>
              <a:ext cx="424" cy="245"/>
            </a:xfrm>
            <a:custGeom>
              <a:avLst/>
              <a:gdLst/>
              <a:ahLst/>
              <a:cxnLst>
                <a:cxn ang="0">
                  <a:pos x="424" y="192"/>
                </a:cxn>
                <a:cxn ang="0">
                  <a:pos x="407" y="192"/>
                </a:cxn>
                <a:cxn ang="0">
                  <a:pos x="389" y="213"/>
                </a:cxn>
                <a:cxn ang="0">
                  <a:pos x="371" y="223"/>
                </a:cxn>
                <a:cxn ang="0">
                  <a:pos x="343" y="231"/>
                </a:cxn>
                <a:cxn ang="0">
                  <a:pos x="301" y="234"/>
                </a:cxn>
                <a:cxn ang="0">
                  <a:pos x="194" y="234"/>
                </a:cxn>
                <a:cxn ang="0">
                  <a:pos x="156" y="231"/>
                </a:cxn>
                <a:cxn ang="0">
                  <a:pos x="138" y="223"/>
                </a:cxn>
                <a:cxn ang="0">
                  <a:pos x="131" y="209"/>
                </a:cxn>
                <a:cxn ang="0">
                  <a:pos x="131" y="46"/>
                </a:cxn>
                <a:cxn ang="0">
                  <a:pos x="134" y="29"/>
                </a:cxn>
                <a:cxn ang="0">
                  <a:pos x="145" y="15"/>
                </a:cxn>
                <a:cxn ang="0">
                  <a:pos x="163" y="8"/>
                </a:cxn>
                <a:cxn ang="0">
                  <a:pos x="191" y="8"/>
                </a:cxn>
                <a:cxn ang="0">
                  <a:pos x="191" y="0"/>
                </a:cxn>
                <a:cxn ang="0">
                  <a:pos x="0" y="0"/>
                </a:cxn>
                <a:cxn ang="0">
                  <a:pos x="0" y="8"/>
                </a:cxn>
                <a:cxn ang="0">
                  <a:pos x="35" y="8"/>
                </a:cxn>
                <a:cxn ang="0">
                  <a:pos x="53" y="22"/>
                </a:cxn>
                <a:cxn ang="0">
                  <a:pos x="60" y="43"/>
                </a:cxn>
                <a:cxn ang="0">
                  <a:pos x="60" y="195"/>
                </a:cxn>
                <a:cxn ang="0">
                  <a:pos x="53" y="220"/>
                </a:cxn>
                <a:cxn ang="0">
                  <a:pos x="35" y="234"/>
                </a:cxn>
                <a:cxn ang="0">
                  <a:pos x="0" y="238"/>
                </a:cxn>
                <a:cxn ang="0">
                  <a:pos x="0" y="245"/>
                </a:cxn>
                <a:cxn ang="0">
                  <a:pos x="393" y="245"/>
                </a:cxn>
                <a:cxn ang="0">
                  <a:pos x="424" y="192"/>
                </a:cxn>
              </a:cxnLst>
              <a:rect l="0" t="0" r="r" b="b"/>
              <a:pathLst>
                <a:path w="424" h="245">
                  <a:moveTo>
                    <a:pt x="424" y="192"/>
                  </a:moveTo>
                  <a:lnTo>
                    <a:pt x="407" y="192"/>
                  </a:lnTo>
                  <a:lnTo>
                    <a:pt x="389" y="213"/>
                  </a:lnTo>
                  <a:lnTo>
                    <a:pt x="371" y="223"/>
                  </a:lnTo>
                  <a:lnTo>
                    <a:pt x="343" y="231"/>
                  </a:lnTo>
                  <a:lnTo>
                    <a:pt x="301" y="234"/>
                  </a:lnTo>
                  <a:lnTo>
                    <a:pt x="194" y="234"/>
                  </a:lnTo>
                  <a:lnTo>
                    <a:pt x="156" y="231"/>
                  </a:lnTo>
                  <a:lnTo>
                    <a:pt x="138" y="223"/>
                  </a:lnTo>
                  <a:lnTo>
                    <a:pt x="131" y="209"/>
                  </a:lnTo>
                  <a:lnTo>
                    <a:pt x="131" y="46"/>
                  </a:lnTo>
                  <a:lnTo>
                    <a:pt x="134" y="29"/>
                  </a:lnTo>
                  <a:lnTo>
                    <a:pt x="145" y="15"/>
                  </a:lnTo>
                  <a:lnTo>
                    <a:pt x="163" y="8"/>
                  </a:lnTo>
                  <a:lnTo>
                    <a:pt x="191" y="8"/>
                  </a:lnTo>
                  <a:lnTo>
                    <a:pt x="191" y="0"/>
                  </a:lnTo>
                  <a:lnTo>
                    <a:pt x="0" y="0"/>
                  </a:lnTo>
                  <a:lnTo>
                    <a:pt x="0" y="8"/>
                  </a:lnTo>
                  <a:lnTo>
                    <a:pt x="35" y="8"/>
                  </a:lnTo>
                  <a:lnTo>
                    <a:pt x="53" y="22"/>
                  </a:lnTo>
                  <a:lnTo>
                    <a:pt x="60" y="43"/>
                  </a:lnTo>
                  <a:lnTo>
                    <a:pt x="60" y="195"/>
                  </a:lnTo>
                  <a:lnTo>
                    <a:pt x="53" y="220"/>
                  </a:lnTo>
                  <a:lnTo>
                    <a:pt x="35" y="234"/>
                  </a:lnTo>
                  <a:lnTo>
                    <a:pt x="0" y="238"/>
                  </a:lnTo>
                  <a:lnTo>
                    <a:pt x="0" y="245"/>
                  </a:lnTo>
                  <a:lnTo>
                    <a:pt x="393" y="245"/>
                  </a:lnTo>
                  <a:lnTo>
                    <a:pt x="424" y="192"/>
                  </a:lnTo>
                  <a:close/>
                </a:path>
              </a:pathLst>
            </a:custGeom>
            <a:solidFill>
              <a:srgbClr val="870000"/>
            </a:solidFill>
            <a:ln w="0">
              <a:solidFill>
                <a:srgbClr val="870000"/>
              </a:solidFill>
              <a:prstDash val="solid"/>
              <a:round/>
              <a:headEnd/>
              <a:tailEnd/>
            </a:ln>
          </p:spPr>
          <p:txBody>
            <a:bodyPr/>
            <a:lstStyle/>
            <a:p>
              <a:endParaRPr lang="en-US"/>
            </a:p>
          </p:txBody>
        </p:sp>
        <p:sp>
          <p:nvSpPr>
            <p:cNvPr id="28" name="Freeform 49"/>
            <p:cNvSpPr>
              <a:spLocks/>
            </p:cNvSpPr>
            <p:nvPr/>
          </p:nvSpPr>
          <p:spPr bwMode="auto">
            <a:xfrm>
              <a:off x="29588" y="25777"/>
              <a:ext cx="531" cy="241"/>
            </a:xfrm>
            <a:custGeom>
              <a:avLst/>
              <a:gdLst/>
              <a:ahLst/>
              <a:cxnLst>
                <a:cxn ang="0">
                  <a:pos x="435" y="53"/>
                </a:cxn>
                <a:cxn ang="0">
                  <a:pos x="464" y="28"/>
                </a:cxn>
                <a:cxn ang="0">
                  <a:pos x="495" y="11"/>
                </a:cxn>
                <a:cxn ang="0">
                  <a:pos x="531" y="7"/>
                </a:cxn>
                <a:cxn ang="0">
                  <a:pos x="531" y="0"/>
                </a:cxn>
                <a:cxn ang="0">
                  <a:pos x="375" y="0"/>
                </a:cxn>
                <a:cxn ang="0">
                  <a:pos x="375" y="7"/>
                </a:cxn>
                <a:cxn ang="0">
                  <a:pos x="393" y="7"/>
                </a:cxn>
                <a:cxn ang="0">
                  <a:pos x="407" y="11"/>
                </a:cxn>
                <a:cxn ang="0">
                  <a:pos x="418" y="14"/>
                </a:cxn>
                <a:cxn ang="0">
                  <a:pos x="421" y="18"/>
                </a:cxn>
                <a:cxn ang="0">
                  <a:pos x="421" y="25"/>
                </a:cxn>
                <a:cxn ang="0">
                  <a:pos x="421" y="32"/>
                </a:cxn>
                <a:cxn ang="0">
                  <a:pos x="414" y="39"/>
                </a:cxn>
                <a:cxn ang="0">
                  <a:pos x="290" y="188"/>
                </a:cxn>
                <a:cxn ang="0">
                  <a:pos x="156" y="35"/>
                </a:cxn>
                <a:cxn ang="0">
                  <a:pos x="152" y="28"/>
                </a:cxn>
                <a:cxn ang="0">
                  <a:pos x="152" y="21"/>
                </a:cxn>
                <a:cxn ang="0">
                  <a:pos x="152" y="18"/>
                </a:cxn>
                <a:cxn ang="0">
                  <a:pos x="159" y="11"/>
                </a:cxn>
                <a:cxn ang="0">
                  <a:pos x="170" y="11"/>
                </a:cxn>
                <a:cxn ang="0">
                  <a:pos x="184" y="7"/>
                </a:cxn>
                <a:cxn ang="0">
                  <a:pos x="198" y="7"/>
                </a:cxn>
                <a:cxn ang="0">
                  <a:pos x="198" y="0"/>
                </a:cxn>
                <a:cxn ang="0">
                  <a:pos x="0" y="0"/>
                </a:cxn>
                <a:cxn ang="0">
                  <a:pos x="0" y="7"/>
                </a:cxn>
                <a:cxn ang="0">
                  <a:pos x="32" y="11"/>
                </a:cxn>
                <a:cxn ang="0">
                  <a:pos x="57" y="18"/>
                </a:cxn>
                <a:cxn ang="0">
                  <a:pos x="74" y="28"/>
                </a:cxn>
                <a:cxn ang="0">
                  <a:pos x="92" y="50"/>
                </a:cxn>
                <a:cxn ang="0">
                  <a:pos x="258" y="241"/>
                </a:cxn>
                <a:cxn ang="0">
                  <a:pos x="273" y="241"/>
                </a:cxn>
                <a:cxn ang="0">
                  <a:pos x="435" y="53"/>
                </a:cxn>
              </a:cxnLst>
              <a:rect l="0" t="0" r="r" b="b"/>
              <a:pathLst>
                <a:path w="531" h="241">
                  <a:moveTo>
                    <a:pt x="435" y="53"/>
                  </a:moveTo>
                  <a:lnTo>
                    <a:pt x="464" y="28"/>
                  </a:lnTo>
                  <a:lnTo>
                    <a:pt x="495" y="11"/>
                  </a:lnTo>
                  <a:lnTo>
                    <a:pt x="531" y="7"/>
                  </a:lnTo>
                  <a:lnTo>
                    <a:pt x="531" y="0"/>
                  </a:lnTo>
                  <a:lnTo>
                    <a:pt x="375" y="0"/>
                  </a:lnTo>
                  <a:lnTo>
                    <a:pt x="375" y="7"/>
                  </a:lnTo>
                  <a:lnTo>
                    <a:pt x="393" y="7"/>
                  </a:lnTo>
                  <a:lnTo>
                    <a:pt x="407" y="11"/>
                  </a:lnTo>
                  <a:lnTo>
                    <a:pt x="418" y="14"/>
                  </a:lnTo>
                  <a:lnTo>
                    <a:pt x="421" y="18"/>
                  </a:lnTo>
                  <a:lnTo>
                    <a:pt x="421" y="25"/>
                  </a:lnTo>
                  <a:lnTo>
                    <a:pt x="421" y="32"/>
                  </a:lnTo>
                  <a:lnTo>
                    <a:pt x="414" y="39"/>
                  </a:lnTo>
                  <a:lnTo>
                    <a:pt x="290" y="188"/>
                  </a:lnTo>
                  <a:lnTo>
                    <a:pt x="156" y="35"/>
                  </a:lnTo>
                  <a:lnTo>
                    <a:pt x="152" y="28"/>
                  </a:lnTo>
                  <a:lnTo>
                    <a:pt x="152" y="21"/>
                  </a:lnTo>
                  <a:lnTo>
                    <a:pt x="152" y="18"/>
                  </a:lnTo>
                  <a:lnTo>
                    <a:pt x="159" y="11"/>
                  </a:lnTo>
                  <a:lnTo>
                    <a:pt x="170" y="11"/>
                  </a:lnTo>
                  <a:lnTo>
                    <a:pt x="184" y="7"/>
                  </a:lnTo>
                  <a:lnTo>
                    <a:pt x="198" y="7"/>
                  </a:lnTo>
                  <a:lnTo>
                    <a:pt x="198" y="0"/>
                  </a:lnTo>
                  <a:lnTo>
                    <a:pt x="0" y="0"/>
                  </a:lnTo>
                  <a:lnTo>
                    <a:pt x="0" y="7"/>
                  </a:lnTo>
                  <a:lnTo>
                    <a:pt x="32" y="11"/>
                  </a:lnTo>
                  <a:lnTo>
                    <a:pt x="57" y="18"/>
                  </a:lnTo>
                  <a:lnTo>
                    <a:pt x="74" y="28"/>
                  </a:lnTo>
                  <a:lnTo>
                    <a:pt x="92" y="50"/>
                  </a:lnTo>
                  <a:lnTo>
                    <a:pt x="258" y="241"/>
                  </a:lnTo>
                  <a:lnTo>
                    <a:pt x="273" y="241"/>
                  </a:lnTo>
                  <a:lnTo>
                    <a:pt x="435" y="53"/>
                  </a:lnTo>
                  <a:close/>
                </a:path>
              </a:pathLst>
            </a:custGeom>
            <a:solidFill>
              <a:srgbClr val="870000"/>
            </a:solidFill>
            <a:ln w="0">
              <a:solidFill>
                <a:srgbClr val="870000"/>
              </a:solidFill>
              <a:prstDash val="solid"/>
              <a:round/>
              <a:headEnd/>
              <a:tailEnd/>
            </a:ln>
          </p:spPr>
          <p:txBody>
            <a:bodyPr/>
            <a:lstStyle/>
            <a:p>
              <a:endParaRPr lang="en-US"/>
            </a:p>
          </p:txBody>
        </p:sp>
        <p:sp>
          <p:nvSpPr>
            <p:cNvPr id="29" name="Freeform 50"/>
            <p:cNvSpPr>
              <a:spLocks/>
            </p:cNvSpPr>
            <p:nvPr/>
          </p:nvSpPr>
          <p:spPr bwMode="auto">
            <a:xfrm>
              <a:off x="30352" y="25781"/>
              <a:ext cx="184" cy="237"/>
            </a:xfrm>
            <a:custGeom>
              <a:avLst/>
              <a:gdLst/>
              <a:ahLst/>
              <a:cxnLst>
                <a:cxn ang="0">
                  <a:pos x="124" y="42"/>
                </a:cxn>
                <a:cxn ang="0">
                  <a:pos x="131" y="21"/>
                </a:cxn>
                <a:cxn ang="0">
                  <a:pos x="149" y="10"/>
                </a:cxn>
                <a:cxn ang="0">
                  <a:pos x="184" y="7"/>
                </a:cxn>
                <a:cxn ang="0">
                  <a:pos x="184" y="0"/>
                </a:cxn>
                <a:cxn ang="0">
                  <a:pos x="0" y="0"/>
                </a:cxn>
                <a:cxn ang="0">
                  <a:pos x="0" y="7"/>
                </a:cxn>
                <a:cxn ang="0">
                  <a:pos x="36" y="10"/>
                </a:cxn>
                <a:cxn ang="0">
                  <a:pos x="53" y="21"/>
                </a:cxn>
                <a:cxn ang="0">
                  <a:pos x="57" y="42"/>
                </a:cxn>
                <a:cxn ang="0">
                  <a:pos x="57" y="191"/>
                </a:cxn>
                <a:cxn ang="0">
                  <a:pos x="53" y="215"/>
                </a:cxn>
                <a:cxn ang="0">
                  <a:pos x="36" y="226"/>
                </a:cxn>
                <a:cxn ang="0">
                  <a:pos x="0" y="230"/>
                </a:cxn>
                <a:cxn ang="0">
                  <a:pos x="0" y="237"/>
                </a:cxn>
                <a:cxn ang="0">
                  <a:pos x="184" y="237"/>
                </a:cxn>
                <a:cxn ang="0">
                  <a:pos x="184" y="230"/>
                </a:cxn>
                <a:cxn ang="0">
                  <a:pos x="149" y="226"/>
                </a:cxn>
                <a:cxn ang="0">
                  <a:pos x="131" y="215"/>
                </a:cxn>
                <a:cxn ang="0">
                  <a:pos x="124" y="191"/>
                </a:cxn>
                <a:cxn ang="0">
                  <a:pos x="124" y="42"/>
                </a:cxn>
              </a:cxnLst>
              <a:rect l="0" t="0" r="r" b="b"/>
              <a:pathLst>
                <a:path w="184" h="237">
                  <a:moveTo>
                    <a:pt x="124" y="42"/>
                  </a:moveTo>
                  <a:lnTo>
                    <a:pt x="131" y="21"/>
                  </a:lnTo>
                  <a:lnTo>
                    <a:pt x="149" y="10"/>
                  </a:lnTo>
                  <a:lnTo>
                    <a:pt x="184" y="7"/>
                  </a:lnTo>
                  <a:lnTo>
                    <a:pt x="184" y="0"/>
                  </a:lnTo>
                  <a:lnTo>
                    <a:pt x="0" y="0"/>
                  </a:lnTo>
                  <a:lnTo>
                    <a:pt x="0" y="7"/>
                  </a:lnTo>
                  <a:lnTo>
                    <a:pt x="36" y="10"/>
                  </a:lnTo>
                  <a:lnTo>
                    <a:pt x="53" y="21"/>
                  </a:lnTo>
                  <a:lnTo>
                    <a:pt x="57" y="42"/>
                  </a:lnTo>
                  <a:lnTo>
                    <a:pt x="57" y="191"/>
                  </a:lnTo>
                  <a:lnTo>
                    <a:pt x="53" y="215"/>
                  </a:lnTo>
                  <a:lnTo>
                    <a:pt x="36" y="226"/>
                  </a:lnTo>
                  <a:lnTo>
                    <a:pt x="0" y="230"/>
                  </a:lnTo>
                  <a:lnTo>
                    <a:pt x="0" y="237"/>
                  </a:lnTo>
                  <a:lnTo>
                    <a:pt x="184" y="237"/>
                  </a:lnTo>
                  <a:lnTo>
                    <a:pt x="184" y="230"/>
                  </a:lnTo>
                  <a:lnTo>
                    <a:pt x="149" y="226"/>
                  </a:lnTo>
                  <a:lnTo>
                    <a:pt x="131" y="215"/>
                  </a:lnTo>
                  <a:lnTo>
                    <a:pt x="124" y="191"/>
                  </a:lnTo>
                  <a:lnTo>
                    <a:pt x="124" y="42"/>
                  </a:lnTo>
                  <a:close/>
                </a:path>
              </a:pathLst>
            </a:custGeom>
            <a:solidFill>
              <a:srgbClr val="870000"/>
            </a:solidFill>
            <a:ln w="0">
              <a:solidFill>
                <a:srgbClr val="870000"/>
              </a:solidFill>
              <a:prstDash val="solid"/>
              <a:round/>
              <a:headEnd/>
              <a:tailEnd/>
            </a:ln>
          </p:spPr>
          <p:txBody>
            <a:bodyPr/>
            <a:lstStyle/>
            <a:p>
              <a:endParaRPr lang="en-US"/>
            </a:p>
          </p:txBody>
        </p:sp>
        <p:sp>
          <p:nvSpPr>
            <p:cNvPr id="30" name="Freeform 51"/>
            <p:cNvSpPr>
              <a:spLocks/>
            </p:cNvSpPr>
            <p:nvPr/>
          </p:nvSpPr>
          <p:spPr bwMode="auto">
            <a:xfrm>
              <a:off x="30805" y="25781"/>
              <a:ext cx="576" cy="237"/>
            </a:xfrm>
            <a:custGeom>
              <a:avLst/>
              <a:gdLst/>
              <a:ahLst/>
              <a:cxnLst>
                <a:cxn ang="0">
                  <a:pos x="506" y="42"/>
                </a:cxn>
                <a:cxn ang="0">
                  <a:pos x="509" y="24"/>
                </a:cxn>
                <a:cxn ang="0">
                  <a:pos x="523" y="14"/>
                </a:cxn>
                <a:cxn ang="0">
                  <a:pos x="545" y="7"/>
                </a:cxn>
                <a:cxn ang="0">
                  <a:pos x="576" y="7"/>
                </a:cxn>
                <a:cxn ang="0">
                  <a:pos x="576" y="0"/>
                </a:cxn>
                <a:cxn ang="0">
                  <a:pos x="414" y="0"/>
                </a:cxn>
                <a:cxn ang="0">
                  <a:pos x="414" y="7"/>
                </a:cxn>
                <a:cxn ang="0">
                  <a:pos x="453" y="10"/>
                </a:cxn>
                <a:cxn ang="0">
                  <a:pos x="474" y="21"/>
                </a:cxn>
                <a:cxn ang="0">
                  <a:pos x="477" y="46"/>
                </a:cxn>
                <a:cxn ang="0">
                  <a:pos x="477" y="184"/>
                </a:cxn>
                <a:cxn ang="0">
                  <a:pos x="477" y="184"/>
                </a:cxn>
                <a:cxn ang="0">
                  <a:pos x="138" y="0"/>
                </a:cxn>
                <a:cxn ang="0">
                  <a:pos x="0" y="0"/>
                </a:cxn>
                <a:cxn ang="0">
                  <a:pos x="0" y="7"/>
                </a:cxn>
                <a:cxn ang="0">
                  <a:pos x="39" y="10"/>
                </a:cxn>
                <a:cxn ang="0">
                  <a:pos x="64" y="17"/>
                </a:cxn>
                <a:cxn ang="0">
                  <a:pos x="74" y="31"/>
                </a:cxn>
                <a:cxn ang="0">
                  <a:pos x="78" y="49"/>
                </a:cxn>
                <a:cxn ang="0">
                  <a:pos x="78" y="187"/>
                </a:cxn>
                <a:cxn ang="0">
                  <a:pos x="74" y="208"/>
                </a:cxn>
                <a:cxn ang="0">
                  <a:pos x="64" y="223"/>
                </a:cxn>
                <a:cxn ang="0">
                  <a:pos x="42" y="230"/>
                </a:cxn>
                <a:cxn ang="0">
                  <a:pos x="10" y="230"/>
                </a:cxn>
                <a:cxn ang="0">
                  <a:pos x="10" y="237"/>
                </a:cxn>
                <a:cxn ang="0">
                  <a:pos x="177" y="237"/>
                </a:cxn>
                <a:cxn ang="0">
                  <a:pos x="177" y="230"/>
                </a:cxn>
                <a:cxn ang="0">
                  <a:pos x="138" y="226"/>
                </a:cxn>
                <a:cxn ang="0">
                  <a:pos x="113" y="215"/>
                </a:cxn>
                <a:cxn ang="0">
                  <a:pos x="106" y="198"/>
                </a:cxn>
                <a:cxn ang="0">
                  <a:pos x="106" y="28"/>
                </a:cxn>
                <a:cxn ang="0">
                  <a:pos x="106" y="28"/>
                </a:cxn>
                <a:cxn ang="0">
                  <a:pos x="492" y="237"/>
                </a:cxn>
                <a:cxn ang="0">
                  <a:pos x="506" y="237"/>
                </a:cxn>
                <a:cxn ang="0">
                  <a:pos x="506" y="42"/>
                </a:cxn>
              </a:cxnLst>
              <a:rect l="0" t="0" r="r" b="b"/>
              <a:pathLst>
                <a:path w="576" h="237">
                  <a:moveTo>
                    <a:pt x="506" y="42"/>
                  </a:moveTo>
                  <a:lnTo>
                    <a:pt x="509" y="24"/>
                  </a:lnTo>
                  <a:lnTo>
                    <a:pt x="523" y="14"/>
                  </a:lnTo>
                  <a:lnTo>
                    <a:pt x="545" y="7"/>
                  </a:lnTo>
                  <a:lnTo>
                    <a:pt x="576" y="7"/>
                  </a:lnTo>
                  <a:lnTo>
                    <a:pt x="576" y="0"/>
                  </a:lnTo>
                  <a:lnTo>
                    <a:pt x="414" y="0"/>
                  </a:lnTo>
                  <a:lnTo>
                    <a:pt x="414" y="7"/>
                  </a:lnTo>
                  <a:lnTo>
                    <a:pt x="453" y="10"/>
                  </a:lnTo>
                  <a:lnTo>
                    <a:pt x="474" y="21"/>
                  </a:lnTo>
                  <a:lnTo>
                    <a:pt x="477" y="46"/>
                  </a:lnTo>
                  <a:lnTo>
                    <a:pt x="477" y="184"/>
                  </a:lnTo>
                  <a:lnTo>
                    <a:pt x="477" y="184"/>
                  </a:lnTo>
                  <a:lnTo>
                    <a:pt x="138" y="0"/>
                  </a:lnTo>
                  <a:lnTo>
                    <a:pt x="0" y="0"/>
                  </a:lnTo>
                  <a:lnTo>
                    <a:pt x="0" y="7"/>
                  </a:lnTo>
                  <a:lnTo>
                    <a:pt x="39" y="10"/>
                  </a:lnTo>
                  <a:lnTo>
                    <a:pt x="64" y="17"/>
                  </a:lnTo>
                  <a:lnTo>
                    <a:pt x="74" y="31"/>
                  </a:lnTo>
                  <a:lnTo>
                    <a:pt x="78" y="49"/>
                  </a:lnTo>
                  <a:lnTo>
                    <a:pt x="78" y="187"/>
                  </a:lnTo>
                  <a:lnTo>
                    <a:pt x="74" y="208"/>
                  </a:lnTo>
                  <a:lnTo>
                    <a:pt x="64" y="223"/>
                  </a:lnTo>
                  <a:lnTo>
                    <a:pt x="42" y="230"/>
                  </a:lnTo>
                  <a:lnTo>
                    <a:pt x="10" y="230"/>
                  </a:lnTo>
                  <a:lnTo>
                    <a:pt x="10" y="237"/>
                  </a:lnTo>
                  <a:lnTo>
                    <a:pt x="177" y="237"/>
                  </a:lnTo>
                  <a:lnTo>
                    <a:pt x="177" y="230"/>
                  </a:lnTo>
                  <a:lnTo>
                    <a:pt x="138" y="226"/>
                  </a:lnTo>
                  <a:lnTo>
                    <a:pt x="113" y="215"/>
                  </a:lnTo>
                  <a:lnTo>
                    <a:pt x="106" y="198"/>
                  </a:lnTo>
                  <a:lnTo>
                    <a:pt x="106" y="28"/>
                  </a:lnTo>
                  <a:lnTo>
                    <a:pt x="106" y="28"/>
                  </a:lnTo>
                  <a:lnTo>
                    <a:pt x="492" y="237"/>
                  </a:lnTo>
                  <a:lnTo>
                    <a:pt x="506" y="237"/>
                  </a:lnTo>
                  <a:lnTo>
                    <a:pt x="506" y="42"/>
                  </a:lnTo>
                  <a:close/>
                </a:path>
              </a:pathLst>
            </a:custGeom>
            <a:solidFill>
              <a:srgbClr val="870000"/>
            </a:solidFill>
            <a:ln w="0">
              <a:solidFill>
                <a:srgbClr val="870000"/>
              </a:solidFill>
              <a:prstDash val="solid"/>
              <a:round/>
              <a:headEnd/>
              <a:tailEnd/>
            </a:ln>
          </p:spPr>
          <p:txBody>
            <a:bodyPr/>
            <a:lstStyle/>
            <a:p>
              <a:endParaRPr lang="en-US"/>
            </a:p>
          </p:txBody>
        </p:sp>
        <p:sp>
          <p:nvSpPr>
            <p:cNvPr id="31" name="Freeform 52"/>
            <p:cNvSpPr>
              <a:spLocks/>
            </p:cNvSpPr>
            <p:nvPr/>
          </p:nvSpPr>
          <p:spPr bwMode="auto">
            <a:xfrm>
              <a:off x="26027" y="26198"/>
              <a:ext cx="74" cy="99"/>
            </a:xfrm>
            <a:custGeom>
              <a:avLst/>
              <a:gdLst/>
              <a:ahLst/>
              <a:cxnLst>
                <a:cxn ang="0">
                  <a:pos x="63" y="99"/>
                </a:cxn>
                <a:cxn ang="0">
                  <a:pos x="63" y="92"/>
                </a:cxn>
                <a:cxn ang="0">
                  <a:pos x="63" y="89"/>
                </a:cxn>
                <a:cxn ang="0">
                  <a:pos x="60" y="89"/>
                </a:cxn>
                <a:cxn ang="0">
                  <a:pos x="49" y="89"/>
                </a:cxn>
                <a:cxn ang="0">
                  <a:pos x="31" y="85"/>
                </a:cxn>
                <a:cxn ang="0">
                  <a:pos x="17" y="85"/>
                </a:cxn>
                <a:cxn ang="0">
                  <a:pos x="7" y="85"/>
                </a:cxn>
                <a:cxn ang="0">
                  <a:pos x="7" y="85"/>
                </a:cxn>
                <a:cxn ang="0">
                  <a:pos x="3" y="89"/>
                </a:cxn>
                <a:cxn ang="0">
                  <a:pos x="3" y="92"/>
                </a:cxn>
                <a:cxn ang="0">
                  <a:pos x="0" y="85"/>
                </a:cxn>
                <a:cxn ang="0">
                  <a:pos x="0" y="75"/>
                </a:cxn>
                <a:cxn ang="0">
                  <a:pos x="10" y="67"/>
                </a:cxn>
                <a:cxn ang="0">
                  <a:pos x="53" y="50"/>
                </a:cxn>
                <a:cxn ang="0">
                  <a:pos x="39" y="43"/>
                </a:cxn>
                <a:cxn ang="0">
                  <a:pos x="14" y="28"/>
                </a:cxn>
                <a:cxn ang="0">
                  <a:pos x="7" y="25"/>
                </a:cxn>
                <a:cxn ang="0">
                  <a:pos x="7" y="18"/>
                </a:cxn>
                <a:cxn ang="0">
                  <a:pos x="7" y="0"/>
                </a:cxn>
                <a:cxn ang="0">
                  <a:pos x="10" y="0"/>
                </a:cxn>
                <a:cxn ang="0">
                  <a:pos x="10" y="7"/>
                </a:cxn>
                <a:cxn ang="0">
                  <a:pos x="14" y="11"/>
                </a:cxn>
                <a:cxn ang="0">
                  <a:pos x="21" y="11"/>
                </a:cxn>
                <a:cxn ang="0">
                  <a:pos x="53" y="11"/>
                </a:cxn>
                <a:cxn ang="0">
                  <a:pos x="60" y="11"/>
                </a:cxn>
                <a:cxn ang="0">
                  <a:pos x="67" y="11"/>
                </a:cxn>
                <a:cxn ang="0">
                  <a:pos x="67" y="11"/>
                </a:cxn>
                <a:cxn ang="0">
                  <a:pos x="70" y="11"/>
                </a:cxn>
                <a:cxn ang="0">
                  <a:pos x="70" y="4"/>
                </a:cxn>
                <a:cxn ang="0">
                  <a:pos x="74" y="21"/>
                </a:cxn>
                <a:cxn ang="0">
                  <a:pos x="67" y="36"/>
                </a:cxn>
                <a:cxn ang="0">
                  <a:pos x="67" y="28"/>
                </a:cxn>
                <a:cxn ang="0">
                  <a:pos x="67" y="28"/>
                </a:cxn>
                <a:cxn ang="0">
                  <a:pos x="53" y="25"/>
                </a:cxn>
                <a:cxn ang="0">
                  <a:pos x="39" y="36"/>
                </a:cxn>
                <a:cxn ang="0">
                  <a:pos x="56" y="46"/>
                </a:cxn>
                <a:cxn ang="0">
                  <a:pos x="67" y="53"/>
                </a:cxn>
                <a:cxn ang="0">
                  <a:pos x="70" y="57"/>
                </a:cxn>
                <a:cxn ang="0">
                  <a:pos x="60" y="60"/>
                </a:cxn>
                <a:cxn ang="0">
                  <a:pos x="42" y="67"/>
                </a:cxn>
                <a:cxn ang="0">
                  <a:pos x="39" y="82"/>
                </a:cxn>
                <a:cxn ang="0">
                  <a:pos x="53" y="82"/>
                </a:cxn>
                <a:cxn ang="0">
                  <a:pos x="63" y="82"/>
                </a:cxn>
                <a:cxn ang="0">
                  <a:pos x="63" y="82"/>
                </a:cxn>
                <a:cxn ang="0">
                  <a:pos x="63" y="82"/>
                </a:cxn>
                <a:cxn ang="0">
                  <a:pos x="67" y="75"/>
                </a:cxn>
                <a:cxn ang="0">
                  <a:pos x="70" y="82"/>
                </a:cxn>
                <a:cxn ang="0">
                  <a:pos x="67" y="92"/>
                </a:cxn>
              </a:cxnLst>
              <a:rect l="0" t="0" r="r" b="b"/>
              <a:pathLst>
                <a:path w="74" h="99">
                  <a:moveTo>
                    <a:pt x="67" y="99"/>
                  </a:moveTo>
                  <a:lnTo>
                    <a:pt x="63" y="99"/>
                  </a:lnTo>
                  <a:lnTo>
                    <a:pt x="63" y="92"/>
                  </a:lnTo>
                  <a:lnTo>
                    <a:pt x="63" y="92"/>
                  </a:lnTo>
                  <a:lnTo>
                    <a:pt x="63" y="92"/>
                  </a:lnTo>
                  <a:lnTo>
                    <a:pt x="63" y="89"/>
                  </a:lnTo>
                  <a:lnTo>
                    <a:pt x="63" y="89"/>
                  </a:lnTo>
                  <a:lnTo>
                    <a:pt x="60" y="89"/>
                  </a:lnTo>
                  <a:lnTo>
                    <a:pt x="56" y="89"/>
                  </a:lnTo>
                  <a:lnTo>
                    <a:pt x="49" y="89"/>
                  </a:lnTo>
                  <a:lnTo>
                    <a:pt x="42" y="89"/>
                  </a:lnTo>
                  <a:lnTo>
                    <a:pt x="31" y="85"/>
                  </a:lnTo>
                  <a:lnTo>
                    <a:pt x="24" y="85"/>
                  </a:lnTo>
                  <a:lnTo>
                    <a:pt x="17" y="85"/>
                  </a:lnTo>
                  <a:lnTo>
                    <a:pt x="10" y="85"/>
                  </a:lnTo>
                  <a:lnTo>
                    <a:pt x="7" y="85"/>
                  </a:lnTo>
                  <a:lnTo>
                    <a:pt x="7" y="85"/>
                  </a:lnTo>
                  <a:lnTo>
                    <a:pt x="7" y="85"/>
                  </a:lnTo>
                  <a:lnTo>
                    <a:pt x="7" y="89"/>
                  </a:lnTo>
                  <a:lnTo>
                    <a:pt x="3" y="89"/>
                  </a:lnTo>
                  <a:lnTo>
                    <a:pt x="3" y="92"/>
                  </a:lnTo>
                  <a:lnTo>
                    <a:pt x="3" y="92"/>
                  </a:lnTo>
                  <a:lnTo>
                    <a:pt x="0" y="92"/>
                  </a:lnTo>
                  <a:lnTo>
                    <a:pt x="0" y="85"/>
                  </a:lnTo>
                  <a:lnTo>
                    <a:pt x="0" y="78"/>
                  </a:lnTo>
                  <a:lnTo>
                    <a:pt x="0" y="75"/>
                  </a:lnTo>
                  <a:lnTo>
                    <a:pt x="0" y="71"/>
                  </a:lnTo>
                  <a:lnTo>
                    <a:pt x="10" y="67"/>
                  </a:lnTo>
                  <a:lnTo>
                    <a:pt x="17" y="64"/>
                  </a:lnTo>
                  <a:lnTo>
                    <a:pt x="53" y="50"/>
                  </a:lnTo>
                  <a:lnTo>
                    <a:pt x="42" y="46"/>
                  </a:lnTo>
                  <a:lnTo>
                    <a:pt x="39" y="43"/>
                  </a:lnTo>
                  <a:lnTo>
                    <a:pt x="24" y="32"/>
                  </a:lnTo>
                  <a:lnTo>
                    <a:pt x="14" y="28"/>
                  </a:lnTo>
                  <a:lnTo>
                    <a:pt x="10" y="25"/>
                  </a:lnTo>
                  <a:lnTo>
                    <a:pt x="7" y="25"/>
                  </a:lnTo>
                  <a:lnTo>
                    <a:pt x="3" y="21"/>
                  </a:lnTo>
                  <a:lnTo>
                    <a:pt x="7" y="18"/>
                  </a:lnTo>
                  <a:lnTo>
                    <a:pt x="7" y="14"/>
                  </a:lnTo>
                  <a:lnTo>
                    <a:pt x="7" y="0"/>
                  </a:lnTo>
                  <a:lnTo>
                    <a:pt x="10" y="0"/>
                  </a:lnTo>
                  <a:lnTo>
                    <a:pt x="10" y="0"/>
                  </a:lnTo>
                  <a:lnTo>
                    <a:pt x="10" y="4"/>
                  </a:lnTo>
                  <a:lnTo>
                    <a:pt x="10" y="7"/>
                  </a:lnTo>
                  <a:lnTo>
                    <a:pt x="14" y="7"/>
                  </a:lnTo>
                  <a:lnTo>
                    <a:pt x="14" y="11"/>
                  </a:lnTo>
                  <a:lnTo>
                    <a:pt x="17" y="11"/>
                  </a:lnTo>
                  <a:lnTo>
                    <a:pt x="21" y="11"/>
                  </a:lnTo>
                  <a:lnTo>
                    <a:pt x="35" y="11"/>
                  </a:lnTo>
                  <a:lnTo>
                    <a:pt x="53" y="11"/>
                  </a:lnTo>
                  <a:lnTo>
                    <a:pt x="56" y="11"/>
                  </a:lnTo>
                  <a:lnTo>
                    <a:pt x="60" y="11"/>
                  </a:lnTo>
                  <a:lnTo>
                    <a:pt x="63" y="11"/>
                  </a:lnTo>
                  <a:lnTo>
                    <a:pt x="67" y="11"/>
                  </a:lnTo>
                  <a:lnTo>
                    <a:pt x="67" y="11"/>
                  </a:lnTo>
                  <a:lnTo>
                    <a:pt x="67" y="11"/>
                  </a:lnTo>
                  <a:lnTo>
                    <a:pt x="70" y="11"/>
                  </a:lnTo>
                  <a:lnTo>
                    <a:pt x="70" y="11"/>
                  </a:lnTo>
                  <a:lnTo>
                    <a:pt x="70" y="7"/>
                  </a:lnTo>
                  <a:lnTo>
                    <a:pt x="70" y="4"/>
                  </a:lnTo>
                  <a:lnTo>
                    <a:pt x="74" y="4"/>
                  </a:lnTo>
                  <a:lnTo>
                    <a:pt x="74" y="21"/>
                  </a:lnTo>
                  <a:lnTo>
                    <a:pt x="74" y="36"/>
                  </a:lnTo>
                  <a:lnTo>
                    <a:pt x="67" y="36"/>
                  </a:lnTo>
                  <a:lnTo>
                    <a:pt x="67" y="32"/>
                  </a:lnTo>
                  <a:lnTo>
                    <a:pt x="67" y="28"/>
                  </a:lnTo>
                  <a:lnTo>
                    <a:pt x="67" y="28"/>
                  </a:lnTo>
                  <a:lnTo>
                    <a:pt x="67" y="28"/>
                  </a:lnTo>
                  <a:lnTo>
                    <a:pt x="63" y="25"/>
                  </a:lnTo>
                  <a:lnTo>
                    <a:pt x="53" y="25"/>
                  </a:lnTo>
                  <a:lnTo>
                    <a:pt x="17" y="25"/>
                  </a:lnTo>
                  <a:lnTo>
                    <a:pt x="39" y="36"/>
                  </a:lnTo>
                  <a:lnTo>
                    <a:pt x="53" y="43"/>
                  </a:lnTo>
                  <a:lnTo>
                    <a:pt x="56" y="46"/>
                  </a:lnTo>
                  <a:lnTo>
                    <a:pt x="63" y="50"/>
                  </a:lnTo>
                  <a:lnTo>
                    <a:pt x="67" y="53"/>
                  </a:lnTo>
                  <a:lnTo>
                    <a:pt x="70" y="53"/>
                  </a:lnTo>
                  <a:lnTo>
                    <a:pt x="70" y="57"/>
                  </a:lnTo>
                  <a:lnTo>
                    <a:pt x="67" y="60"/>
                  </a:lnTo>
                  <a:lnTo>
                    <a:pt x="60" y="60"/>
                  </a:lnTo>
                  <a:lnTo>
                    <a:pt x="49" y="67"/>
                  </a:lnTo>
                  <a:lnTo>
                    <a:pt x="42" y="67"/>
                  </a:lnTo>
                  <a:lnTo>
                    <a:pt x="14" y="82"/>
                  </a:lnTo>
                  <a:lnTo>
                    <a:pt x="39" y="82"/>
                  </a:lnTo>
                  <a:lnTo>
                    <a:pt x="46" y="82"/>
                  </a:lnTo>
                  <a:lnTo>
                    <a:pt x="53" y="82"/>
                  </a:lnTo>
                  <a:lnTo>
                    <a:pt x="60" y="82"/>
                  </a:lnTo>
                  <a:lnTo>
                    <a:pt x="63" y="82"/>
                  </a:lnTo>
                  <a:lnTo>
                    <a:pt x="63" y="82"/>
                  </a:lnTo>
                  <a:lnTo>
                    <a:pt x="63" y="82"/>
                  </a:lnTo>
                  <a:lnTo>
                    <a:pt x="63" y="82"/>
                  </a:lnTo>
                  <a:lnTo>
                    <a:pt x="63" y="82"/>
                  </a:lnTo>
                  <a:lnTo>
                    <a:pt x="63" y="78"/>
                  </a:lnTo>
                  <a:lnTo>
                    <a:pt x="67" y="75"/>
                  </a:lnTo>
                  <a:lnTo>
                    <a:pt x="70" y="75"/>
                  </a:lnTo>
                  <a:lnTo>
                    <a:pt x="70" y="82"/>
                  </a:lnTo>
                  <a:lnTo>
                    <a:pt x="67" y="85"/>
                  </a:lnTo>
                  <a:lnTo>
                    <a:pt x="67" y="92"/>
                  </a:lnTo>
                  <a:lnTo>
                    <a:pt x="67" y="99"/>
                  </a:lnTo>
                  <a:close/>
                </a:path>
              </a:pathLst>
            </a:custGeom>
            <a:solidFill>
              <a:srgbClr val="870000"/>
            </a:solidFill>
            <a:ln w="0">
              <a:solidFill>
                <a:srgbClr val="870000"/>
              </a:solidFill>
              <a:prstDash val="solid"/>
              <a:round/>
              <a:headEnd/>
              <a:tailEnd/>
            </a:ln>
          </p:spPr>
          <p:txBody>
            <a:bodyPr/>
            <a:lstStyle/>
            <a:p>
              <a:endParaRPr lang="en-US"/>
            </a:p>
          </p:txBody>
        </p:sp>
        <p:sp>
          <p:nvSpPr>
            <p:cNvPr id="32" name="Freeform 53"/>
            <p:cNvSpPr>
              <a:spLocks/>
            </p:cNvSpPr>
            <p:nvPr/>
          </p:nvSpPr>
          <p:spPr bwMode="auto">
            <a:xfrm>
              <a:off x="26037" y="26124"/>
              <a:ext cx="74" cy="64"/>
            </a:xfrm>
            <a:custGeom>
              <a:avLst/>
              <a:gdLst/>
              <a:ahLst/>
              <a:cxnLst>
                <a:cxn ang="0">
                  <a:pos x="36" y="32"/>
                </a:cxn>
                <a:cxn ang="0">
                  <a:pos x="29" y="25"/>
                </a:cxn>
                <a:cxn ang="0">
                  <a:pos x="25" y="25"/>
                </a:cxn>
                <a:cxn ang="0">
                  <a:pos x="21" y="18"/>
                </a:cxn>
                <a:cxn ang="0">
                  <a:pos x="14" y="14"/>
                </a:cxn>
                <a:cxn ang="0">
                  <a:pos x="11" y="10"/>
                </a:cxn>
                <a:cxn ang="0">
                  <a:pos x="11" y="7"/>
                </a:cxn>
                <a:cxn ang="0">
                  <a:pos x="11" y="0"/>
                </a:cxn>
                <a:cxn ang="0">
                  <a:pos x="14" y="0"/>
                </a:cxn>
                <a:cxn ang="0">
                  <a:pos x="21" y="10"/>
                </a:cxn>
                <a:cxn ang="0">
                  <a:pos x="29" y="18"/>
                </a:cxn>
                <a:cxn ang="0">
                  <a:pos x="36" y="25"/>
                </a:cxn>
                <a:cxn ang="0">
                  <a:pos x="39" y="28"/>
                </a:cxn>
                <a:cxn ang="0">
                  <a:pos x="43" y="32"/>
                </a:cxn>
                <a:cxn ang="0">
                  <a:pos x="43" y="32"/>
                </a:cxn>
                <a:cxn ang="0">
                  <a:pos x="46" y="32"/>
                </a:cxn>
                <a:cxn ang="0">
                  <a:pos x="46" y="32"/>
                </a:cxn>
                <a:cxn ang="0">
                  <a:pos x="57" y="35"/>
                </a:cxn>
                <a:cxn ang="0">
                  <a:pos x="60" y="35"/>
                </a:cxn>
                <a:cxn ang="0">
                  <a:pos x="64" y="35"/>
                </a:cxn>
                <a:cxn ang="0">
                  <a:pos x="67" y="35"/>
                </a:cxn>
                <a:cxn ang="0">
                  <a:pos x="67" y="35"/>
                </a:cxn>
                <a:cxn ang="0">
                  <a:pos x="67" y="35"/>
                </a:cxn>
                <a:cxn ang="0">
                  <a:pos x="67" y="35"/>
                </a:cxn>
                <a:cxn ang="0">
                  <a:pos x="71" y="32"/>
                </a:cxn>
                <a:cxn ang="0">
                  <a:pos x="71" y="28"/>
                </a:cxn>
                <a:cxn ang="0">
                  <a:pos x="74" y="28"/>
                </a:cxn>
                <a:cxn ang="0">
                  <a:pos x="74" y="39"/>
                </a:cxn>
                <a:cxn ang="0">
                  <a:pos x="71" y="46"/>
                </a:cxn>
                <a:cxn ang="0">
                  <a:pos x="71" y="53"/>
                </a:cxn>
                <a:cxn ang="0">
                  <a:pos x="67" y="60"/>
                </a:cxn>
                <a:cxn ang="0">
                  <a:pos x="64" y="60"/>
                </a:cxn>
                <a:cxn ang="0">
                  <a:pos x="64" y="53"/>
                </a:cxn>
                <a:cxn ang="0">
                  <a:pos x="64" y="53"/>
                </a:cxn>
                <a:cxn ang="0">
                  <a:pos x="64" y="53"/>
                </a:cxn>
                <a:cxn ang="0">
                  <a:pos x="64" y="49"/>
                </a:cxn>
                <a:cxn ang="0">
                  <a:pos x="64" y="49"/>
                </a:cxn>
                <a:cxn ang="0">
                  <a:pos x="60" y="49"/>
                </a:cxn>
                <a:cxn ang="0">
                  <a:pos x="57" y="49"/>
                </a:cxn>
                <a:cxn ang="0">
                  <a:pos x="53" y="46"/>
                </a:cxn>
                <a:cxn ang="0">
                  <a:pos x="43" y="46"/>
                </a:cxn>
                <a:cxn ang="0">
                  <a:pos x="43" y="46"/>
                </a:cxn>
                <a:cxn ang="0">
                  <a:pos x="39" y="46"/>
                </a:cxn>
                <a:cxn ang="0">
                  <a:pos x="29" y="49"/>
                </a:cxn>
                <a:cxn ang="0">
                  <a:pos x="21" y="53"/>
                </a:cxn>
                <a:cxn ang="0">
                  <a:pos x="14" y="56"/>
                </a:cxn>
                <a:cxn ang="0">
                  <a:pos x="7" y="56"/>
                </a:cxn>
                <a:cxn ang="0">
                  <a:pos x="7" y="60"/>
                </a:cxn>
                <a:cxn ang="0">
                  <a:pos x="4" y="60"/>
                </a:cxn>
                <a:cxn ang="0">
                  <a:pos x="4" y="64"/>
                </a:cxn>
                <a:cxn ang="0">
                  <a:pos x="4" y="64"/>
                </a:cxn>
                <a:cxn ang="0">
                  <a:pos x="0" y="64"/>
                </a:cxn>
                <a:cxn ang="0">
                  <a:pos x="0" y="53"/>
                </a:cxn>
                <a:cxn ang="0">
                  <a:pos x="0" y="49"/>
                </a:cxn>
                <a:cxn ang="0">
                  <a:pos x="0" y="49"/>
                </a:cxn>
                <a:cxn ang="0">
                  <a:pos x="0" y="46"/>
                </a:cxn>
                <a:cxn ang="0">
                  <a:pos x="4" y="46"/>
                </a:cxn>
                <a:cxn ang="0">
                  <a:pos x="7" y="42"/>
                </a:cxn>
                <a:cxn ang="0">
                  <a:pos x="7" y="42"/>
                </a:cxn>
                <a:cxn ang="0">
                  <a:pos x="14" y="39"/>
                </a:cxn>
                <a:cxn ang="0">
                  <a:pos x="21" y="39"/>
                </a:cxn>
                <a:cxn ang="0">
                  <a:pos x="32" y="35"/>
                </a:cxn>
                <a:cxn ang="0">
                  <a:pos x="36" y="32"/>
                </a:cxn>
              </a:cxnLst>
              <a:rect l="0" t="0" r="r" b="b"/>
              <a:pathLst>
                <a:path w="74" h="64">
                  <a:moveTo>
                    <a:pt x="36" y="32"/>
                  </a:moveTo>
                  <a:lnTo>
                    <a:pt x="29" y="25"/>
                  </a:lnTo>
                  <a:lnTo>
                    <a:pt x="25" y="25"/>
                  </a:lnTo>
                  <a:lnTo>
                    <a:pt x="21" y="18"/>
                  </a:lnTo>
                  <a:lnTo>
                    <a:pt x="14" y="14"/>
                  </a:lnTo>
                  <a:lnTo>
                    <a:pt x="11" y="10"/>
                  </a:lnTo>
                  <a:lnTo>
                    <a:pt x="11" y="7"/>
                  </a:lnTo>
                  <a:lnTo>
                    <a:pt x="11" y="0"/>
                  </a:lnTo>
                  <a:lnTo>
                    <a:pt x="14" y="0"/>
                  </a:lnTo>
                  <a:lnTo>
                    <a:pt x="21" y="10"/>
                  </a:lnTo>
                  <a:lnTo>
                    <a:pt x="29" y="18"/>
                  </a:lnTo>
                  <a:lnTo>
                    <a:pt x="36" y="25"/>
                  </a:lnTo>
                  <a:lnTo>
                    <a:pt x="39" y="28"/>
                  </a:lnTo>
                  <a:lnTo>
                    <a:pt x="43" y="32"/>
                  </a:lnTo>
                  <a:lnTo>
                    <a:pt x="43" y="32"/>
                  </a:lnTo>
                  <a:lnTo>
                    <a:pt x="46" y="32"/>
                  </a:lnTo>
                  <a:lnTo>
                    <a:pt x="46" y="32"/>
                  </a:lnTo>
                  <a:lnTo>
                    <a:pt x="57" y="35"/>
                  </a:lnTo>
                  <a:lnTo>
                    <a:pt x="60" y="35"/>
                  </a:lnTo>
                  <a:lnTo>
                    <a:pt x="64" y="35"/>
                  </a:lnTo>
                  <a:lnTo>
                    <a:pt x="67" y="35"/>
                  </a:lnTo>
                  <a:lnTo>
                    <a:pt x="67" y="35"/>
                  </a:lnTo>
                  <a:lnTo>
                    <a:pt x="67" y="35"/>
                  </a:lnTo>
                  <a:lnTo>
                    <a:pt x="67" y="35"/>
                  </a:lnTo>
                  <a:lnTo>
                    <a:pt x="71" y="32"/>
                  </a:lnTo>
                  <a:lnTo>
                    <a:pt x="71" y="28"/>
                  </a:lnTo>
                  <a:lnTo>
                    <a:pt x="74" y="28"/>
                  </a:lnTo>
                  <a:lnTo>
                    <a:pt x="74" y="39"/>
                  </a:lnTo>
                  <a:lnTo>
                    <a:pt x="71" y="46"/>
                  </a:lnTo>
                  <a:lnTo>
                    <a:pt x="71" y="53"/>
                  </a:lnTo>
                  <a:lnTo>
                    <a:pt x="67" y="60"/>
                  </a:lnTo>
                  <a:lnTo>
                    <a:pt x="64" y="60"/>
                  </a:lnTo>
                  <a:lnTo>
                    <a:pt x="64" y="53"/>
                  </a:lnTo>
                  <a:lnTo>
                    <a:pt x="64" y="53"/>
                  </a:lnTo>
                  <a:lnTo>
                    <a:pt x="64" y="53"/>
                  </a:lnTo>
                  <a:lnTo>
                    <a:pt x="64" y="49"/>
                  </a:lnTo>
                  <a:lnTo>
                    <a:pt x="64" y="49"/>
                  </a:lnTo>
                  <a:lnTo>
                    <a:pt x="60" y="49"/>
                  </a:lnTo>
                  <a:lnTo>
                    <a:pt x="57" y="49"/>
                  </a:lnTo>
                  <a:lnTo>
                    <a:pt x="53" y="46"/>
                  </a:lnTo>
                  <a:lnTo>
                    <a:pt x="43" y="46"/>
                  </a:lnTo>
                  <a:lnTo>
                    <a:pt x="43" y="46"/>
                  </a:lnTo>
                  <a:lnTo>
                    <a:pt x="39" y="46"/>
                  </a:lnTo>
                  <a:lnTo>
                    <a:pt x="29" y="49"/>
                  </a:lnTo>
                  <a:lnTo>
                    <a:pt x="21" y="53"/>
                  </a:lnTo>
                  <a:lnTo>
                    <a:pt x="14" y="56"/>
                  </a:lnTo>
                  <a:lnTo>
                    <a:pt x="7" y="56"/>
                  </a:lnTo>
                  <a:lnTo>
                    <a:pt x="7" y="60"/>
                  </a:lnTo>
                  <a:lnTo>
                    <a:pt x="4" y="60"/>
                  </a:lnTo>
                  <a:lnTo>
                    <a:pt x="4" y="64"/>
                  </a:lnTo>
                  <a:lnTo>
                    <a:pt x="4" y="64"/>
                  </a:lnTo>
                  <a:lnTo>
                    <a:pt x="0" y="64"/>
                  </a:lnTo>
                  <a:lnTo>
                    <a:pt x="0" y="53"/>
                  </a:lnTo>
                  <a:lnTo>
                    <a:pt x="0" y="49"/>
                  </a:lnTo>
                  <a:lnTo>
                    <a:pt x="0" y="49"/>
                  </a:lnTo>
                  <a:lnTo>
                    <a:pt x="0" y="46"/>
                  </a:lnTo>
                  <a:lnTo>
                    <a:pt x="4" y="46"/>
                  </a:lnTo>
                  <a:lnTo>
                    <a:pt x="7" y="42"/>
                  </a:lnTo>
                  <a:lnTo>
                    <a:pt x="7" y="42"/>
                  </a:lnTo>
                  <a:lnTo>
                    <a:pt x="14" y="39"/>
                  </a:lnTo>
                  <a:lnTo>
                    <a:pt x="21" y="39"/>
                  </a:lnTo>
                  <a:lnTo>
                    <a:pt x="32" y="35"/>
                  </a:lnTo>
                  <a:lnTo>
                    <a:pt x="36" y="32"/>
                  </a:lnTo>
                  <a:close/>
                </a:path>
              </a:pathLst>
            </a:custGeom>
            <a:solidFill>
              <a:srgbClr val="870000"/>
            </a:solidFill>
            <a:ln w="0">
              <a:solidFill>
                <a:srgbClr val="870000"/>
              </a:solidFill>
              <a:prstDash val="solid"/>
              <a:round/>
              <a:headEnd/>
              <a:tailEnd/>
            </a:ln>
          </p:spPr>
          <p:txBody>
            <a:bodyPr/>
            <a:lstStyle/>
            <a:p>
              <a:endParaRPr lang="en-US"/>
            </a:p>
          </p:txBody>
        </p:sp>
        <p:sp>
          <p:nvSpPr>
            <p:cNvPr id="33" name="Freeform 54"/>
            <p:cNvSpPr>
              <a:spLocks/>
            </p:cNvSpPr>
            <p:nvPr/>
          </p:nvSpPr>
          <p:spPr bwMode="auto">
            <a:xfrm>
              <a:off x="26062" y="26007"/>
              <a:ext cx="95" cy="99"/>
            </a:xfrm>
            <a:custGeom>
              <a:avLst/>
              <a:gdLst/>
              <a:ahLst/>
              <a:cxnLst>
                <a:cxn ang="0">
                  <a:pos x="60" y="96"/>
                </a:cxn>
                <a:cxn ang="0">
                  <a:pos x="60" y="92"/>
                </a:cxn>
                <a:cxn ang="0">
                  <a:pos x="60" y="92"/>
                </a:cxn>
                <a:cxn ang="0">
                  <a:pos x="60" y="89"/>
                </a:cxn>
                <a:cxn ang="0">
                  <a:pos x="53" y="85"/>
                </a:cxn>
                <a:cxn ang="0">
                  <a:pos x="25" y="71"/>
                </a:cxn>
                <a:cxn ang="0">
                  <a:pos x="11" y="67"/>
                </a:cxn>
                <a:cxn ang="0">
                  <a:pos x="11" y="67"/>
                </a:cxn>
                <a:cxn ang="0">
                  <a:pos x="7" y="67"/>
                </a:cxn>
                <a:cxn ang="0">
                  <a:pos x="7" y="71"/>
                </a:cxn>
                <a:cxn ang="0">
                  <a:pos x="0" y="71"/>
                </a:cxn>
                <a:cxn ang="0">
                  <a:pos x="7" y="57"/>
                </a:cxn>
                <a:cxn ang="0">
                  <a:pos x="14" y="43"/>
                </a:cxn>
                <a:cxn ang="0">
                  <a:pos x="14" y="50"/>
                </a:cxn>
                <a:cxn ang="0">
                  <a:pos x="14" y="50"/>
                </a:cxn>
                <a:cxn ang="0">
                  <a:pos x="18" y="53"/>
                </a:cxn>
                <a:cxn ang="0">
                  <a:pos x="25" y="57"/>
                </a:cxn>
                <a:cxn ang="0">
                  <a:pos x="35" y="64"/>
                </a:cxn>
                <a:cxn ang="0">
                  <a:pos x="42" y="50"/>
                </a:cxn>
                <a:cxn ang="0">
                  <a:pos x="49" y="35"/>
                </a:cxn>
                <a:cxn ang="0">
                  <a:pos x="46" y="32"/>
                </a:cxn>
                <a:cxn ang="0">
                  <a:pos x="35" y="25"/>
                </a:cxn>
                <a:cxn ang="0">
                  <a:pos x="28" y="25"/>
                </a:cxn>
                <a:cxn ang="0">
                  <a:pos x="28" y="25"/>
                </a:cxn>
                <a:cxn ang="0">
                  <a:pos x="25" y="25"/>
                </a:cxn>
                <a:cxn ang="0">
                  <a:pos x="25" y="32"/>
                </a:cxn>
                <a:cxn ang="0">
                  <a:pos x="21" y="21"/>
                </a:cxn>
                <a:cxn ang="0">
                  <a:pos x="28" y="7"/>
                </a:cxn>
                <a:cxn ang="0">
                  <a:pos x="35" y="4"/>
                </a:cxn>
                <a:cxn ang="0">
                  <a:pos x="35" y="7"/>
                </a:cxn>
                <a:cxn ang="0">
                  <a:pos x="35" y="11"/>
                </a:cxn>
                <a:cxn ang="0">
                  <a:pos x="35" y="11"/>
                </a:cxn>
                <a:cxn ang="0">
                  <a:pos x="42" y="14"/>
                </a:cxn>
                <a:cxn ang="0">
                  <a:pos x="71" y="28"/>
                </a:cxn>
                <a:cxn ang="0">
                  <a:pos x="85" y="32"/>
                </a:cxn>
                <a:cxn ang="0">
                  <a:pos x="85" y="32"/>
                </a:cxn>
                <a:cxn ang="0">
                  <a:pos x="88" y="32"/>
                </a:cxn>
                <a:cxn ang="0">
                  <a:pos x="88" y="28"/>
                </a:cxn>
                <a:cxn ang="0">
                  <a:pos x="95" y="28"/>
                </a:cxn>
                <a:cxn ang="0">
                  <a:pos x="88" y="43"/>
                </a:cxn>
                <a:cxn ang="0">
                  <a:pos x="81" y="57"/>
                </a:cxn>
                <a:cxn ang="0">
                  <a:pos x="81" y="50"/>
                </a:cxn>
                <a:cxn ang="0">
                  <a:pos x="81" y="50"/>
                </a:cxn>
                <a:cxn ang="0">
                  <a:pos x="78" y="46"/>
                </a:cxn>
                <a:cxn ang="0">
                  <a:pos x="71" y="43"/>
                </a:cxn>
                <a:cxn ang="0">
                  <a:pos x="57" y="35"/>
                </a:cxn>
                <a:cxn ang="0">
                  <a:pos x="49" y="50"/>
                </a:cxn>
                <a:cxn ang="0">
                  <a:pos x="42" y="60"/>
                </a:cxn>
                <a:cxn ang="0">
                  <a:pos x="42" y="64"/>
                </a:cxn>
                <a:cxn ang="0">
                  <a:pos x="57" y="71"/>
                </a:cxn>
                <a:cxn ang="0">
                  <a:pos x="64" y="74"/>
                </a:cxn>
                <a:cxn ang="0">
                  <a:pos x="67" y="74"/>
                </a:cxn>
                <a:cxn ang="0">
                  <a:pos x="67" y="74"/>
                </a:cxn>
                <a:cxn ang="0">
                  <a:pos x="71" y="71"/>
                </a:cxn>
                <a:cxn ang="0">
                  <a:pos x="74" y="71"/>
                </a:cxn>
                <a:cxn ang="0">
                  <a:pos x="71" y="85"/>
                </a:cxn>
                <a:cxn ang="0">
                  <a:pos x="64" y="99"/>
                </a:cxn>
              </a:cxnLst>
              <a:rect l="0" t="0" r="r" b="b"/>
              <a:pathLst>
                <a:path w="95" h="99">
                  <a:moveTo>
                    <a:pt x="64" y="99"/>
                  </a:moveTo>
                  <a:lnTo>
                    <a:pt x="60" y="96"/>
                  </a:lnTo>
                  <a:lnTo>
                    <a:pt x="60" y="92"/>
                  </a:lnTo>
                  <a:lnTo>
                    <a:pt x="60" y="92"/>
                  </a:lnTo>
                  <a:lnTo>
                    <a:pt x="60" y="92"/>
                  </a:lnTo>
                  <a:lnTo>
                    <a:pt x="60" y="92"/>
                  </a:lnTo>
                  <a:lnTo>
                    <a:pt x="60" y="89"/>
                  </a:lnTo>
                  <a:lnTo>
                    <a:pt x="60" y="89"/>
                  </a:lnTo>
                  <a:lnTo>
                    <a:pt x="60" y="89"/>
                  </a:lnTo>
                  <a:lnTo>
                    <a:pt x="53" y="85"/>
                  </a:lnTo>
                  <a:lnTo>
                    <a:pt x="46" y="81"/>
                  </a:lnTo>
                  <a:lnTo>
                    <a:pt x="25" y="71"/>
                  </a:lnTo>
                  <a:lnTo>
                    <a:pt x="18" y="67"/>
                  </a:lnTo>
                  <a:lnTo>
                    <a:pt x="11" y="67"/>
                  </a:lnTo>
                  <a:lnTo>
                    <a:pt x="11" y="67"/>
                  </a:lnTo>
                  <a:lnTo>
                    <a:pt x="11" y="67"/>
                  </a:lnTo>
                  <a:lnTo>
                    <a:pt x="7" y="67"/>
                  </a:lnTo>
                  <a:lnTo>
                    <a:pt x="7" y="67"/>
                  </a:lnTo>
                  <a:lnTo>
                    <a:pt x="7" y="67"/>
                  </a:lnTo>
                  <a:lnTo>
                    <a:pt x="7" y="71"/>
                  </a:lnTo>
                  <a:lnTo>
                    <a:pt x="4" y="74"/>
                  </a:lnTo>
                  <a:lnTo>
                    <a:pt x="0" y="71"/>
                  </a:lnTo>
                  <a:lnTo>
                    <a:pt x="4" y="64"/>
                  </a:lnTo>
                  <a:lnTo>
                    <a:pt x="7" y="57"/>
                  </a:lnTo>
                  <a:lnTo>
                    <a:pt x="11" y="50"/>
                  </a:lnTo>
                  <a:lnTo>
                    <a:pt x="14" y="43"/>
                  </a:lnTo>
                  <a:lnTo>
                    <a:pt x="18" y="46"/>
                  </a:lnTo>
                  <a:lnTo>
                    <a:pt x="14" y="50"/>
                  </a:lnTo>
                  <a:lnTo>
                    <a:pt x="14" y="50"/>
                  </a:lnTo>
                  <a:lnTo>
                    <a:pt x="14" y="50"/>
                  </a:lnTo>
                  <a:lnTo>
                    <a:pt x="14" y="53"/>
                  </a:lnTo>
                  <a:lnTo>
                    <a:pt x="18" y="53"/>
                  </a:lnTo>
                  <a:lnTo>
                    <a:pt x="18" y="53"/>
                  </a:lnTo>
                  <a:lnTo>
                    <a:pt x="25" y="57"/>
                  </a:lnTo>
                  <a:lnTo>
                    <a:pt x="32" y="60"/>
                  </a:lnTo>
                  <a:lnTo>
                    <a:pt x="35" y="64"/>
                  </a:lnTo>
                  <a:lnTo>
                    <a:pt x="39" y="57"/>
                  </a:lnTo>
                  <a:lnTo>
                    <a:pt x="42" y="50"/>
                  </a:lnTo>
                  <a:lnTo>
                    <a:pt x="46" y="43"/>
                  </a:lnTo>
                  <a:lnTo>
                    <a:pt x="49" y="35"/>
                  </a:lnTo>
                  <a:lnTo>
                    <a:pt x="49" y="32"/>
                  </a:lnTo>
                  <a:lnTo>
                    <a:pt x="46" y="32"/>
                  </a:lnTo>
                  <a:lnTo>
                    <a:pt x="39" y="28"/>
                  </a:lnTo>
                  <a:lnTo>
                    <a:pt x="35" y="25"/>
                  </a:lnTo>
                  <a:lnTo>
                    <a:pt x="32" y="25"/>
                  </a:lnTo>
                  <a:lnTo>
                    <a:pt x="28" y="25"/>
                  </a:lnTo>
                  <a:lnTo>
                    <a:pt x="28" y="25"/>
                  </a:lnTo>
                  <a:lnTo>
                    <a:pt x="28" y="25"/>
                  </a:lnTo>
                  <a:lnTo>
                    <a:pt x="28" y="25"/>
                  </a:lnTo>
                  <a:lnTo>
                    <a:pt x="25" y="25"/>
                  </a:lnTo>
                  <a:lnTo>
                    <a:pt x="25" y="28"/>
                  </a:lnTo>
                  <a:lnTo>
                    <a:pt x="25" y="32"/>
                  </a:lnTo>
                  <a:lnTo>
                    <a:pt x="21" y="28"/>
                  </a:lnTo>
                  <a:lnTo>
                    <a:pt x="21" y="21"/>
                  </a:lnTo>
                  <a:lnTo>
                    <a:pt x="25" y="14"/>
                  </a:lnTo>
                  <a:lnTo>
                    <a:pt x="28" y="7"/>
                  </a:lnTo>
                  <a:lnTo>
                    <a:pt x="32" y="0"/>
                  </a:lnTo>
                  <a:lnTo>
                    <a:pt x="35" y="4"/>
                  </a:lnTo>
                  <a:lnTo>
                    <a:pt x="35" y="7"/>
                  </a:lnTo>
                  <a:lnTo>
                    <a:pt x="35" y="7"/>
                  </a:lnTo>
                  <a:lnTo>
                    <a:pt x="35" y="7"/>
                  </a:lnTo>
                  <a:lnTo>
                    <a:pt x="35" y="11"/>
                  </a:lnTo>
                  <a:lnTo>
                    <a:pt x="35" y="11"/>
                  </a:lnTo>
                  <a:lnTo>
                    <a:pt x="35" y="11"/>
                  </a:lnTo>
                  <a:lnTo>
                    <a:pt x="35" y="11"/>
                  </a:lnTo>
                  <a:lnTo>
                    <a:pt x="42" y="14"/>
                  </a:lnTo>
                  <a:lnTo>
                    <a:pt x="49" y="18"/>
                  </a:lnTo>
                  <a:lnTo>
                    <a:pt x="71" y="28"/>
                  </a:lnTo>
                  <a:lnTo>
                    <a:pt x="78" y="32"/>
                  </a:lnTo>
                  <a:lnTo>
                    <a:pt x="85" y="32"/>
                  </a:lnTo>
                  <a:lnTo>
                    <a:pt x="85" y="32"/>
                  </a:lnTo>
                  <a:lnTo>
                    <a:pt x="85" y="32"/>
                  </a:lnTo>
                  <a:lnTo>
                    <a:pt x="88" y="32"/>
                  </a:lnTo>
                  <a:lnTo>
                    <a:pt x="88" y="32"/>
                  </a:lnTo>
                  <a:lnTo>
                    <a:pt x="88" y="32"/>
                  </a:lnTo>
                  <a:lnTo>
                    <a:pt x="88" y="28"/>
                  </a:lnTo>
                  <a:lnTo>
                    <a:pt x="92" y="25"/>
                  </a:lnTo>
                  <a:lnTo>
                    <a:pt x="95" y="28"/>
                  </a:lnTo>
                  <a:lnTo>
                    <a:pt x="92" y="35"/>
                  </a:lnTo>
                  <a:lnTo>
                    <a:pt x="88" y="43"/>
                  </a:lnTo>
                  <a:lnTo>
                    <a:pt x="85" y="50"/>
                  </a:lnTo>
                  <a:lnTo>
                    <a:pt x="81" y="57"/>
                  </a:lnTo>
                  <a:lnTo>
                    <a:pt x="78" y="53"/>
                  </a:lnTo>
                  <a:lnTo>
                    <a:pt x="81" y="50"/>
                  </a:lnTo>
                  <a:lnTo>
                    <a:pt x="81" y="50"/>
                  </a:lnTo>
                  <a:lnTo>
                    <a:pt x="81" y="50"/>
                  </a:lnTo>
                  <a:lnTo>
                    <a:pt x="81" y="46"/>
                  </a:lnTo>
                  <a:lnTo>
                    <a:pt x="78" y="46"/>
                  </a:lnTo>
                  <a:lnTo>
                    <a:pt x="78" y="46"/>
                  </a:lnTo>
                  <a:lnTo>
                    <a:pt x="71" y="43"/>
                  </a:lnTo>
                  <a:lnTo>
                    <a:pt x="64" y="39"/>
                  </a:lnTo>
                  <a:lnTo>
                    <a:pt x="57" y="35"/>
                  </a:lnTo>
                  <a:lnTo>
                    <a:pt x="53" y="39"/>
                  </a:lnTo>
                  <a:lnTo>
                    <a:pt x="49" y="50"/>
                  </a:lnTo>
                  <a:lnTo>
                    <a:pt x="46" y="57"/>
                  </a:lnTo>
                  <a:lnTo>
                    <a:pt x="42" y="60"/>
                  </a:lnTo>
                  <a:lnTo>
                    <a:pt x="42" y="64"/>
                  </a:lnTo>
                  <a:lnTo>
                    <a:pt x="42" y="64"/>
                  </a:lnTo>
                  <a:lnTo>
                    <a:pt x="49" y="67"/>
                  </a:lnTo>
                  <a:lnTo>
                    <a:pt x="57" y="71"/>
                  </a:lnTo>
                  <a:lnTo>
                    <a:pt x="60" y="74"/>
                  </a:lnTo>
                  <a:lnTo>
                    <a:pt x="64" y="74"/>
                  </a:lnTo>
                  <a:lnTo>
                    <a:pt x="67" y="74"/>
                  </a:lnTo>
                  <a:lnTo>
                    <a:pt x="67" y="74"/>
                  </a:lnTo>
                  <a:lnTo>
                    <a:pt x="67" y="74"/>
                  </a:lnTo>
                  <a:lnTo>
                    <a:pt x="67" y="74"/>
                  </a:lnTo>
                  <a:lnTo>
                    <a:pt x="71" y="74"/>
                  </a:lnTo>
                  <a:lnTo>
                    <a:pt x="71" y="71"/>
                  </a:lnTo>
                  <a:lnTo>
                    <a:pt x="71" y="67"/>
                  </a:lnTo>
                  <a:lnTo>
                    <a:pt x="74" y="71"/>
                  </a:lnTo>
                  <a:lnTo>
                    <a:pt x="74" y="78"/>
                  </a:lnTo>
                  <a:lnTo>
                    <a:pt x="71" y="85"/>
                  </a:lnTo>
                  <a:lnTo>
                    <a:pt x="67" y="92"/>
                  </a:lnTo>
                  <a:lnTo>
                    <a:pt x="64" y="99"/>
                  </a:lnTo>
                  <a:close/>
                </a:path>
              </a:pathLst>
            </a:custGeom>
            <a:solidFill>
              <a:srgbClr val="870000"/>
            </a:solidFill>
            <a:ln w="0">
              <a:solidFill>
                <a:srgbClr val="870000"/>
              </a:solidFill>
              <a:prstDash val="solid"/>
              <a:round/>
              <a:headEnd/>
              <a:tailEnd/>
            </a:ln>
          </p:spPr>
          <p:txBody>
            <a:bodyPr/>
            <a:lstStyle/>
            <a:p>
              <a:endParaRPr lang="en-US"/>
            </a:p>
          </p:txBody>
        </p:sp>
        <p:sp>
          <p:nvSpPr>
            <p:cNvPr id="34" name="Freeform 55"/>
            <p:cNvSpPr>
              <a:spLocks/>
            </p:cNvSpPr>
            <p:nvPr/>
          </p:nvSpPr>
          <p:spPr bwMode="auto">
            <a:xfrm>
              <a:off x="26101" y="25954"/>
              <a:ext cx="85" cy="78"/>
            </a:xfrm>
            <a:custGeom>
              <a:avLst/>
              <a:gdLst/>
              <a:ahLst/>
              <a:cxnLst>
                <a:cxn ang="0">
                  <a:pos x="56" y="74"/>
                </a:cxn>
                <a:cxn ang="0">
                  <a:pos x="56" y="71"/>
                </a:cxn>
                <a:cxn ang="0">
                  <a:pos x="49" y="67"/>
                </a:cxn>
                <a:cxn ang="0">
                  <a:pos x="42" y="60"/>
                </a:cxn>
                <a:cxn ang="0">
                  <a:pos x="21" y="46"/>
                </a:cxn>
                <a:cxn ang="0">
                  <a:pos x="10" y="39"/>
                </a:cxn>
                <a:cxn ang="0">
                  <a:pos x="7" y="39"/>
                </a:cxn>
                <a:cxn ang="0">
                  <a:pos x="3" y="42"/>
                </a:cxn>
                <a:cxn ang="0">
                  <a:pos x="0" y="42"/>
                </a:cxn>
                <a:cxn ang="0">
                  <a:pos x="7" y="32"/>
                </a:cxn>
                <a:cxn ang="0">
                  <a:pos x="14" y="21"/>
                </a:cxn>
                <a:cxn ang="0">
                  <a:pos x="21" y="7"/>
                </a:cxn>
                <a:cxn ang="0">
                  <a:pos x="25" y="0"/>
                </a:cxn>
                <a:cxn ang="0">
                  <a:pos x="28" y="0"/>
                </a:cxn>
                <a:cxn ang="0">
                  <a:pos x="32" y="4"/>
                </a:cxn>
                <a:cxn ang="0">
                  <a:pos x="39" y="7"/>
                </a:cxn>
                <a:cxn ang="0">
                  <a:pos x="32" y="11"/>
                </a:cxn>
                <a:cxn ang="0">
                  <a:pos x="28" y="7"/>
                </a:cxn>
                <a:cxn ang="0">
                  <a:pos x="28" y="7"/>
                </a:cxn>
                <a:cxn ang="0">
                  <a:pos x="25" y="14"/>
                </a:cxn>
                <a:cxn ang="0">
                  <a:pos x="18" y="21"/>
                </a:cxn>
                <a:cxn ang="0">
                  <a:pos x="21" y="28"/>
                </a:cxn>
                <a:cxn ang="0">
                  <a:pos x="35" y="39"/>
                </a:cxn>
                <a:cxn ang="0">
                  <a:pos x="39" y="35"/>
                </a:cxn>
                <a:cxn ang="0">
                  <a:pos x="46" y="28"/>
                </a:cxn>
                <a:cxn ang="0">
                  <a:pos x="46" y="25"/>
                </a:cxn>
                <a:cxn ang="0">
                  <a:pos x="46" y="21"/>
                </a:cxn>
                <a:cxn ang="0">
                  <a:pos x="39" y="18"/>
                </a:cxn>
                <a:cxn ang="0">
                  <a:pos x="53" y="21"/>
                </a:cxn>
                <a:cxn ang="0">
                  <a:pos x="60" y="32"/>
                </a:cxn>
                <a:cxn ang="0">
                  <a:pos x="53" y="28"/>
                </a:cxn>
                <a:cxn ang="0">
                  <a:pos x="49" y="28"/>
                </a:cxn>
                <a:cxn ang="0">
                  <a:pos x="46" y="35"/>
                </a:cxn>
                <a:cxn ang="0">
                  <a:pos x="42" y="42"/>
                </a:cxn>
                <a:cxn ang="0">
                  <a:pos x="60" y="57"/>
                </a:cxn>
                <a:cxn ang="0">
                  <a:pos x="67" y="53"/>
                </a:cxn>
                <a:cxn ang="0">
                  <a:pos x="71" y="46"/>
                </a:cxn>
                <a:cxn ang="0">
                  <a:pos x="74" y="35"/>
                </a:cxn>
                <a:cxn ang="0">
                  <a:pos x="74" y="35"/>
                </a:cxn>
                <a:cxn ang="0">
                  <a:pos x="74" y="32"/>
                </a:cxn>
                <a:cxn ang="0">
                  <a:pos x="71" y="25"/>
                </a:cxn>
                <a:cxn ang="0">
                  <a:pos x="85" y="35"/>
                </a:cxn>
                <a:cxn ang="0">
                  <a:pos x="81" y="39"/>
                </a:cxn>
                <a:cxn ang="0">
                  <a:pos x="74" y="50"/>
                </a:cxn>
                <a:cxn ang="0">
                  <a:pos x="67" y="64"/>
                </a:cxn>
                <a:cxn ang="0">
                  <a:pos x="64" y="71"/>
                </a:cxn>
              </a:cxnLst>
              <a:rect l="0" t="0" r="r" b="b"/>
              <a:pathLst>
                <a:path w="85" h="78">
                  <a:moveTo>
                    <a:pt x="60" y="78"/>
                  </a:moveTo>
                  <a:lnTo>
                    <a:pt x="56" y="74"/>
                  </a:lnTo>
                  <a:lnTo>
                    <a:pt x="56" y="71"/>
                  </a:lnTo>
                  <a:lnTo>
                    <a:pt x="56" y="71"/>
                  </a:lnTo>
                  <a:lnTo>
                    <a:pt x="53" y="67"/>
                  </a:lnTo>
                  <a:lnTo>
                    <a:pt x="49" y="67"/>
                  </a:lnTo>
                  <a:lnTo>
                    <a:pt x="46" y="60"/>
                  </a:lnTo>
                  <a:lnTo>
                    <a:pt x="42" y="60"/>
                  </a:lnTo>
                  <a:lnTo>
                    <a:pt x="21" y="46"/>
                  </a:lnTo>
                  <a:lnTo>
                    <a:pt x="21" y="46"/>
                  </a:lnTo>
                  <a:lnTo>
                    <a:pt x="14" y="42"/>
                  </a:lnTo>
                  <a:lnTo>
                    <a:pt x="10" y="39"/>
                  </a:lnTo>
                  <a:lnTo>
                    <a:pt x="7" y="39"/>
                  </a:lnTo>
                  <a:lnTo>
                    <a:pt x="7" y="39"/>
                  </a:lnTo>
                  <a:lnTo>
                    <a:pt x="7" y="39"/>
                  </a:lnTo>
                  <a:lnTo>
                    <a:pt x="3" y="42"/>
                  </a:lnTo>
                  <a:lnTo>
                    <a:pt x="3" y="46"/>
                  </a:lnTo>
                  <a:lnTo>
                    <a:pt x="0" y="42"/>
                  </a:lnTo>
                  <a:lnTo>
                    <a:pt x="3" y="32"/>
                  </a:lnTo>
                  <a:lnTo>
                    <a:pt x="7" y="32"/>
                  </a:lnTo>
                  <a:lnTo>
                    <a:pt x="7" y="28"/>
                  </a:lnTo>
                  <a:lnTo>
                    <a:pt x="14" y="21"/>
                  </a:lnTo>
                  <a:lnTo>
                    <a:pt x="18" y="14"/>
                  </a:lnTo>
                  <a:lnTo>
                    <a:pt x="21" y="7"/>
                  </a:lnTo>
                  <a:lnTo>
                    <a:pt x="25" y="4"/>
                  </a:lnTo>
                  <a:lnTo>
                    <a:pt x="25" y="0"/>
                  </a:lnTo>
                  <a:lnTo>
                    <a:pt x="25" y="0"/>
                  </a:lnTo>
                  <a:lnTo>
                    <a:pt x="28" y="0"/>
                  </a:lnTo>
                  <a:lnTo>
                    <a:pt x="28" y="0"/>
                  </a:lnTo>
                  <a:lnTo>
                    <a:pt x="32" y="4"/>
                  </a:lnTo>
                  <a:lnTo>
                    <a:pt x="35" y="4"/>
                  </a:lnTo>
                  <a:lnTo>
                    <a:pt x="39" y="7"/>
                  </a:lnTo>
                  <a:lnTo>
                    <a:pt x="35" y="11"/>
                  </a:lnTo>
                  <a:lnTo>
                    <a:pt x="32" y="11"/>
                  </a:lnTo>
                  <a:lnTo>
                    <a:pt x="32" y="7"/>
                  </a:lnTo>
                  <a:lnTo>
                    <a:pt x="28" y="7"/>
                  </a:lnTo>
                  <a:lnTo>
                    <a:pt x="28" y="7"/>
                  </a:lnTo>
                  <a:lnTo>
                    <a:pt x="28" y="7"/>
                  </a:lnTo>
                  <a:lnTo>
                    <a:pt x="25" y="11"/>
                  </a:lnTo>
                  <a:lnTo>
                    <a:pt x="25" y="14"/>
                  </a:lnTo>
                  <a:lnTo>
                    <a:pt x="21" y="18"/>
                  </a:lnTo>
                  <a:lnTo>
                    <a:pt x="18" y="21"/>
                  </a:lnTo>
                  <a:lnTo>
                    <a:pt x="18" y="25"/>
                  </a:lnTo>
                  <a:lnTo>
                    <a:pt x="21" y="28"/>
                  </a:lnTo>
                  <a:lnTo>
                    <a:pt x="28" y="35"/>
                  </a:lnTo>
                  <a:lnTo>
                    <a:pt x="35" y="39"/>
                  </a:lnTo>
                  <a:lnTo>
                    <a:pt x="39" y="35"/>
                  </a:lnTo>
                  <a:lnTo>
                    <a:pt x="39" y="35"/>
                  </a:lnTo>
                  <a:lnTo>
                    <a:pt x="42" y="32"/>
                  </a:lnTo>
                  <a:lnTo>
                    <a:pt x="46" y="28"/>
                  </a:lnTo>
                  <a:lnTo>
                    <a:pt x="46" y="25"/>
                  </a:lnTo>
                  <a:lnTo>
                    <a:pt x="46" y="25"/>
                  </a:lnTo>
                  <a:lnTo>
                    <a:pt x="46" y="25"/>
                  </a:lnTo>
                  <a:lnTo>
                    <a:pt x="46" y="21"/>
                  </a:lnTo>
                  <a:lnTo>
                    <a:pt x="42" y="21"/>
                  </a:lnTo>
                  <a:lnTo>
                    <a:pt x="39" y="18"/>
                  </a:lnTo>
                  <a:lnTo>
                    <a:pt x="42" y="14"/>
                  </a:lnTo>
                  <a:lnTo>
                    <a:pt x="53" y="21"/>
                  </a:lnTo>
                  <a:lnTo>
                    <a:pt x="60" y="28"/>
                  </a:lnTo>
                  <a:lnTo>
                    <a:pt x="60" y="32"/>
                  </a:lnTo>
                  <a:lnTo>
                    <a:pt x="53" y="28"/>
                  </a:lnTo>
                  <a:lnTo>
                    <a:pt x="53" y="28"/>
                  </a:lnTo>
                  <a:lnTo>
                    <a:pt x="49" y="28"/>
                  </a:lnTo>
                  <a:lnTo>
                    <a:pt x="49" y="28"/>
                  </a:lnTo>
                  <a:lnTo>
                    <a:pt x="46" y="32"/>
                  </a:lnTo>
                  <a:lnTo>
                    <a:pt x="46" y="35"/>
                  </a:lnTo>
                  <a:lnTo>
                    <a:pt x="42" y="39"/>
                  </a:lnTo>
                  <a:lnTo>
                    <a:pt x="42" y="42"/>
                  </a:lnTo>
                  <a:lnTo>
                    <a:pt x="60" y="53"/>
                  </a:lnTo>
                  <a:lnTo>
                    <a:pt x="60" y="57"/>
                  </a:lnTo>
                  <a:lnTo>
                    <a:pt x="64" y="57"/>
                  </a:lnTo>
                  <a:lnTo>
                    <a:pt x="67" y="53"/>
                  </a:lnTo>
                  <a:lnTo>
                    <a:pt x="71" y="50"/>
                  </a:lnTo>
                  <a:lnTo>
                    <a:pt x="71" y="46"/>
                  </a:lnTo>
                  <a:lnTo>
                    <a:pt x="74" y="39"/>
                  </a:lnTo>
                  <a:lnTo>
                    <a:pt x="74" y="35"/>
                  </a:lnTo>
                  <a:lnTo>
                    <a:pt x="78" y="35"/>
                  </a:lnTo>
                  <a:lnTo>
                    <a:pt x="74" y="35"/>
                  </a:lnTo>
                  <a:lnTo>
                    <a:pt x="74" y="35"/>
                  </a:lnTo>
                  <a:lnTo>
                    <a:pt x="74" y="32"/>
                  </a:lnTo>
                  <a:lnTo>
                    <a:pt x="71" y="28"/>
                  </a:lnTo>
                  <a:lnTo>
                    <a:pt x="71" y="25"/>
                  </a:lnTo>
                  <a:lnTo>
                    <a:pt x="78" y="28"/>
                  </a:lnTo>
                  <a:lnTo>
                    <a:pt x="85" y="35"/>
                  </a:lnTo>
                  <a:lnTo>
                    <a:pt x="85" y="35"/>
                  </a:lnTo>
                  <a:lnTo>
                    <a:pt x="81" y="39"/>
                  </a:lnTo>
                  <a:lnTo>
                    <a:pt x="81" y="42"/>
                  </a:lnTo>
                  <a:lnTo>
                    <a:pt x="74" y="50"/>
                  </a:lnTo>
                  <a:lnTo>
                    <a:pt x="71" y="57"/>
                  </a:lnTo>
                  <a:lnTo>
                    <a:pt x="67" y="64"/>
                  </a:lnTo>
                  <a:lnTo>
                    <a:pt x="67" y="64"/>
                  </a:lnTo>
                  <a:lnTo>
                    <a:pt x="64" y="71"/>
                  </a:lnTo>
                  <a:lnTo>
                    <a:pt x="60" y="78"/>
                  </a:lnTo>
                  <a:close/>
                </a:path>
              </a:pathLst>
            </a:custGeom>
            <a:solidFill>
              <a:srgbClr val="870000"/>
            </a:solidFill>
            <a:ln w="0">
              <a:solidFill>
                <a:srgbClr val="870000"/>
              </a:solidFill>
              <a:prstDash val="solid"/>
              <a:round/>
              <a:headEnd/>
              <a:tailEnd/>
            </a:ln>
          </p:spPr>
          <p:txBody>
            <a:bodyPr/>
            <a:lstStyle/>
            <a:p>
              <a:endParaRPr lang="en-US"/>
            </a:p>
          </p:txBody>
        </p:sp>
        <p:sp>
          <p:nvSpPr>
            <p:cNvPr id="35" name="Freeform 56"/>
            <p:cNvSpPr>
              <a:spLocks noEditPoints="1"/>
            </p:cNvSpPr>
            <p:nvPr/>
          </p:nvSpPr>
          <p:spPr bwMode="auto">
            <a:xfrm>
              <a:off x="26154" y="25912"/>
              <a:ext cx="78" cy="74"/>
            </a:xfrm>
            <a:custGeom>
              <a:avLst/>
              <a:gdLst/>
              <a:ahLst/>
              <a:cxnLst>
                <a:cxn ang="0">
                  <a:pos x="32" y="74"/>
                </a:cxn>
                <a:cxn ang="0">
                  <a:pos x="32" y="70"/>
                </a:cxn>
                <a:cxn ang="0">
                  <a:pos x="32" y="67"/>
                </a:cxn>
                <a:cxn ang="0">
                  <a:pos x="32" y="67"/>
                </a:cxn>
                <a:cxn ang="0">
                  <a:pos x="32" y="67"/>
                </a:cxn>
                <a:cxn ang="0">
                  <a:pos x="32" y="63"/>
                </a:cxn>
                <a:cxn ang="0">
                  <a:pos x="32" y="63"/>
                </a:cxn>
                <a:cxn ang="0">
                  <a:pos x="32" y="63"/>
                </a:cxn>
                <a:cxn ang="0">
                  <a:pos x="32" y="60"/>
                </a:cxn>
                <a:cxn ang="0">
                  <a:pos x="28" y="56"/>
                </a:cxn>
                <a:cxn ang="0">
                  <a:pos x="25" y="53"/>
                </a:cxn>
                <a:cxn ang="0">
                  <a:pos x="21" y="46"/>
                </a:cxn>
                <a:cxn ang="0">
                  <a:pos x="7" y="14"/>
                </a:cxn>
                <a:cxn ang="0">
                  <a:pos x="0" y="3"/>
                </a:cxn>
                <a:cxn ang="0">
                  <a:pos x="3" y="0"/>
                </a:cxn>
                <a:cxn ang="0">
                  <a:pos x="57" y="14"/>
                </a:cxn>
                <a:cxn ang="0">
                  <a:pos x="64" y="17"/>
                </a:cxn>
                <a:cxn ang="0">
                  <a:pos x="71" y="17"/>
                </a:cxn>
                <a:cxn ang="0">
                  <a:pos x="71" y="17"/>
                </a:cxn>
                <a:cxn ang="0">
                  <a:pos x="71" y="17"/>
                </a:cxn>
                <a:cxn ang="0">
                  <a:pos x="71" y="17"/>
                </a:cxn>
                <a:cxn ang="0">
                  <a:pos x="74" y="17"/>
                </a:cxn>
                <a:cxn ang="0">
                  <a:pos x="74" y="17"/>
                </a:cxn>
                <a:cxn ang="0">
                  <a:pos x="74" y="14"/>
                </a:cxn>
                <a:cxn ang="0">
                  <a:pos x="74" y="14"/>
                </a:cxn>
                <a:cxn ang="0">
                  <a:pos x="78" y="14"/>
                </a:cxn>
                <a:cxn ang="0">
                  <a:pos x="78" y="17"/>
                </a:cxn>
                <a:cxn ang="0">
                  <a:pos x="71" y="24"/>
                </a:cxn>
                <a:cxn ang="0">
                  <a:pos x="60" y="38"/>
                </a:cxn>
                <a:cxn ang="0">
                  <a:pos x="57" y="38"/>
                </a:cxn>
                <a:cxn ang="0">
                  <a:pos x="60" y="31"/>
                </a:cxn>
                <a:cxn ang="0">
                  <a:pos x="60" y="31"/>
                </a:cxn>
                <a:cxn ang="0">
                  <a:pos x="60" y="31"/>
                </a:cxn>
                <a:cxn ang="0">
                  <a:pos x="60" y="31"/>
                </a:cxn>
                <a:cxn ang="0">
                  <a:pos x="60" y="28"/>
                </a:cxn>
                <a:cxn ang="0">
                  <a:pos x="57" y="28"/>
                </a:cxn>
                <a:cxn ang="0">
                  <a:pos x="46" y="24"/>
                </a:cxn>
                <a:cxn ang="0">
                  <a:pos x="28" y="46"/>
                </a:cxn>
                <a:cxn ang="0">
                  <a:pos x="32" y="49"/>
                </a:cxn>
                <a:cxn ang="0">
                  <a:pos x="35" y="56"/>
                </a:cxn>
                <a:cxn ang="0">
                  <a:pos x="39" y="56"/>
                </a:cxn>
                <a:cxn ang="0">
                  <a:pos x="39" y="56"/>
                </a:cxn>
                <a:cxn ang="0">
                  <a:pos x="39" y="56"/>
                </a:cxn>
                <a:cxn ang="0">
                  <a:pos x="42" y="56"/>
                </a:cxn>
                <a:cxn ang="0">
                  <a:pos x="46" y="53"/>
                </a:cxn>
                <a:cxn ang="0">
                  <a:pos x="46" y="56"/>
                </a:cxn>
                <a:cxn ang="0">
                  <a:pos x="39" y="63"/>
                </a:cxn>
                <a:cxn ang="0">
                  <a:pos x="32" y="74"/>
                </a:cxn>
                <a:cxn ang="0">
                  <a:pos x="25" y="38"/>
                </a:cxn>
                <a:cxn ang="0">
                  <a:pos x="28" y="35"/>
                </a:cxn>
                <a:cxn ang="0">
                  <a:pos x="32" y="31"/>
                </a:cxn>
                <a:cxn ang="0">
                  <a:pos x="35" y="28"/>
                </a:cxn>
                <a:cxn ang="0">
                  <a:pos x="39" y="24"/>
                </a:cxn>
                <a:cxn ang="0">
                  <a:pos x="14" y="14"/>
                </a:cxn>
                <a:cxn ang="0">
                  <a:pos x="25" y="38"/>
                </a:cxn>
              </a:cxnLst>
              <a:rect l="0" t="0" r="r" b="b"/>
              <a:pathLst>
                <a:path w="78" h="74">
                  <a:moveTo>
                    <a:pt x="32" y="74"/>
                  </a:moveTo>
                  <a:lnTo>
                    <a:pt x="32" y="70"/>
                  </a:lnTo>
                  <a:lnTo>
                    <a:pt x="32" y="67"/>
                  </a:lnTo>
                  <a:lnTo>
                    <a:pt x="32" y="67"/>
                  </a:lnTo>
                  <a:lnTo>
                    <a:pt x="32" y="67"/>
                  </a:lnTo>
                  <a:lnTo>
                    <a:pt x="32" y="63"/>
                  </a:lnTo>
                  <a:lnTo>
                    <a:pt x="32" y="63"/>
                  </a:lnTo>
                  <a:lnTo>
                    <a:pt x="32" y="63"/>
                  </a:lnTo>
                  <a:lnTo>
                    <a:pt x="32" y="60"/>
                  </a:lnTo>
                  <a:lnTo>
                    <a:pt x="28" y="56"/>
                  </a:lnTo>
                  <a:lnTo>
                    <a:pt x="25" y="53"/>
                  </a:lnTo>
                  <a:lnTo>
                    <a:pt x="21" y="46"/>
                  </a:lnTo>
                  <a:lnTo>
                    <a:pt x="7" y="14"/>
                  </a:lnTo>
                  <a:lnTo>
                    <a:pt x="0" y="3"/>
                  </a:lnTo>
                  <a:lnTo>
                    <a:pt x="3" y="0"/>
                  </a:lnTo>
                  <a:lnTo>
                    <a:pt x="57" y="14"/>
                  </a:lnTo>
                  <a:lnTo>
                    <a:pt x="64" y="17"/>
                  </a:lnTo>
                  <a:lnTo>
                    <a:pt x="71" y="17"/>
                  </a:lnTo>
                  <a:lnTo>
                    <a:pt x="71" y="17"/>
                  </a:lnTo>
                  <a:lnTo>
                    <a:pt x="71" y="17"/>
                  </a:lnTo>
                  <a:lnTo>
                    <a:pt x="71" y="17"/>
                  </a:lnTo>
                  <a:lnTo>
                    <a:pt x="74" y="17"/>
                  </a:lnTo>
                  <a:lnTo>
                    <a:pt x="74" y="17"/>
                  </a:lnTo>
                  <a:lnTo>
                    <a:pt x="74" y="14"/>
                  </a:lnTo>
                  <a:lnTo>
                    <a:pt x="74" y="14"/>
                  </a:lnTo>
                  <a:lnTo>
                    <a:pt x="78" y="14"/>
                  </a:lnTo>
                  <a:lnTo>
                    <a:pt x="78" y="17"/>
                  </a:lnTo>
                  <a:lnTo>
                    <a:pt x="71" y="24"/>
                  </a:lnTo>
                  <a:lnTo>
                    <a:pt x="60" y="38"/>
                  </a:lnTo>
                  <a:lnTo>
                    <a:pt x="57" y="38"/>
                  </a:lnTo>
                  <a:lnTo>
                    <a:pt x="60" y="31"/>
                  </a:lnTo>
                  <a:lnTo>
                    <a:pt x="60" y="31"/>
                  </a:lnTo>
                  <a:lnTo>
                    <a:pt x="60" y="31"/>
                  </a:lnTo>
                  <a:lnTo>
                    <a:pt x="60" y="31"/>
                  </a:lnTo>
                  <a:lnTo>
                    <a:pt x="60" y="28"/>
                  </a:lnTo>
                  <a:lnTo>
                    <a:pt x="57" y="28"/>
                  </a:lnTo>
                  <a:lnTo>
                    <a:pt x="46" y="24"/>
                  </a:lnTo>
                  <a:lnTo>
                    <a:pt x="28" y="46"/>
                  </a:lnTo>
                  <a:lnTo>
                    <a:pt x="32" y="49"/>
                  </a:lnTo>
                  <a:lnTo>
                    <a:pt x="35" y="56"/>
                  </a:lnTo>
                  <a:lnTo>
                    <a:pt x="39" y="56"/>
                  </a:lnTo>
                  <a:lnTo>
                    <a:pt x="39" y="56"/>
                  </a:lnTo>
                  <a:lnTo>
                    <a:pt x="39" y="56"/>
                  </a:lnTo>
                  <a:lnTo>
                    <a:pt x="42" y="56"/>
                  </a:lnTo>
                  <a:lnTo>
                    <a:pt x="46" y="53"/>
                  </a:lnTo>
                  <a:lnTo>
                    <a:pt x="46" y="56"/>
                  </a:lnTo>
                  <a:lnTo>
                    <a:pt x="39" y="63"/>
                  </a:lnTo>
                  <a:lnTo>
                    <a:pt x="32" y="74"/>
                  </a:lnTo>
                  <a:close/>
                  <a:moveTo>
                    <a:pt x="25" y="38"/>
                  </a:moveTo>
                  <a:lnTo>
                    <a:pt x="28" y="35"/>
                  </a:lnTo>
                  <a:lnTo>
                    <a:pt x="32" y="31"/>
                  </a:lnTo>
                  <a:lnTo>
                    <a:pt x="35" y="28"/>
                  </a:lnTo>
                  <a:lnTo>
                    <a:pt x="39" y="24"/>
                  </a:lnTo>
                  <a:lnTo>
                    <a:pt x="14" y="14"/>
                  </a:lnTo>
                  <a:lnTo>
                    <a:pt x="25" y="38"/>
                  </a:lnTo>
                  <a:close/>
                </a:path>
              </a:pathLst>
            </a:custGeom>
            <a:solidFill>
              <a:srgbClr val="870000"/>
            </a:solidFill>
            <a:ln w="0">
              <a:solidFill>
                <a:srgbClr val="870000"/>
              </a:solidFill>
              <a:prstDash val="solid"/>
              <a:round/>
              <a:headEnd/>
              <a:tailEnd/>
            </a:ln>
          </p:spPr>
          <p:txBody>
            <a:bodyPr/>
            <a:lstStyle/>
            <a:p>
              <a:endParaRPr lang="en-US"/>
            </a:p>
          </p:txBody>
        </p:sp>
        <p:sp>
          <p:nvSpPr>
            <p:cNvPr id="36" name="Freeform 57"/>
            <p:cNvSpPr>
              <a:spLocks/>
            </p:cNvSpPr>
            <p:nvPr/>
          </p:nvSpPr>
          <p:spPr bwMode="auto">
            <a:xfrm>
              <a:off x="26186" y="25844"/>
              <a:ext cx="95" cy="82"/>
            </a:xfrm>
            <a:custGeom>
              <a:avLst/>
              <a:gdLst/>
              <a:ahLst/>
              <a:cxnLst>
                <a:cxn ang="0">
                  <a:pos x="0" y="32"/>
                </a:cxn>
                <a:cxn ang="0">
                  <a:pos x="7" y="29"/>
                </a:cxn>
                <a:cxn ang="0">
                  <a:pos x="14" y="21"/>
                </a:cxn>
                <a:cxn ang="0">
                  <a:pos x="21" y="14"/>
                </a:cxn>
                <a:cxn ang="0">
                  <a:pos x="28" y="7"/>
                </a:cxn>
                <a:cxn ang="0">
                  <a:pos x="35" y="0"/>
                </a:cxn>
                <a:cxn ang="0">
                  <a:pos x="42" y="0"/>
                </a:cxn>
                <a:cxn ang="0">
                  <a:pos x="53" y="4"/>
                </a:cxn>
                <a:cxn ang="0">
                  <a:pos x="56" y="14"/>
                </a:cxn>
                <a:cxn ang="0">
                  <a:pos x="53" y="29"/>
                </a:cxn>
                <a:cxn ang="0">
                  <a:pos x="60" y="29"/>
                </a:cxn>
                <a:cxn ang="0">
                  <a:pos x="63" y="29"/>
                </a:cxn>
                <a:cxn ang="0">
                  <a:pos x="63" y="29"/>
                </a:cxn>
                <a:cxn ang="0">
                  <a:pos x="81" y="36"/>
                </a:cxn>
                <a:cxn ang="0">
                  <a:pos x="88" y="36"/>
                </a:cxn>
                <a:cxn ang="0">
                  <a:pos x="92" y="36"/>
                </a:cxn>
                <a:cxn ang="0">
                  <a:pos x="92" y="36"/>
                </a:cxn>
                <a:cxn ang="0">
                  <a:pos x="95" y="36"/>
                </a:cxn>
                <a:cxn ang="0">
                  <a:pos x="88" y="43"/>
                </a:cxn>
                <a:cxn ang="0">
                  <a:pos x="85" y="50"/>
                </a:cxn>
                <a:cxn ang="0">
                  <a:pos x="81" y="46"/>
                </a:cxn>
                <a:cxn ang="0">
                  <a:pos x="53" y="39"/>
                </a:cxn>
                <a:cxn ang="0">
                  <a:pos x="46" y="39"/>
                </a:cxn>
                <a:cxn ang="0">
                  <a:pos x="42" y="39"/>
                </a:cxn>
                <a:cxn ang="0">
                  <a:pos x="49" y="32"/>
                </a:cxn>
                <a:cxn ang="0">
                  <a:pos x="49" y="25"/>
                </a:cxn>
                <a:cxn ang="0">
                  <a:pos x="42" y="18"/>
                </a:cxn>
                <a:cxn ang="0">
                  <a:pos x="35" y="14"/>
                </a:cxn>
                <a:cxn ang="0">
                  <a:pos x="32" y="14"/>
                </a:cxn>
                <a:cxn ang="0">
                  <a:pos x="25" y="18"/>
                </a:cxn>
                <a:cxn ang="0">
                  <a:pos x="21" y="21"/>
                </a:cxn>
                <a:cxn ang="0">
                  <a:pos x="28" y="29"/>
                </a:cxn>
                <a:cxn ang="0">
                  <a:pos x="39" y="39"/>
                </a:cxn>
                <a:cxn ang="0">
                  <a:pos x="49" y="53"/>
                </a:cxn>
                <a:cxn ang="0">
                  <a:pos x="60" y="60"/>
                </a:cxn>
                <a:cxn ang="0">
                  <a:pos x="60" y="64"/>
                </a:cxn>
                <a:cxn ang="0">
                  <a:pos x="63" y="64"/>
                </a:cxn>
                <a:cxn ang="0">
                  <a:pos x="63" y="60"/>
                </a:cxn>
                <a:cxn ang="0">
                  <a:pos x="67" y="57"/>
                </a:cxn>
                <a:cxn ang="0">
                  <a:pos x="63" y="68"/>
                </a:cxn>
                <a:cxn ang="0">
                  <a:pos x="53" y="78"/>
                </a:cxn>
                <a:cxn ang="0">
                  <a:pos x="46" y="78"/>
                </a:cxn>
                <a:cxn ang="0">
                  <a:pos x="49" y="75"/>
                </a:cxn>
                <a:cxn ang="0">
                  <a:pos x="49" y="75"/>
                </a:cxn>
                <a:cxn ang="0">
                  <a:pos x="49" y="71"/>
                </a:cxn>
                <a:cxn ang="0">
                  <a:pos x="46" y="68"/>
                </a:cxn>
                <a:cxn ang="0">
                  <a:pos x="25" y="43"/>
                </a:cxn>
                <a:cxn ang="0">
                  <a:pos x="14" y="32"/>
                </a:cxn>
                <a:cxn ang="0">
                  <a:pos x="10" y="32"/>
                </a:cxn>
                <a:cxn ang="0">
                  <a:pos x="7" y="32"/>
                </a:cxn>
              </a:cxnLst>
              <a:rect l="0" t="0" r="r" b="b"/>
              <a:pathLst>
                <a:path w="95" h="82">
                  <a:moveTo>
                    <a:pt x="3" y="36"/>
                  </a:moveTo>
                  <a:lnTo>
                    <a:pt x="0" y="32"/>
                  </a:lnTo>
                  <a:lnTo>
                    <a:pt x="3" y="32"/>
                  </a:lnTo>
                  <a:lnTo>
                    <a:pt x="7" y="29"/>
                  </a:lnTo>
                  <a:lnTo>
                    <a:pt x="10" y="25"/>
                  </a:lnTo>
                  <a:lnTo>
                    <a:pt x="14" y="21"/>
                  </a:lnTo>
                  <a:lnTo>
                    <a:pt x="17" y="18"/>
                  </a:lnTo>
                  <a:lnTo>
                    <a:pt x="21" y="14"/>
                  </a:lnTo>
                  <a:lnTo>
                    <a:pt x="25" y="11"/>
                  </a:lnTo>
                  <a:lnTo>
                    <a:pt x="28" y="7"/>
                  </a:lnTo>
                  <a:lnTo>
                    <a:pt x="32" y="4"/>
                  </a:lnTo>
                  <a:lnTo>
                    <a:pt x="35" y="0"/>
                  </a:lnTo>
                  <a:lnTo>
                    <a:pt x="39" y="0"/>
                  </a:lnTo>
                  <a:lnTo>
                    <a:pt x="42" y="0"/>
                  </a:lnTo>
                  <a:lnTo>
                    <a:pt x="49" y="0"/>
                  </a:lnTo>
                  <a:lnTo>
                    <a:pt x="53" y="4"/>
                  </a:lnTo>
                  <a:lnTo>
                    <a:pt x="56" y="7"/>
                  </a:lnTo>
                  <a:lnTo>
                    <a:pt x="56" y="14"/>
                  </a:lnTo>
                  <a:lnTo>
                    <a:pt x="56" y="21"/>
                  </a:lnTo>
                  <a:lnTo>
                    <a:pt x="53" y="29"/>
                  </a:lnTo>
                  <a:lnTo>
                    <a:pt x="56" y="29"/>
                  </a:lnTo>
                  <a:lnTo>
                    <a:pt x="60" y="29"/>
                  </a:lnTo>
                  <a:lnTo>
                    <a:pt x="60" y="29"/>
                  </a:lnTo>
                  <a:lnTo>
                    <a:pt x="63" y="29"/>
                  </a:lnTo>
                  <a:lnTo>
                    <a:pt x="63" y="29"/>
                  </a:lnTo>
                  <a:lnTo>
                    <a:pt x="63" y="29"/>
                  </a:lnTo>
                  <a:lnTo>
                    <a:pt x="78" y="32"/>
                  </a:lnTo>
                  <a:lnTo>
                    <a:pt x="81" y="36"/>
                  </a:lnTo>
                  <a:lnTo>
                    <a:pt x="81" y="36"/>
                  </a:lnTo>
                  <a:lnTo>
                    <a:pt x="88" y="36"/>
                  </a:lnTo>
                  <a:lnTo>
                    <a:pt x="88" y="36"/>
                  </a:lnTo>
                  <a:lnTo>
                    <a:pt x="92" y="36"/>
                  </a:lnTo>
                  <a:lnTo>
                    <a:pt x="92" y="36"/>
                  </a:lnTo>
                  <a:lnTo>
                    <a:pt x="92" y="36"/>
                  </a:lnTo>
                  <a:lnTo>
                    <a:pt x="95" y="32"/>
                  </a:lnTo>
                  <a:lnTo>
                    <a:pt x="95" y="36"/>
                  </a:lnTo>
                  <a:lnTo>
                    <a:pt x="92" y="39"/>
                  </a:lnTo>
                  <a:lnTo>
                    <a:pt x="88" y="43"/>
                  </a:lnTo>
                  <a:lnTo>
                    <a:pt x="85" y="46"/>
                  </a:lnTo>
                  <a:lnTo>
                    <a:pt x="85" y="50"/>
                  </a:lnTo>
                  <a:lnTo>
                    <a:pt x="81" y="50"/>
                  </a:lnTo>
                  <a:lnTo>
                    <a:pt x="81" y="46"/>
                  </a:lnTo>
                  <a:lnTo>
                    <a:pt x="60" y="43"/>
                  </a:lnTo>
                  <a:lnTo>
                    <a:pt x="53" y="39"/>
                  </a:lnTo>
                  <a:lnTo>
                    <a:pt x="46" y="39"/>
                  </a:lnTo>
                  <a:lnTo>
                    <a:pt x="46" y="39"/>
                  </a:lnTo>
                  <a:lnTo>
                    <a:pt x="42" y="39"/>
                  </a:lnTo>
                  <a:lnTo>
                    <a:pt x="42" y="39"/>
                  </a:lnTo>
                  <a:lnTo>
                    <a:pt x="46" y="36"/>
                  </a:lnTo>
                  <a:lnTo>
                    <a:pt x="49" y="32"/>
                  </a:lnTo>
                  <a:lnTo>
                    <a:pt x="49" y="29"/>
                  </a:lnTo>
                  <a:lnTo>
                    <a:pt x="49" y="25"/>
                  </a:lnTo>
                  <a:lnTo>
                    <a:pt x="46" y="21"/>
                  </a:lnTo>
                  <a:lnTo>
                    <a:pt x="42" y="18"/>
                  </a:lnTo>
                  <a:lnTo>
                    <a:pt x="39" y="14"/>
                  </a:lnTo>
                  <a:lnTo>
                    <a:pt x="35" y="14"/>
                  </a:lnTo>
                  <a:lnTo>
                    <a:pt x="32" y="11"/>
                  </a:lnTo>
                  <a:lnTo>
                    <a:pt x="32" y="14"/>
                  </a:lnTo>
                  <a:lnTo>
                    <a:pt x="28" y="14"/>
                  </a:lnTo>
                  <a:lnTo>
                    <a:pt x="25" y="18"/>
                  </a:lnTo>
                  <a:lnTo>
                    <a:pt x="21" y="18"/>
                  </a:lnTo>
                  <a:lnTo>
                    <a:pt x="21" y="21"/>
                  </a:lnTo>
                  <a:lnTo>
                    <a:pt x="25" y="25"/>
                  </a:lnTo>
                  <a:lnTo>
                    <a:pt x="28" y="29"/>
                  </a:lnTo>
                  <a:lnTo>
                    <a:pt x="35" y="36"/>
                  </a:lnTo>
                  <a:lnTo>
                    <a:pt x="39" y="39"/>
                  </a:lnTo>
                  <a:lnTo>
                    <a:pt x="46" y="46"/>
                  </a:lnTo>
                  <a:lnTo>
                    <a:pt x="49" y="53"/>
                  </a:lnTo>
                  <a:lnTo>
                    <a:pt x="56" y="57"/>
                  </a:lnTo>
                  <a:lnTo>
                    <a:pt x="60" y="60"/>
                  </a:lnTo>
                  <a:lnTo>
                    <a:pt x="60" y="60"/>
                  </a:lnTo>
                  <a:lnTo>
                    <a:pt x="60" y="64"/>
                  </a:lnTo>
                  <a:lnTo>
                    <a:pt x="60" y="64"/>
                  </a:lnTo>
                  <a:lnTo>
                    <a:pt x="63" y="64"/>
                  </a:lnTo>
                  <a:lnTo>
                    <a:pt x="63" y="60"/>
                  </a:lnTo>
                  <a:lnTo>
                    <a:pt x="63" y="60"/>
                  </a:lnTo>
                  <a:lnTo>
                    <a:pt x="63" y="60"/>
                  </a:lnTo>
                  <a:lnTo>
                    <a:pt x="67" y="57"/>
                  </a:lnTo>
                  <a:lnTo>
                    <a:pt x="71" y="60"/>
                  </a:lnTo>
                  <a:lnTo>
                    <a:pt x="63" y="68"/>
                  </a:lnTo>
                  <a:lnTo>
                    <a:pt x="60" y="71"/>
                  </a:lnTo>
                  <a:lnTo>
                    <a:pt x="53" y="78"/>
                  </a:lnTo>
                  <a:lnTo>
                    <a:pt x="49" y="82"/>
                  </a:lnTo>
                  <a:lnTo>
                    <a:pt x="46" y="78"/>
                  </a:lnTo>
                  <a:lnTo>
                    <a:pt x="49" y="75"/>
                  </a:lnTo>
                  <a:lnTo>
                    <a:pt x="49" y="75"/>
                  </a:lnTo>
                  <a:lnTo>
                    <a:pt x="49" y="75"/>
                  </a:lnTo>
                  <a:lnTo>
                    <a:pt x="49" y="75"/>
                  </a:lnTo>
                  <a:lnTo>
                    <a:pt x="49" y="75"/>
                  </a:lnTo>
                  <a:lnTo>
                    <a:pt x="49" y="71"/>
                  </a:lnTo>
                  <a:lnTo>
                    <a:pt x="49" y="71"/>
                  </a:lnTo>
                  <a:lnTo>
                    <a:pt x="46" y="68"/>
                  </a:lnTo>
                  <a:lnTo>
                    <a:pt x="35" y="57"/>
                  </a:lnTo>
                  <a:lnTo>
                    <a:pt x="25" y="43"/>
                  </a:lnTo>
                  <a:lnTo>
                    <a:pt x="17" y="36"/>
                  </a:lnTo>
                  <a:lnTo>
                    <a:pt x="14" y="32"/>
                  </a:lnTo>
                  <a:lnTo>
                    <a:pt x="10" y="32"/>
                  </a:lnTo>
                  <a:lnTo>
                    <a:pt x="10" y="32"/>
                  </a:lnTo>
                  <a:lnTo>
                    <a:pt x="10" y="32"/>
                  </a:lnTo>
                  <a:lnTo>
                    <a:pt x="7" y="32"/>
                  </a:lnTo>
                  <a:lnTo>
                    <a:pt x="3" y="36"/>
                  </a:lnTo>
                  <a:close/>
                </a:path>
              </a:pathLst>
            </a:custGeom>
            <a:solidFill>
              <a:srgbClr val="870000"/>
            </a:solidFill>
            <a:ln w="0">
              <a:solidFill>
                <a:srgbClr val="870000"/>
              </a:solidFill>
              <a:prstDash val="solid"/>
              <a:round/>
              <a:headEnd/>
              <a:tailEnd/>
            </a:ln>
          </p:spPr>
          <p:txBody>
            <a:bodyPr/>
            <a:lstStyle/>
            <a:p>
              <a:endParaRPr lang="en-US"/>
            </a:p>
          </p:txBody>
        </p:sp>
        <p:sp>
          <p:nvSpPr>
            <p:cNvPr id="37" name="Freeform 58"/>
            <p:cNvSpPr>
              <a:spLocks/>
            </p:cNvSpPr>
            <p:nvPr/>
          </p:nvSpPr>
          <p:spPr bwMode="auto">
            <a:xfrm>
              <a:off x="26239" y="25791"/>
              <a:ext cx="78" cy="85"/>
            </a:xfrm>
            <a:custGeom>
              <a:avLst/>
              <a:gdLst/>
              <a:ahLst/>
              <a:cxnLst>
                <a:cxn ang="0">
                  <a:pos x="49" y="82"/>
                </a:cxn>
                <a:cxn ang="0">
                  <a:pos x="56" y="74"/>
                </a:cxn>
                <a:cxn ang="0">
                  <a:pos x="56" y="74"/>
                </a:cxn>
                <a:cxn ang="0">
                  <a:pos x="49" y="64"/>
                </a:cxn>
                <a:cxn ang="0">
                  <a:pos x="25" y="36"/>
                </a:cxn>
                <a:cxn ang="0">
                  <a:pos x="21" y="28"/>
                </a:cxn>
                <a:cxn ang="0">
                  <a:pos x="14" y="36"/>
                </a:cxn>
                <a:cxn ang="0">
                  <a:pos x="7" y="39"/>
                </a:cxn>
                <a:cxn ang="0">
                  <a:pos x="7" y="39"/>
                </a:cxn>
                <a:cxn ang="0">
                  <a:pos x="10" y="46"/>
                </a:cxn>
                <a:cxn ang="0">
                  <a:pos x="10" y="50"/>
                </a:cxn>
                <a:cxn ang="0">
                  <a:pos x="3" y="43"/>
                </a:cxn>
                <a:cxn ang="0">
                  <a:pos x="0" y="39"/>
                </a:cxn>
                <a:cxn ang="0">
                  <a:pos x="0" y="36"/>
                </a:cxn>
                <a:cxn ang="0">
                  <a:pos x="7" y="32"/>
                </a:cxn>
                <a:cxn ang="0">
                  <a:pos x="32" y="14"/>
                </a:cxn>
                <a:cxn ang="0">
                  <a:pos x="46" y="4"/>
                </a:cxn>
                <a:cxn ang="0">
                  <a:pos x="49" y="0"/>
                </a:cxn>
                <a:cxn ang="0">
                  <a:pos x="49" y="4"/>
                </a:cxn>
                <a:cxn ang="0">
                  <a:pos x="53" y="7"/>
                </a:cxn>
                <a:cxn ang="0">
                  <a:pos x="56" y="18"/>
                </a:cxn>
                <a:cxn ang="0">
                  <a:pos x="49" y="11"/>
                </a:cxn>
                <a:cxn ang="0">
                  <a:pos x="49" y="11"/>
                </a:cxn>
                <a:cxn ang="0">
                  <a:pos x="46" y="11"/>
                </a:cxn>
                <a:cxn ang="0">
                  <a:pos x="39" y="14"/>
                </a:cxn>
                <a:cxn ang="0">
                  <a:pos x="35" y="25"/>
                </a:cxn>
                <a:cxn ang="0">
                  <a:pos x="60" y="53"/>
                </a:cxn>
                <a:cxn ang="0">
                  <a:pos x="67" y="64"/>
                </a:cxn>
                <a:cxn ang="0">
                  <a:pos x="71" y="64"/>
                </a:cxn>
                <a:cxn ang="0">
                  <a:pos x="74" y="60"/>
                </a:cxn>
                <a:cxn ang="0">
                  <a:pos x="71" y="71"/>
                </a:cxn>
                <a:cxn ang="0">
                  <a:pos x="60" y="78"/>
                </a:cxn>
              </a:cxnLst>
              <a:rect l="0" t="0" r="r" b="b"/>
              <a:pathLst>
                <a:path w="78" h="85">
                  <a:moveTo>
                    <a:pt x="53" y="85"/>
                  </a:moveTo>
                  <a:lnTo>
                    <a:pt x="49" y="82"/>
                  </a:lnTo>
                  <a:lnTo>
                    <a:pt x="53" y="78"/>
                  </a:lnTo>
                  <a:lnTo>
                    <a:pt x="56" y="74"/>
                  </a:lnTo>
                  <a:lnTo>
                    <a:pt x="56" y="74"/>
                  </a:lnTo>
                  <a:lnTo>
                    <a:pt x="56" y="74"/>
                  </a:lnTo>
                  <a:lnTo>
                    <a:pt x="53" y="71"/>
                  </a:lnTo>
                  <a:lnTo>
                    <a:pt x="49" y="64"/>
                  </a:lnTo>
                  <a:lnTo>
                    <a:pt x="32" y="39"/>
                  </a:lnTo>
                  <a:lnTo>
                    <a:pt x="25" y="36"/>
                  </a:lnTo>
                  <a:lnTo>
                    <a:pt x="25" y="32"/>
                  </a:lnTo>
                  <a:lnTo>
                    <a:pt x="21" y="28"/>
                  </a:lnTo>
                  <a:lnTo>
                    <a:pt x="18" y="32"/>
                  </a:lnTo>
                  <a:lnTo>
                    <a:pt x="14" y="36"/>
                  </a:lnTo>
                  <a:lnTo>
                    <a:pt x="10" y="39"/>
                  </a:lnTo>
                  <a:lnTo>
                    <a:pt x="7" y="39"/>
                  </a:lnTo>
                  <a:lnTo>
                    <a:pt x="7" y="39"/>
                  </a:lnTo>
                  <a:lnTo>
                    <a:pt x="7" y="39"/>
                  </a:lnTo>
                  <a:lnTo>
                    <a:pt x="7" y="43"/>
                  </a:lnTo>
                  <a:lnTo>
                    <a:pt x="10" y="46"/>
                  </a:lnTo>
                  <a:lnTo>
                    <a:pt x="14" y="50"/>
                  </a:lnTo>
                  <a:lnTo>
                    <a:pt x="10" y="50"/>
                  </a:lnTo>
                  <a:lnTo>
                    <a:pt x="3" y="46"/>
                  </a:lnTo>
                  <a:lnTo>
                    <a:pt x="3" y="43"/>
                  </a:lnTo>
                  <a:lnTo>
                    <a:pt x="0" y="39"/>
                  </a:lnTo>
                  <a:lnTo>
                    <a:pt x="0" y="39"/>
                  </a:lnTo>
                  <a:lnTo>
                    <a:pt x="0" y="39"/>
                  </a:lnTo>
                  <a:lnTo>
                    <a:pt x="0" y="36"/>
                  </a:lnTo>
                  <a:lnTo>
                    <a:pt x="3" y="36"/>
                  </a:lnTo>
                  <a:lnTo>
                    <a:pt x="7" y="32"/>
                  </a:lnTo>
                  <a:lnTo>
                    <a:pt x="18" y="25"/>
                  </a:lnTo>
                  <a:lnTo>
                    <a:pt x="32" y="14"/>
                  </a:lnTo>
                  <a:lnTo>
                    <a:pt x="39" y="7"/>
                  </a:lnTo>
                  <a:lnTo>
                    <a:pt x="46" y="4"/>
                  </a:lnTo>
                  <a:lnTo>
                    <a:pt x="46" y="4"/>
                  </a:lnTo>
                  <a:lnTo>
                    <a:pt x="49" y="0"/>
                  </a:lnTo>
                  <a:lnTo>
                    <a:pt x="49" y="0"/>
                  </a:lnTo>
                  <a:lnTo>
                    <a:pt x="49" y="4"/>
                  </a:lnTo>
                  <a:lnTo>
                    <a:pt x="53" y="4"/>
                  </a:lnTo>
                  <a:lnTo>
                    <a:pt x="53" y="7"/>
                  </a:lnTo>
                  <a:lnTo>
                    <a:pt x="56" y="14"/>
                  </a:lnTo>
                  <a:lnTo>
                    <a:pt x="56" y="18"/>
                  </a:lnTo>
                  <a:lnTo>
                    <a:pt x="53" y="14"/>
                  </a:lnTo>
                  <a:lnTo>
                    <a:pt x="49" y="11"/>
                  </a:lnTo>
                  <a:lnTo>
                    <a:pt x="49" y="11"/>
                  </a:lnTo>
                  <a:lnTo>
                    <a:pt x="49" y="11"/>
                  </a:lnTo>
                  <a:lnTo>
                    <a:pt x="49" y="11"/>
                  </a:lnTo>
                  <a:lnTo>
                    <a:pt x="46" y="11"/>
                  </a:lnTo>
                  <a:lnTo>
                    <a:pt x="42" y="14"/>
                  </a:lnTo>
                  <a:lnTo>
                    <a:pt x="39" y="14"/>
                  </a:lnTo>
                  <a:lnTo>
                    <a:pt x="32" y="21"/>
                  </a:lnTo>
                  <a:lnTo>
                    <a:pt x="35" y="25"/>
                  </a:lnTo>
                  <a:lnTo>
                    <a:pt x="42" y="32"/>
                  </a:lnTo>
                  <a:lnTo>
                    <a:pt x="60" y="53"/>
                  </a:lnTo>
                  <a:lnTo>
                    <a:pt x="63" y="60"/>
                  </a:lnTo>
                  <a:lnTo>
                    <a:pt x="67" y="64"/>
                  </a:lnTo>
                  <a:lnTo>
                    <a:pt x="67" y="64"/>
                  </a:lnTo>
                  <a:lnTo>
                    <a:pt x="71" y="64"/>
                  </a:lnTo>
                  <a:lnTo>
                    <a:pt x="71" y="64"/>
                  </a:lnTo>
                  <a:lnTo>
                    <a:pt x="74" y="60"/>
                  </a:lnTo>
                  <a:lnTo>
                    <a:pt x="78" y="64"/>
                  </a:lnTo>
                  <a:lnTo>
                    <a:pt x="71" y="71"/>
                  </a:lnTo>
                  <a:lnTo>
                    <a:pt x="63" y="74"/>
                  </a:lnTo>
                  <a:lnTo>
                    <a:pt x="60" y="78"/>
                  </a:lnTo>
                  <a:lnTo>
                    <a:pt x="53" y="85"/>
                  </a:lnTo>
                  <a:close/>
                </a:path>
              </a:pathLst>
            </a:custGeom>
            <a:solidFill>
              <a:srgbClr val="870000"/>
            </a:solidFill>
            <a:ln w="0">
              <a:solidFill>
                <a:srgbClr val="870000"/>
              </a:solidFill>
              <a:prstDash val="solid"/>
              <a:round/>
              <a:headEnd/>
              <a:tailEnd/>
            </a:ln>
          </p:spPr>
          <p:txBody>
            <a:bodyPr/>
            <a:lstStyle/>
            <a:p>
              <a:endParaRPr lang="en-US"/>
            </a:p>
          </p:txBody>
        </p:sp>
        <p:sp>
          <p:nvSpPr>
            <p:cNvPr id="38" name="Freeform 59"/>
            <p:cNvSpPr>
              <a:spLocks/>
            </p:cNvSpPr>
            <p:nvPr/>
          </p:nvSpPr>
          <p:spPr bwMode="auto">
            <a:xfrm>
              <a:off x="26327" y="25752"/>
              <a:ext cx="60" cy="75"/>
            </a:xfrm>
            <a:custGeom>
              <a:avLst/>
              <a:gdLst/>
              <a:ahLst/>
              <a:cxnLst>
                <a:cxn ang="0">
                  <a:pos x="29" y="0"/>
                </a:cxn>
                <a:cxn ang="0">
                  <a:pos x="29" y="4"/>
                </a:cxn>
                <a:cxn ang="0">
                  <a:pos x="25" y="7"/>
                </a:cxn>
                <a:cxn ang="0">
                  <a:pos x="25" y="7"/>
                </a:cxn>
                <a:cxn ang="0">
                  <a:pos x="25" y="7"/>
                </a:cxn>
                <a:cxn ang="0">
                  <a:pos x="25" y="7"/>
                </a:cxn>
                <a:cxn ang="0">
                  <a:pos x="25" y="11"/>
                </a:cxn>
                <a:cxn ang="0">
                  <a:pos x="25" y="11"/>
                </a:cxn>
                <a:cxn ang="0">
                  <a:pos x="25" y="11"/>
                </a:cxn>
                <a:cxn ang="0">
                  <a:pos x="25" y="14"/>
                </a:cxn>
                <a:cxn ang="0">
                  <a:pos x="25" y="14"/>
                </a:cxn>
                <a:cxn ang="0">
                  <a:pos x="29" y="18"/>
                </a:cxn>
                <a:cxn ang="0">
                  <a:pos x="29" y="21"/>
                </a:cxn>
                <a:cxn ang="0">
                  <a:pos x="32" y="29"/>
                </a:cxn>
                <a:cxn ang="0">
                  <a:pos x="32" y="29"/>
                </a:cxn>
                <a:cxn ang="0">
                  <a:pos x="43" y="46"/>
                </a:cxn>
                <a:cxn ang="0">
                  <a:pos x="46" y="53"/>
                </a:cxn>
                <a:cxn ang="0">
                  <a:pos x="50" y="57"/>
                </a:cxn>
                <a:cxn ang="0">
                  <a:pos x="50" y="60"/>
                </a:cxn>
                <a:cxn ang="0">
                  <a:pos x="50" y="60"/>
                </a:cxn>
                <a:cxn ang="0">
                  <a:pos x="50" y="60"/>
                </a:cxn>
                <a:cxn ang="0">
                  <a:pos x="53" y="60"/>
                </a:cxn>
                <a:cxn ang="0">
                  <a:pos x="53" y="60"/>
                </a:cxn>
                <a:cxn ang="0">
                  <a:pos x="53" y="60"/>
                </a:cxn>
                <a:cxn ang="0">
                  <a:pos x="57" y="57"/>
                </a:cxn>
                <a:cxn ang="0">
                  <a:pos x="60" y="60"/>
                </a:cxn>
                <a:cxn ang="0">
                  <a:pos x="53" y="64"/>
                </a:cxn>
                <a:cxn ang="0">
                  <a:pos x="46" y="67"/>
                </a:cxn>
                <a:cxn ang="0">
                  <a:pos x="39" y="71"/>
                </a:cxn>
                <a:cxn ang="0">
                  <a:pos x="32" y="75"/>
                </a:cxn>
                <a:cxn ang="0">
                  <a:pos x="32" y="71"/>
                </a:cxn>
                <a:cxn ang="0">
                  <a:pos x="36" y="71"/>
                </a:cxn>
                <a:cxn ang="0">
                  <a:pos x="36" y="67"/>
                </a:cxn>
                <a:cxn ang="0">
                  <a:pos x="36" y="67"/>
                </a:cxn>
                <a:cxn ang="0">
                  <a:pos x="36" y="67"/>
                </a:cxn>
                <a:cxn ang="0">
                  <a:pos x="36" y="67"/>
                </a:cxn>
                <a:cxn ang="0">
                  <a:pos x="36" y="67"/>
                </a:cxn>
                <a:cxn ang="0">
                  <a:pos x="36" y="64"/>
                </a:cxn>
                <a:cxn ang="0">
                  <a:pos x="36" y="64"/>
                </a:cxn>
                <a:cxn ang="0">
                  <a:pos x="32" y="57"/>
                </a:cxn>
                <a:cxn ang="0">
                  <a:pos x="29" y="53"/>
                </a:cxn>
                <a:cxn ang="0">
                  <a:pos x="21" y="36"/>
                </a:cxn>
                <a:cxn ang="0">
                  <a:pos x="18" y="29"/>
                </a:cxn>
                <a:cxn ang="0">
                  <a:pos x="14" y="25"/>
                </a:cxn>
                <a:cxn ang="0">
                  <a:pos x="11" y="18"/>
                </a:cxn>
                <a:cxn ang="0">
                  <a:pos x="11" y="18"/>
                </a:cxn>
                <a:cxn ang="0">
                  <a:pos x="11" y="18"/>
                </a:cxn>
                <a:cxn ang="0">
                  <a:pos x="11" y="18"/>
                </a:cxn>
                <a:cxn ang="0">
                  <a:pos x="7" y="18"/>
                </a:cxn>
                <a:cxn ang="0">
                  <a:pos x="7" y="18"/>
                </a:cxn>
                <a:cxn ang="0">
                  <a:pos x="7" y="18"/>
                </a:cxn>
                <a:cxn ang="0">
                  <a:pos x="4" y="18"/>
                </a:cxn>
                <a:cxn ang="0">
                  <a:pos x="0" y="14"/>
                </a:cxn>
                <a:cxn ang="0">
                  <a:pos x="7" y="11"/>
                </a:cxn>
                <a:cxn ang="0">
                  <a:pos x="14" y="7"/>
                </a:cxn>
                <a:cxn ang="0">
                  <a:pos x="21" y="4"/>
                </a:cxn>
                <a:cxn ang="0">
                  <a:pos x="29" y="0"/>
                </a:cxn>
              </a:cxnLst>
              <a:rect l="0" t="0" r="r" b="b"/>
              <a:pathLst>
                <a:path w="60" h="75">
                  <a:moveTo>
                    <a:pt x="29" y="0"/>
                  </a:moveTo>
                  <a:lnTo>
                    <a:pt x="29" y="4"/>
                  </a:lnTo>
                  <a:lnTo>
                    <a:pt x="25" y="7"/>
                  </a:lnTo>
                  <a:lnTo>
                    <a:pt x="25" y="7"/>
                  </a:lnTo>
                  <a:lnTo>
                    <a:pt x="25" y="7"/>
                  </a:lnTo>
                  <a:lnTo>
                    <a:pt x="25" y="7"/>
                  </a:lnTo>
                  <a:lnTo>
                    <a:pt x="25" y="11"/>
                  </a:lnTo>
                  <a:lnTo>
                    <a:pt x="25" y="11"/>
                  </a:lnTo>
                  <a:lnTo>
                    <a:pt x="25" y="11"/>
                  </a:lnTo>
                  <a:lnTo>
                    <a:pt x="25" y="14"/>
                  </a:lnTo>
                  <a:lnTo>
                    <a:pt x="25" y="14"/>
                  </a:lnTo>
                  <a:lnTo>
                    <a:pt x="29" y="18"/>
                  </a:lnTo>
                  <a:lnTo>
                    <a:pt x="29" y="21"/>
                  </a:lnTo>
                  <a:lnTo>
                    <a:pt x="32" y="29"/>
                  </a:lnTo>
                  <a:lnTo>
                    <a:pt x="32" y="29"/>
                  </a:lnTo>
                  <a:lnTo>
                    <a:pt x="43" y="46"/>
                  </a:lnTo>
                  <a:lnTo>
                    <a:pt x="46" y="53"/>
                  </a:lnTo>
                  <a:lnTo>
                    <a:pt x="50" y="57"/>
                  </a:lnTo>
                  <a:lnTo>
                    <a:pt x="50" y="60"/>
                  </a:lnTo>
                  <a:lnTo>
                    <a:pt x="50" y="60"/>
                  </a:lnTo>
                  <a:lnTo>
                    <a:pt x="50" y="60"/>
                  </a:lnTo>
                  <a:lnTo>
                    <a:pt x="53" y="60"/>
                  </a:lnTo>
                  <a:lnTo>
                    <a:pt x="53" y="60"/>
                  </a:lnTo>
                  <a:lnTo>
                    <a:pt x="53" y="60"/>
                  </a:lnTo>
                  <a:lnTo>
                    <a:pt x="57" y="57"/>
                  </a:lnTo>
                  <a:lnTo>
                    <a:pt x="60" y="60"/>
                  </a:lnTo>
                  <a:lnTo>
                    <a:pt x="53" y="64"/>
                  </a:lnTo>
                  <a:lnTo>
                    <a:pt x="46" y="67"/>
                  </a:lnTo>
                  <a:lnTo>
                    <a:pt x="39" y="71"/>
                  </a:lnTo>
                  <a:lnTo>
                    <a:pt x="32" y="75"/>
                  </a:lnTo>
                  <a:lnTo>
                    <a:pt x="32" y="71"/>
                  </a:lnTo>
                  <a:lnTo>
                    <a:pt x="36" y="71"/>
                  </a:lnTo>
                  <a:lnTo>
                    <a:pt x="36" y="67"/>
                  </a:lnTo>
                  <a:lnTo>
                    <a:pt x="36" y="67"/>
                  </a:lnTo>
                  <a:lnTo>
                    <a:pt x="36" y="67"/>
                  </a:lnTo>
                  <a:lnTo>
                    <a:pt x="36" y="67"/>
                  </a:lnTo>
                  <a:lnTo>
                    <a:pt x="36" y="67"/>
                  </a:lnTo>
                  <a:lnTo>
                    <a:pt x="36" y="64"/>
                  </a:lnTo>
                  <a:lnTo>
                    <a:pt x="36" y="64"/>
                  </a:lnTo>
                  <a:lnTo>
                    <a:pt x="32" y="57"/>
                  </a:lnTo>
                  <a:lnTo>
                    <a:pt x="29" y="53"/>
                  </a:lnTo>
                  <a:lnTo>
                    <a:pt x="21" y="36"/>
                  </a:lnTo>
                  <a:lnTo>
                    <a:pt x="18" y="29"/>
                  </a:lnTo>
                  <a:lnTo>
                    <a:pt x="14" y="25"/>
                  </a:lnTo>
                  <a:lnTo>
                    <a:pt x="11" y="18"/>
                  </a:lnTo>
                  <a:lnTo>
                    <a:pt x="11" y="18"/>
                  </a:lnTo>
                  <a:lnTo>
                    <a:pt x="11" y="18"/>
                  </a:lnTo>
                  <a:lnTo>
                    <a:pt x="11" y="18"/>
                  </a:lnTo>
                  <a:lnTo>
                    <a:pt x="7" y="18"/>
                  </a:lnTo>
                  <a:lnTo>
                    <a:pt x="7" y="18"/>
                  </a:lnTo>
                  <a:lnTo>
                    <a:pt x="7" y="18"/>
                  </a:lnTo>
                  <a:lnTo>
                    <a:pt x="4" y="18"/>
                  </a:lnTo>
                  <a:lnTo>
                    <a:pt x="0" y="14"/>
                  </a:lnTo>
                  <a:lnTo>
                    <a:pt x="7" y="11"/>
                  </a:lnTo>
                  <a:lnTo>
                    <a:pt x="14" y="7"/>
                  </a:lnTo>
                  <a:lnTo>
                    <a:pt x="21" y="4"/>
                  </a:lnTo>
                  <a:lnTo>
                    <a:pt x="29" y="0"/>
                  </a:lnTo>
                  <a:close/>
                </a:path>
              </a:pathLst>
            </a:custGeom>
            <a:solidFill>
              <a:srgbClr val="870000"/>
            </a:solidFill>
            <a:ln w="0">
              <a:solidFill>
                <a:srgbClr val="870000"/>
              </a:solidFill>
              <a:prstDash val="solid"/>
              <a:round/>
              <a:headEnd/>
              <a:tailEnd/>
            </a:ln>
          </p:spPr>
          <p:txBody>
            <a:bodyPr/>
            <a:lstStyle/>
            <a:p>
              <a:endParaRPr lang="en-US"/>
            </a:p>
          </p:txBody>
        </p:sp>
        <p:sp>
          <p:nvSpPr>
            <p:cNvPr id="39" name="Freeform 60"/>
            <p:cNvSpPr>
              <a:spLocks noEditPoints="1"/>
            </p:cNvSpPr>
            <p:nvPr/>
          </p:nvSpPr>
          <p:spPr bwMode="auto">
            <a:xfrm>
              <a:off x="26409" y="25717"/>
              <a:ext cx="74" cy="74"/>
            </a:xfrm>
            <a:custGeom>
              <a:avLst/>
              <a:gdLst/>
              <a:ahLst/>
              <a:cxnLst>
                <a:cxn ang="0">
                  <a:pos x="3" y="49"/>
                </a:cxn>
                <a:cxn ang="0">
                  <a:pos x="0" y="39"/>
                </a:cxn>
                <a:cxn ang="0">
                  <a:pos x="0" y="32"/>
                </a:cxn>
                <a:cxn ang="0">
                  <a:pos x="0" y="25"/>
                </a:cxn>
                <a:cxn ang="0">
                  <a:pos x="3" y="18"/>
                </a:cxn>
                <a:cxn ang="0">
                  <a:pos x="7" y="14"/>
                </a:cxn>
                <a:cxn ang="0">
                  <a:pos x="10" y="10"/>
                </a:cxn>
                <a:cxn ang="0">
                  <a:pos x="17" y="3"/>
                </a:cxn>
                <a:cxn ang="0">
                  <a:pos x="28" y="3"/>
                </a:cxn>
                <a:cxn ang="0">
                  <a:pos x="35" y="0"/>
                </a:cxn>
                <a:cxn ang="0">
                  <a:pos x="42" y="0"/>
                </a:cxn>
                <a:cxn ang="0">
                  <a:pos x="49" y="0"/>
                </a:cxn>
                <a:cxn ang="0">
                  <a:pos x="53" y="0"/>
                </a:cxn>
                <a:cxn ang="0">
                  <a:pos x="60" y="3"/>
                </a:cxn>
                <a:cxn ang="0">
                  <a:pos x="63" y="7"/>
                </a:cxn>
                <a:cxn ang="0">
                  <a:pos x="63" y="10"/>
                </a:cxn>
                <a:cxn ang="0">
                  <a:pos x="67" y="14"/>
                </a:cxn>
                <a:cxn ang="0">
                  <a:pos x="70" y="18"/>
                </a:cxn>
                <a:cxn ang="0">
                  <a:pos x="70" y="21"/>
                </a:cxn>
                <a:cxn ang="0">
                  <a:pos x="74" y="32"/>
                </a:cxn>
                <a:cxn ang="0">
                  <a:pos x="74" y="39"/>
                </a:cxn>
                <a:cxn ang="0">
                  <a:pos x="74" y="46"/>
                </a:cxn>
                <a:cxn ang="0">
                  <a:pos x="70" y="53"/>
                </a:cxn>
                <a:cxn ang="0">
                  <a:pos x="67" y="56"/>
                </a:cxn>
                <a:cxn ang="0">
                  <a:pos x="63" y="60"/>
                </a:cxn>
                <a:cxn ang="0">
                  <a:pos x="56" y="67"/>
                </a:cxn>
                <a:cxn ang="0">
                  <a:pos x="46" y="71"/>
                </a:cxn>
                <a:cxn ang="0">
                  <a:pos x="38" y="74"/>
                </a:cxn>
                <a:cxn ang="0">
                  <a:pos x="28" y="74"/>
                </a:cxn>
                <a:cxn ang="0">
                  <a:pos x="21" y="71"/>
                </a:cxn>
                <a:cxn ang="0">
                  <a:pos x="14" y="64"/>
                </a:cxn>
                <a:cxn ang="0">
                  <a:pos x="7" y="56"/>
                </a:cxn>
                <a:cxn ang="0">
                  <a:pos x="3" y="49"/>
                </a:cxn>
                <a:cxn ang="0">
                  <a:pos x="14" y="42"/>
                </a:cxn>
                <a:cxn ang="0">
                  <a:pos x="21" y="49"/>
                </a:cxn>
                <a:cxn ang="0">
                  <a:pos x="24" y="56"/>
                </a:cxn>
                <a:cxn ang="0">
                  <a:pos x="28" y="64"/>
                </a:cxn>
                <a:cxn ang="0">
                  <a:pos x="35" y="64"/>
                </a:cxn>
                <a:cxn ang="0">
                  <a:pos x="42" y="67"/>
                </a:cxn>
                <a:cxn ang="0">
                  <a:pos x="46" y="64"/>
                </a:cxn>
                <a:cxn ang="0">
                  <a:pos x="53" y="64"/>
                </a:cxn>
                <a:cxn ang="0">
                  <a:pos x="56" y="60"/>
                </a:cxn>
                <a:cxn ang="0">
                  <a:pos x="60" y="53"/>
                </a:cxn>
                <a:cxn ang="0">
                  <a:pos x="60" y="46"/>
                </a:cxn>
                <a:cxn ang="0">
                  <a:pos x="60" y="39"/>
                </a:cxn>
                <a:cxn ang="0">
                  <a:pos x="60" y="28"/>
                </a:cxn>
                <a:cxn ang="0">
                  <a:pos x="56" y="25"/>
                </a:cxn>
                <a:cxn ang="0">
                  <a:pos x="53" y="18"/>
                </a:cxn>
                <a:cxn ang="0">
                  <a:pos x="49" y="14"/>
                </a:cxn>
                <a:cxn ang="0">
                  <a:pos x="46" y="10"/>
                </a:cxn>
                <a:cxn ang="0">
                  <a:pos x="42" y="7"/>
                </a:cxn>
                <a:cxn ang="0">
                  <a:pos x="38" y="7"/>
                </a:cxn>
                <a:cxn ang="0">
                  <a:pos x="31" y="7"/>
                </a:cxn>
                <a:cxn ang="0">
                  <a:pos x="28" y="7"/>
                </a:cxn>
                <a:cxn ang="0">
                  <a:pos x="21" y="10"/>
                </a:cxn>
                <a:cxn ang="0">
                  <a:pos x="17" y="14"/>
                </a:cxn>
                <a:cxn ang="0">
                  <a:pos x="14" y="21"/>
                </a:cxn>
                <a:cxn ang="0">
                  <a:pos x="14" y="25"/>
                </a:cxn>
                <a:cxn ang="0">
                  <a:pos x="14" y="32"/>
                </a:cxn>
                <a:cxn ang="0">
                  <a:pos x="14" y="42"/>
                </a:cxn>
              </a:cxnLst>
              <a:rect l="0" t="0" r="r" b="b"/>
              <a:pathLst>
                <a:path w="74" h="74">
                  <a:moveTo>
                    <a:pt x="3" y="49"/>
                  </a:moveTo>
                  <a:lnTo>
                    <a:pt x="0" y="39"/>
                  </a:lnTo>
                  <a:lnTo>
                    <a:pt x="0" y="32"/>
                  </a:lnTo>
                  <a:lnTo>
                    <a:pt x="0" y="25"/>
                  </a:lnTo>
                  <a:lnTo>
                    <a:pt x="3" y="18"/>
                  </a:lnTo>
                  <a:lnTo>
                    <a:pt x="7" y="14"/>
                  </a:lnTo>
                  <a:lnTo>
                    <a:pt x="10" y="10"/>
                  </a:lnTo>
                  <a:lnTo>
                    <a:pt x="17" y="3"/>
                  </a:lnTo>
                  <a:lnTo>
                    <a:pt x="28" y="3"/>
                  </a:lnTo>
                  <a:lnTo>
                    <a:pt x="35" y="0"/>
                  </a:lnTo>
                  <a:lnTo>
                    <a:pt x="42" y="0"/>
                  </a:lnTo>
                  <a:lnTo>
                    <a:pt x="49" y="0"/>
                  </a:lnTo>
                  <a:lnTo>
                    <a:pt x="53" y="0"/>
                  </a:lnTo>
                  <a:lnTo>
                    <a:pt x="60" y="3"/>
                  </a:lnTo>
                  <a:lnTo>
                    <a:pt x="63" y="7"/>
                  </a:lnTo>
                  <a:lnTo>
                    <a:pt x="63" y="10"/>
                  </a:lnTo>
                  <a:lnTo>
                    <a:pt x="67" y="14"/>
                  </a:lnTo>
                  <a:lnTo>
                    <a:pt x="70" y="18"/>
                  </a:lnTo>
                  <a:lnTo>
                    <a:pt x="70" y="21"/>
                  </a:lnTo>
                  <a:lnTo>
                    <a:pt x="74" y="32"/>
                  </a:lnTo>
                  <a:lnTo>
                    <a:pt x="74" y="39"/>
                  </a:lnTo>
                  <a:lnTo>
                    <a:pt x="74" y="46"/>
                  </a:lnTo>
                  <a:lnTo>
                    <a:pt x="70" y="53"/>
                  </a:lnTo>
                  <a:lnTo>
                    <a:pt x="67" y="56"/>
                  </a:lnTo>
                  <a:lnTo>
                    <a:pt x="63" y="60"/>
                  </a:lnTo>
                  <a:lnTo>
                    <a:pt x="56" y="67"/>
                  </a:lnTo>
                  <a:lnTo>
                    <a:pt x="46" y="71"/>
                  </a:lnTo>
                  <a:lnTo>
                    <a:pt x="38" y="74"/>
                  </a:lnTo>
                  <a:lnTo>
                    <a:pt x="28" y="74"/>
                  </a:lnTo>
                  <a:lnTo>
                    <a:pt x="21" y="71"/>
                  </a:lnTo>
                  <a:lnTo>
                    <a:pt x="14" y="64"/>
                  </a:lnTo>
                  <a:lnTo>
                    <a:pt x="7" y="56"/>
                  </a:lnTo>
                  <a:lnTo>
                    <a:pt x="3" y="49"/>
                  </a:lnTo>
                  <a:close/>
                  <a:moveTo>
                    <a:pt x="14" y="42"/>
                  </a:moveTo>
                  <a:lnTo>
                    <a:pt x="21" y="49"/>
                  </a:lnTo>
                  <a:lnTo>
                    <a:pt x="24" y="56"/>
                  </a:lnTo>
                  <a:lnTo>
                    <a:pt x="28" y="64"/>
                  </a:lnTo>
                  <a:lnTo>
                    <a:pt x="35" y="64"/>
                  </a:lnTo>
                  <a:lnTo>
                    <a:pt x="42" y="67"/>
                  </a:lnTo>
                  <a:lnTo>
                    <a:pt x="46" y="64"/>
                  </a:lnTo>
                  <a:lnTo>
                    <a:pt x="53" y="64"/>
                  </a:lnTo>
                  <a:lnTo>
                    <a:pt x="56" y="60"/>
                  </a:lnTo>
                  <a:lnTo>
                    <a:pt x="60" y="53"/>
                  </a:lnTo>
                  <a:lnTo>
                    <a:pt x="60" y="46"/>
                  </a:lnTo>
                  <a:lnTo>
                    <a:pt x="60" y="39"/>
                  </a:lnTo>
                  <a:lnTo>
                    <a:pt x="60" y="28"/>
                  </a:lnTo>
                  <a:lnTo>
                    <a:pt x="56" y="25"/>
                  </a:lnTo>
                  <a:lnTo>
                    <a:pt x="53" y="18"/>
                  </a:lnTo>
                  <a:lnTo>
                    <a:pt x="49" y="14"/>
                  </a:lnTo>
                  <a:lnTo>
                    <a:pt x="46" y="10"/>
                  </a:lnTo>
                  <a:lnTo>
                    <a:pt x="42" y="7"/>
                  </a:lnTo>
                  <a:lnTo>
                    <a:pt x="38" y="7"/>
                  </a:lnTo>
                  <a:lnTo>
                    <a:pt x="31" y="7"/>
                  </a:lnTo>
                  <a:lnTo>
                    <a:pt x="28" y="7"/>
                  </a:lnTo>
                  <a:lnTo>
                    <a:pt x="21" y="10"/>
                  </a:lnTo>
                  <a:lnTo>
                    <a:pt x="17" y="14"/>
                  </a:lnTo>
                  <a:lnTo>
                    <a:pt x="14" y="21"/>
                  </a:lnTo>
                  <a:lnTo>
                    <a:pt x="14" y="25"/>
                  </a:lnTo>
                  <a:lnTo>
                    <a:pt x="14" y="32"/>
                  </a:lnTo>
                  <a:lnTo>
                    <a:pt x="14" y="42"/>
                  </a:lnTo>
                  <a:close/>
                </a:path>
              </a:pathLst>
            </a:custGeom>
            <a:solidFill>
              <a:srgbClr val="870000"/>
            </a:solidFill>
            <a:ln w="0">
              <a:solidFill>
                <a:srgbClr val="870000"/>
              </a:solidFill>
              <a:prstDash val="solid"/>
              <a:round/>
              <a:headEnd/>
              <a:tailEnd/>
            </a:ln>
          </p:spPr>
          <p:txBody>
            <a:bodyPr/>
            <a:lstStyle/>
            <a:p>
              <a:endParaRPr lang="en-US"/>
            </a:p>
          </p:txBody>
        </p:sp>
        <p:sp>
          <p:nvSpPr>
            <p:cNvPr id="40" name="Freeform 61"/>
            <p:cNvSpPr>
              <a:spLocks/>
            </p:cNvSpPr>
            <p:nvPr/>
          </p:nvSpPr>
          <p:spPr bwMode="auto">
            <a:xfrm>
              <a:off x="26483" y="25699"/>
              <a:ext cx="53" cy="74"/>
            </a:xfrm>
            <a:custGeom>
              <a:avLst/>
              <a:gdLst/>
              <a:ahLst/>
              <a:cxnLst>
                <a:cxn ang="0">
                  <a:pos x="49" y="43"/>
                </a:cxn>
                <a:cxn ang="0">
                  <a:pos x="46" y="36"/>
                </a:cxn>
                <a:cxn ang="0">
                  <a:pos x="42" y="36"/>
                </a:cxn>
                <a:cxn ang="0">
                  <a:pos x="32" y="39"/>
                </a:cxn>
                <a:cxn ang="0">
                  <a:pos x="28" y="39"/>
                </a:cxn>
                <a:cxn ang="0">
                  <a:pos x="32" y="53"/>
                </a:cxn>
                <a:cxn ang="0">
                  <a:pos x="35" y="64"/>
                </a:cxn>
                <a:cxn ang="0">
                  <a:pos x="35" y="64"/>
                </a:cxn>
                <a:cxn ang="0">
                  <a:pos x="39" y="64"/>
                </a:cxn>
                <a:cxn ang="0">
                  <a:pos x="46" y="67"/>
                </a:cxn>
                <a:cxn ang="0">
                  <a:pos x="21" y="74"/>
                </a:cxn>
                <a:cxn ang="0">
                  <a:pos x="10" y="71"/>
                </a:cxn>
                <a:cxn ang="0">
                  <a:pos x="18" y="71"/>
                </a:cxn>
                <a:cxn ang="0">
                  <a:pos x="18" y="67"/>
                </a:cxn>
                <a:cxn ang="0">
                  <a:pos x="18" y="67"/>
                </a:cxn>
                <a:cxn ang="0">
                  <a:pos x="18" y="60"/>
                </a:cxn>
                <a:cxn ang="0">
                  <a:pos x="18" y="50"/>
                </a:cxn>
                <a:cxn ang="0">
                  <a:pos x="14" y="28"/>
                </a:cxn>
                <a:cxn ang="0">
                  <a:pos x="10" y="18"/>
                </a:cxn>
                <a:cxn ang="0">
                  <a:pos x="7" y="11"/>
                </a:cxn>
                <a:cxn ang="0">
                  <a:pos x="7" y="11"/>
                </a:cxn>
                <a:cxn ang="0">
                  <a:pos x="7" y="11"/>
                </a:cxn>
                <a:cxn ang="0">
                  <a:pos x="0" y="11"/>
                </a:cxn>
                <a:cxn ang="0">
                  <a:pos x="18" y="4"/>
                </a:cxn>
                <a:cxn ang="0">
                  <a:pos x="46" y="0"/>
                </a:cxn>
                <a:cxn ang="0">
                  <a:pos x="49" y="0"/>
                </a:cxn>
                <a:cxn ang="0">
                  <a:pos x="49" y="7"/>
                </a:cxn>
                <a:cxn ang="0">
                  <a:pos x="49" y="14"/>
                </a:cxn>
                <a:cxn ang="0">
                  <a:pos x="46" y="14"/>
                </a:cxn>
                <a:cxn ang="0">
                  <a:pos x="46" y="7"/>
                </a:cxn>
                <a:cxn ang="0">
                  <a:pos x="46" y="7"/>
                </a:cxn>
                <a:cxn ang="0">
                  <a:pos x="42" y="7"/>
                </a:cxn>
                <a:cxn ang="0">
                  <a:pos x="35" y="7"/>
                </a:cxn>
                <a:cxn ang="0">
                  <a:pos x="32" y="7"/>
                </a:cxn>
                <a:cxn ang="0">
                  <a:pos x="25" y="7"/>
                </a:cxn>
                <a:cxn ang="0">
                  <a:pos x="25" y="14"/>
                </a:cxn>
                <a:cxn ang="0">
                  <a:pos x="28" y="32"/>
                </a:cxn>
                <a:cxn ang="0">
                  <a:pos x="35" y="32"/>
                </a:cxn>
                <a:cxn ang="0">
                  <a:pos x="42" y="28"/>
                </a:cxn>
                <a:cxn ang="0">
                  <a:pos x="46" y="28"/>
                </a:cxn>
                <a:cxn ang="0">
                  <a:pos x="42" y="21"/>
                </a:cxn>
                <a:cxn ang="0">
                  <a:pos x="49" y="32"/>
                </a:cxn>
              </a:cxnLst>
              <a:rect l="0" t="0" r="r" b="b"/>
              <a:pathLst>
                <a:path w="53" h="74">
                  <a:moveTo>
                    <a:pt x="53" y="43"/>
                  </a:moveTo>
                  <a:lnTo>
                    <a:pt x="49" y="43"/>
                  </a:lnTo>
                  <a:lnTo>
                    <a:pt x="46" y="39"/>
                  </a:lnTo>
                  <a:lnTo>
                    <a:pt x="46" y="36"/>
                  </a:lnTo>
                  <a:lnTo>
                    <a:pt x="46" y="36"/>
                  </a:lnTo>
                  <a:lnTo>
                    <a:pt x="42" y="36"/>
                  </a:lnTo>
                  <a:lnTo>
                    <a:pt x="39" y="36"/>
                  </a:lnTo>
                  <a:lnTo>
                    <a:pt x="32" y="39"/>
                  </a:lnTo>
                  <a:lnTo>
                    <a:pt x="32" y="39"/>
                  </a:lnTo>
                  <a:lnTo>
                    <a:pt x="28" y="39"/>
                  </a:lnTo>
                  <a:lnTo>
                    <a:pt x="28" y="43"/>
                  </a:lnTo>
                  <a:lnTo>
                    <a:pt x="32" y="53"/>
                  </a:lnTo>
                  <a:lnTo>
                    <a:pt x="32" y="60"/>
                  </a:lnTo>
                  <a:lnTo>
                    <a:pt x="35" y="64"/>
                  </a:lnTo>
                  <a:lnTo>
                    <a:pt x="35" y="64"/>
                  </a:lnTo>
                  <a:lnTo>
                    <a:pt x="35" y="64"/>
                  </a:lnTo>
                  <a:lnTo>
                    <a:pt x="35" y="67"/>
                  </a:lnTo>
                  <a:lnTo>
                    <a:pt x="39" y="64"/>
                  </a:lnTo>
                  <a:lnTo>
                    <a:pt x="42" y="64"/>
                  </a:lnTo>
                  <a:lnTo>
                    <a:pt x="46" y="67"/>
                  </a:lnTo>
                  <a:lnTo>
                    <a:pt x="25" y="71"/>
                  </a:lnTo>
                  <a:lnTo>
                    <a:pt x="21" y="74"/>
                  </a:lnTo>
                  <a:lnTo>
                    <a:pt x="14" y="74"/>
                  </a:lnTo>
                  <a:lnTo>
                    <a:pt x="10" y="71"/>
                  </a:lnTo>
                  <a:lnTo>
                    <a:pt x="18" y="71"/>
                  </a:lnTo>
                  <a:lnTo>
                    <a:pt x="18" y="71"/>
                  </a:lnTo>
                  <a:lnTo>
                    <a:pt x="18" y="67"/>
                  </a:lnTo>
                  <a:lnTo>
                    <a:pt x="18" y="67"/>
                  </a:lnTo>
                  <a:lnTo>
                    <a:pt x="18" y="67"/>
                  </a:lnTo>
                  <a:lnTo>
                    <a:pt x="18" y="67"/>
                  </a:lnTo>
                  <a:lnTo>
                    <a:pt x="18" y="64"/>
                  </a:lnTo>
                  <a:lnTo>
                    <a:pt x="18" y="60"/>
                  </a:lnTo>
                  <a:lnTo>
                    <a:pt x="18" y="53"/>
                  </a:lnTo>
                  <a:lnTo>
                    <a:pt x="18" y="50"/>
                  </a:lnTo>
                  <a:lnTo>
                    <a:pt x="14" y="32"/>
                  </a:lnTo>
                  <a:lnTo>
                    <a:pt x="14" y="28"/>
                  </a:lnTo>
                  <a:lnTo>
                    <a:pt x="10" y="25"/>
                  </a:lnTo>
                  <a:lnTo>
                    <a:pt x="10" y="18"/>
                  </a:lnTo>
                  <a:lnTo>
                    <a:pt x="10" y="14"/>
                  </a:lnTo>
                  <a:lnTo>
                    <a:pt x="7" y="11"/>
                  </a:lnTo>
                  <a:lnTo>
                    <a:pt x="7" y="11"/>
                  </a:lnTo>
                  <a:lnTo>
                    <a:pt x="7" y="11"/>
                  </a:lnTo>
                  <a:lnTo>
                    <a:pt x="7" y="11"/>
                  </a:lnTo>
                  <a:lnTo>
                    <a:pt x="7" y="11"/>
                  </a:lnTo>
                  <a:lnTo>
                    <a:pt x="3" y="11"/>
                  </a:lnTo>
                  <a:lnTo>
                    <a:pt x="0" y="11"/>
                  </a:lnTo>
                  <a:lnTo>
                    <a:pt x="0" y="7"/>
                  </a:lnTo>
                  <a:lnTo>
                    <a:pt x="18" y="4"/>
                  </a:lnTo>
                  <a:lnTo>
                    <a:pt x="39" y="0"/>
                  </a:lnTo>
                  <a:lnTo>
                    <a:pt x="46" y="0"/>
                  </a:lnTo>
                  <a:lnTo>
                    <a:pt x="49" y="0"/>
                  </a:lnTo>
                  <a:lnTo>
                    <a:pt x="49" y="0"/>
                  </a:lnTo>
                  <a:lnTo>
                    <a:pt x="49" y="4"/>
                  </a:lnTo>
                  <a:lnTo>
                    <a:pt x="49" y="7"/>
                  </a:lnTo>
                  <a:lnTo>
                    <a:pt x="49" y="11"/>
                  </a:lnTo>
                  <a:lnTo>
                    <a:pt x="49" y="14"/>
                  </a:lnTo>
                  <a:lnTo>
                    <a:pt x="46" y="14"/>
                  </a:lnTo>
                  <a:lnTo>
                    <a:pt x="46" y="14"/>
                  </a:lnTo>
                  <a:lnTo>
                    <a:pt x="46" y="11"/>
                  </a:lnTo>
                  <a:lnTo>
                    <a:pt x="46" y="7"/>
                  </a:lnTo>
                  <a:lnTo>
                    <a:pt x="46" y="7"/>
                  </a:lnTo>
                  <a:lnTo>
                    <a:pt x="46" y="7"/>
                  </a:lnTo>
                  <a:lnTo>
                    <a:pt x="46" y="7"/>
                  </a:lnTo>
                  <a:lnTo>
                    <a:pt x="42" y="7"/>
                  </a:lnTo>
                  <a:lnTo>
                    <a:pt x="39" y="7"/>
                  </a:lnTo>
                  <a:lnTo>
                    <a:pt x="35" y="7"/>
                  </a:lnTo>
                  <a:lnTo>
                    <a:pt x="32" y="7"/>
                  </a:lnTo>
                  <a:lnTo>
                    <a:pt x="32" y="7"/>
                  </a:lnTo>
                  <a:lnTo>
                    <a:pt x="28" y="7"/>
                  </a:lnTo>
                  <a:lnTo>
                    <a:pt x="25" y="7"/>
                  </a:lnTo>
                  <a:lnTo>
                    <a:pt x="25" y="11"/>
                  </a:lnTo>
                  <a:lnTo>
                    <a:pt x="25" y="14"/>
                  </a:lnTo>
                  <a:lnTo>
                    <a:pt x="25" y="25"/>
                  </a:lnTo>
                  <a:lnTo>
                    <a:pt x="28" y="32"/>
                  </a:lnTo>
                  <a:lnTo>
                    <a:pt x="32" y="32"/>
                  </a:lnTo>
                  <a:lnTo>
                    <a:pt x="35" y="32"/>
                  </a:lnTo>
                  <a:lnTo>
                    <a:pt x="42" y="32"/>
                  </a:lnTo>
                  <a:lnTo>
                    <a:pt x="42" y="28"/>
                  </a:lnTo>
                  <a:lnTo>
                    <a:pt x="42" y="28"/>
                  </a:lnTo>
                  <a:lnTo>
                    <a:pt x="46" y="28"/>
                  </a:lnTo>
                  <a:lnTo>
                    <a:pt x="46" y="25"/>
                  </a:lnTo>
                  <a:lnTo>
                    <a:pt x="42" y="21"/>
                  </a:lnTo>
                  <a:lnTo>
                    <a:pt x="49" y="21"/>
                  </a:lnTo>
                  <a:lnTo>
                    <a:pt x="49" y="32"/>
                  </a:lnTo>
                  <a:lnTo>
                    <a:pt x="53" y="43"/>
                  </a:lnTo>
                  <a:close/>
                </a:path>
              </a:pathLst>
            </a:custGeom>
            <a:solidFill>
              <a:srgbClr val="870000"/>
            </a:solidFill>
            <a:ln w="0">
              <a:solidFill>
                <a:srgbClr val="870000"/>
              </a:solidFill>
              <a:prstDash val="solid"/>
              <a:round/>
              <a:headEnd/>
              <a:tailEnd/>
            </a:ln>
          </p:spPr>
          <p:txBody>
            <a:bodyPr/>
            <a:lstStyle/>
            <a:p>
              <a:endParaRPr lang="en-US"/>
            </a:p>
          </p:txBody>
        </p:sp>
        <p:sp>
          <p:nvSpPr>
            <p:cNvPr id="41" name="Freeform 62"/>
            <p:cNvSpPr>
              <a:spLocks/>
            </p:cNvSpPr>
            <p:nvPr/>
          </p:nvSpPr>
          <p:spPr bwMode="auto">
            <a:xfrm>
              <a:off x="26539" y="25692"/>
              <a:ext cx="54" cy="71"/>
            </a:xfrm>
            <a:custGeom>
              <a:avLst/>
              <a:gdLst/>
              <a:ahLst/>
              <a:cxnLst>
                <a:cxn ang="0">
                  <a:pos x="46" y="46"/>
                </a:cxn>
                <a:cxn ang="0">
                  <a:pos x="43" y="39"/>
                </a:cxn>
                <a:cxn ang="0">
                  <a:pos x="43" y="35"/>
                </a:cxn>
                <a:cxn ang="0">
                  <a:pos x="32" y="39"/>
                </a:cxn>
                <a:cxn ang="0">
                  <a:pos x="29" y="39"/>
                </a:cxn>
                <a:cxn ang="0">
                  <a:pos x="29" y="53"/>
                </a:cxn>
                <a:cxn ang="0">
                  <a:pos x="29" y="64"/>
                </a:cxn>
                <a:cxn ang="0">
                  <a:pos x="32" y="64"/>
                </a:cxn>
                <a:cxn ang="0">
                  <a:pos x="36" y="67"/>
                </a:cxn>
                <a:cxn ang="0">
                  <a:pos x="39" y="71"/>
                </a:cxn>
                <a:cxn ang="0">
                  <a:pos x="15" y="71"/>
                </a:cxn>
                <a:cxn ang="0">
                  <a:pos x="8" y="67"/>
                </a:cxn>
                <a:cxn ang="0">
                  <a:pos x="15" y="67"/>
                </a:cxn>
                <a:cxn ang="0">
                  <a:pos x="15" y="67"/>
                </a:cxn>
                <a:cxn ang="0">
                  <a:pos x="15" y="64"/>
                </a:cxn>
                <a:cxn ang="0">
                  <a:pos x="15" y="57"/>
                </a:cxn>
                <a:cxn ang="0">
                  <a:pos x="15" y="50"/>
                </a:cxn>
                <a:cxn ang="0">
                  <a:pos x="11" y="25"/>
                </a:cxn>
                <a:cxn ang="0">
                  <a:pos x="11" y="11"/>
                </a:cxn>
                <a:cxn ang="0">
                  <a:pos x="11" y="11"/>
                </a:cxn>
                <a:cxn ang="0">
                  <a:pos x="8" y="7"/>
                </a:cxn>
                <a:cxn ang="0">
                  <a:pos x="8" y="7"/>
                </a:cxn>
                <a:cxn ang="0">
                  <a:pos x="0" y="4"/>
                </a:cxn>
                <a:cxn ang="0">
                  <a:pos x="43" y="0"/>
                </a:cxn>
                <a:cxn ang="0">
                  <a:pos x="54" y="0"/>
                </a:cxn>
                <a:cxn ang="0">
                  <a:pos x="54" y="4"/>
                </a:cxn>
                <a:cxn ang="0">
                  <a:pos x="54" y="11"/>
                </a:cxn>
                <a:cxn ang="0">
                  <a:pos x="46" y="14"/>
                </a:cxn>
                <a:cxn ang="0">
                  <a:pos x="46" y="11"/>
                </a:cxn>
                <a:cxn ang="0">
                  <a:pos x="46" y="7"/>
                </a:cxn>
                <a:cxn ang="0">
                  <a:pos x="46" y="7"/>
                </a:cxn>
                <a:cxn ang="0">
                  <a:pos x="43" y="7"/>
                </a:cxn>
                <a:cxn ang="0">
                  <a:pos x="36" y="7"/>
                </a:cxn>
                <a:cxn ang="0">
                  <a:pos x="29" y="7"/>
                </a:cxn>
                <a:cxn ang="0">
                  <a:pos x="25" y="7"/>
                </a:cxn>
                <a:cxn ang="0">
                  <a:pos x="25" y="25"/>
                </a:cxn>
                <a:cxn ang="0">
                  <a:pos x="32" y="32"/>
                </a:cxn>
                <a:cxn ang="0">
                  <a:pos x="39" y="32"/>
                </a:cxn>
                <a:cxn ang="0">
                  <a:pos x="43" y="32"/>
                </a:cxn>
                <a:cxn ang="0">
                  <a:pos x="43" y="28"/>
                </a:cxn>
                <a:cxn ang="0">
                  <a:pos x="46" y="25"/>
                </a:cxn>
                <a:cxn ang="0">
                  <a:pos x="50" y="46"/>
                </a:cxn>
              </a:cxnLst>
              <a:rect l="0" t="0" r="r" b="b"/>
              <a:pathLst>
                <a:path w="54" h="71">
                  <a:moveTo>
                    <a:pt x="50" y="46"/>
                  </a:moveTo>
                  <a:lnTo>
                    <a:pt x="46" y="46"/>
                  </a:lnTo>
                  <a:lnTo>
                    <a:pt x="46" y="39"/>
                  </a:lnTo>
                  <a:lnTo>
                    <a:pt x="43" y="39"/>
                  </a:lnTo>
                  <a:lnTo>
                    <a:pt x="43" y="39"/>
                  </a:lnTo>
                  <a:lnTo>
                    <a:pt x="43" y="35"/>
                  </a:lnTo>
                  <a:lnTo>
                    <a:pt x="39" y="35"/>
                  </a:lnTo>
                  <a:lnTo>
                    <a:pt x="32" y="39"/>
                  </a:lnTo>
                  <a:lnTo>
                    <a:pt x="29" y="39"/>
                  </a:lnTo>
                  <a:lnTo>
                    <a:pt x="29" y="39"/>
                  </a:lnTo>
                  <a:lnTo>
                    <a:pt x="29" y="43"/>
                  </a:lnTo>
                  <a:lnTo>
                    <a:pt x="29" y="53"/>
                  </a:lnTo>
                  <a:lnTo>
                    <a:pt x="29" y="60"/>
                  </a:lnTo>
                  <a:lnTo>
                    <a:pt x="29" y="64"/>
                  </a:lnTo>
                  <a:lnTo>
                    <a:pt x="29" y="64"/>
                  </a:lnTo>
                  <a:lnTo>
                    <a:pt x="32" y="64"/>
                  </a:lnTo>
                  <a:lnTo>
                    <a:pt x="32" y="67"/>
                  </a:lnTo>
                  <a:lnTo>
                    <a:pt x="36" y="67"/>
                  </a:lnTo>
                  <a:lnTo>
                    <a:pt x="39" y="67"/>
                  </a:lnTo>
                  <a:lnTo>
                    <a:pt x="39" y="71"/>
                  </a:lnTo>
                  <a:lnTo>
                    <a:pt x="22" y="71"/>
                  </a:lnTo>
                  <a:lnTo>
                    <a:pt x="15" y="71"/>
                  </a:lnTo>
                  <a:lnTo>
                    <a:pt x="8" y="71"/>
                  </a:lnTo>
                  <a:lnTo>
                    <a:pt x="8" y="67"/>
                  </a:lnTo>
                  <a:lnTo>
                    <a:pt x="11" y="67"/>
                  </a:lnTo>
                  <a:lnTo>
                    <a:pt x="15" y="67"/>
                  </a:lnTo>
                  <a:lnTo>
                    <a:pt x="15" y="67"/>
                  </a:lnTo>
                  <a:lnTo>
                    <a:pt x="15" y="67"/>
                  </a:lnTo>
                  <a:lnTo>
                    <a:pt x="15" y="67"/>
                  </a:lnTo>
                  <a:lnTo>
                    <a:pt x="15" y="64"/>
                  </a:lnTo>
                  <a:lnTo>
                    <a:pt x="15" y="60"/>
                  </a:lnTo>
                  <a:lnTo>
                    <a:pt x="15" y="57"/>
                  </a:lnTo>
                  <a:lnTo>
                    <a:pt x="15" y="53"/>
                  </a:lnTo>
                  <a:lnTo>
                    <a:pt x="15" y="50"/>
                  </a:lnTo>
                  <a:lnTo>
                    <a:pt x="11" y="28"/>
                  </a:lnTo>
                  <a:lnTo>
                    <a:pt x="11" y="25"/>
                  </a:lnTo>
                  <a:lnTo>
                    <a:pt x="11" y="14"/>
                  </a:lnTo>
                  <a:lnTo>
                    <a:pt x="11" y="11"/>
                  </a:lnTo>
                  <a:lnTo>
                    <a:pt x="11" y="11"/>
                  </a:lnTo>
                  <a:lnTo>
                    <a:pt x="11" y="11"/>
                  </a:lnTo>
                  <a:lnTo>
                    <a:pt x="8" y="7"/>
                  </a:lnTo>
                  <a:lnTo>
                    <a:pt x="8" y="7"/>
                  </a:lnTo>
                  <a:lnTo>
                    <a:pt x="8" y="7"/>
                  </a:lnTo>
                  <a:lnTo>
                    <a:pt x="8" y="7"/>
                  </a:lnTo>
                  <a:lnTo>
                    <a:pt x="0" y="7"/>
                  </a:lnTo>
                  <a:lnTo>
                    <a:pt x="0" y="4"/>
                  </a:lnTo>
                  <a:lnTo>
                    <a:pt x="18" y="4"/>
                  </a:lnTo>
                  <a:lnTo>
                    <a:pt x="43" y="0"/>
                  </a:lnTo>
                  <a:lnTo>
                    <a:pt x="46" y="0"/>
                  </a:lnTo>
                  <a:lnTo>
                    <a:pt x="54" y="0"/>
                  </a:lnTo>
                  <a:lnTo>
                    <a:pt x="54" y="0"/>
                  </a:lnTo>
                  <a:lnTo>
                    <a:pt x="54" y="4"/>
                  </a:lnTo>
                  <a:lnTo>
                    <a:pt x="54" y="7"/>
                  </a:lnTo>
                  <a:lnTo>
                    <a:pt x="54" y="11"/>
                  </a:lnTo>
                  <a:lnTo>
                    <a:pt x="54" y="14"/>
                  </a:lnTo>
                  <a:lnTo>
                    <a:pt x="46" y="14"/>
                  </a:lnTo>
                  <a:lnTo>
                    <a:pt x="46" y="14"/>
                  </a:lnTo>
                  <a:lnTo>
                    <a:pt x="46" y="11"/>
                  </a:lnTo>
                  <a:lnTo>
                    <a:pt x="46" y="11"/>
                  </a:lnTo>
                  <a:lnTo>
                    <a:pt x="46" y="7"/>
                  </a:lnTo>
                  <a:lnTo>
                    <a:pt x="46" y="7"/>
                  </a:lnTo>
                  <a:lnTo>
                    <a:pt x="46" y="7"/>
                  </a:lnTo>
                  <a:lnTo>
                    <a:pt x="46" y="7"/>
                  </a:lnTo>
                  <a:lnTo>
                    <a:pt x="43" y="7"/>
                  </a:lnTo>
                  <a:lnTo>
                    <a:pt x="39" y="7"/>
                  </a:lnTo>
                  <a:lnTo>
                    <a:pt x="36" y="7"/>
                  </a:lnTo>
                  <a:lnTo>
                    <a:pt x="32" y="7"/>
                  </a:lnTo>
                  <a:lnTo>
                    <a:pt x="29" y="7"/>
                  </a:lnTo>
                  <a:lnTo>
                    <a:pt x="29" y="7"/>
                  </a:lnTo>
                  <a:lnTo>
                    <a:pt x="25" y="7"/>
                  </a:lnTo>
                  <a:lnTo>
                    <a:pt x="25" y="14"/>
                  </a:lnTo>
                  <a:lnTo>
                    <a:pt x="25" y="25"/>
                  </a:lnTo>
                  <a:lnTo>
                    <a:pt x="25" y="32"/>
                  </a:lnTo>
                  <a:lnTo>
                    <a:pt x="32" y="32"/>
                  </a:lnTo>
                  <a:lnTo>
                    <a:pt x="36" y="32"/>
                  </a:lnTo>
                  <a:lnTo>
                    <a:pt x="39" y="32"/>
                  </a:lnTo>
                  <a:lnTo>
                    <a:pt x="43" y="32"/>
                  </a:lnTo>
                  <a:lnTo>
                    <a:pt x="43" y="32"/>
                  </a:lnTo>
                  <a:lnTo>
                    <a:pt x="43" y="28"/>
                  </a:lnTo>
                  <a:lnTo>
                    <a:pt x="43" y="28"/>
                  </a:lnTo>
                  <a:lnTo>
                    <a:pt x="43" y="25"/>
                  </a:lnTo>
                  <a:lnTo>
                    <a:pt x="46" y="25"/>
                  </a:lnTo>
                  <a:lnTo>
                    <a:pt x="50" y="32"/>
                  </a:lnTo>
                  <a:lnTo>
                    <a:pt x="50" y="46"/>
                  </a:lnTo>
                  <a:close/>
                </a:path>
              </a:pathLst>
            </a:custGeom>
            <a:solidFill>
              <a:srgbClr val="870000"/>
            </a:solidFill>
            <a:ln w="0">
              <a:solidFill>
                <a:srgbClr val="870000"/>
              </a:solidFill>
              <a:prstDash val="solid"/>
              <a:round/>
              <a:headEnd/>
              <a:tailEnd/>
            </a:ln>
          </p:spPr>
          <p:txBody>
            <a:bodyPr/>
            <a:lstStyle/>
            <a:p>
              <a:endParaRPr lang="en-US"/>
            </a:p>
          </p:txBody>
        </p:sp>
        <p:sp>
          <p:nvSpPr>
            <p:cNvPr id="42" name="Freeform 63"/>
            <p:cNvSpPr>
              <a:spLocks/>
            </p:cNvSpPr>
            <p:nvPr/>
          </p:nvSpPr>
          <p:spPr bwMode="auto">
            <a:xfrm>
              <a:off x="26600" y="25692"/>
              <a:ext cx="53" cy="67"/>
            </a:xfrm>
            <a:custGeom>
              <a:avLst/>
              <a:gdLst/>
              <a:ahLst/>
              <a:cxnLst>
                <a:cxn ang="0">
                  <a:pos x="0" y="67"/>
                </a:cxn>
                <a:cxn ang="0">
                  <a:pos x="7" y="64"/>
                </a:cxn>
                <a:cxn ang="0">
                  <a:pos x="7" y="57"/>
                </a:cxn>
                <a:cxn ang="0">
                  <a:pos x="7" y="43"/>
                </a:cxn>
                <a:cxn ang="0">
                  <a:pos x="7" y="18"/>
                </a:cxn>
                <a:cxn ang="0">
                  <a:pos x="7" y="7"/>
                </a:cxn>
                <a:cxn ang="0">
                  <a:pos x="7" y="4"/>
                </a:cxn>
                <a:cxn ang="0">
                  <a:pos x="3" y="4"/>
                </a:cxn>
                <a:cxn ang="0">
                  <a:pos x="0" y="0"/>
                </a:cxn>
                <a:cxn ang="0">
                  <a:pos x="14" y="0"/>
                </a:cxn>
                <a:cxn ang="0">
                  <a:pos x="24" y="0"/>
                </a:cxn>
                <a:cxn ang="0">
                  <a:pos x="42" y="0"/>
                </a:cxn>
                <a:cxn ang="0">
                  <a:pos x="49" y="0"/>
                </a:cxn>
                <a:cxn ang="0">
                  <a:pos x="49" y="0"/>
                </a:cxn>
                <a:cxn ang="0">
                  <a:pos x="49" y="7"/>
                </a:cxn>
                <a:cxn ang="0">
                  <a:pos x="49" y="14"/>
                </a:cxn>
                <a:cxn ang="0">
                  <a:pos x="46" y="11"/>
                </a:cxn>
                <a:cxn ang="0">
                  <a:pos x="46" y="7"/>
                </a:cxn>
                <a:cxn ang="0">
                  <a:pos x="42" y="7"/>
                </a:cxn>
                <a:cxn ang="0">
                  <a:pos x="35" y="7"/>
                </a:cxn>
                <a:cxn ang="0">
                  <a:pos x="28" y="7"/>
                </a:cxn>
                <a:cxn ang="0">
                  <a:pos x="21" y="11"/>
                </a:cxn>
                <a:cxn ang="0">
                  <a:pos x="21" y="32"/>
                </a:cxn>
                <a:cxn ang="0">
                  <a:pos x="28" y="32"/>
                </a:cxn>
                <a:cxn ang="0">
                  <a:pos x="35" y="32"/>
                </a:cxn>
                <a:cxn ang="0">
                  <a:pos x="38" y="32"/>
                </a:cxn>
                <a:cxn ang="0">
                  <a:pos x="42" y="28"/>
                </a:cxn>
                <a:cxn ang="0">
                  <a:pos x="42" y="21"/>
                </a:cxn>
                <a:cxn ang="0">
                  <a:pos x="46" y="35"/>
                </a:cxn>
                <a:cxn ang="0">
                  <a:pos x="42" y="46"/>
                </a:cxn>
                <a:cxn ang="0">
                  <a:pos x="38" y="39"/>
                </a:cxn>
                <a:cxn ang="0">
                  <a:pos x="38" y="35"/>
                </a:cxn>
                <a:cxn ang="0">
                  <a:pos x="28" y="35"/>
                </a:cxn>
                <a:cxn ang="0">
                  <a:pos x="21" y="35"/>
                </a:cxn>
                <a:cxn ang="0">
                  <a:pos x="21" y="60"/>
                </a:cxn>
                <a:cxn ang="0">
                  <a:pos x="24" y="64"/>
                </a:cxn>
                <a:cxn ang="0">
                  <a:pos x="35" y="64"/>
                </a:cxn>
                <a:cxn ang="0">
                  <a:pos x="42" y="64"/>
                </a:cxn>
                <a:cxn ang="0">
                  <a:pos x="46" y="60"/>
                </a:cxn>
                <a:cxn ang="0">
                  <a:pos x="46" y="57"/>
                </a:cxn>
                <a:cxn ang="0">
                  <a:pos x="53" y="53"/>
                </a:cxn>
                <a:cxn ang="0">
                  <a:pos x="53" y="67"/>
                </a:cxn>
                <a:cxn ang="0">
                  <a:pos x="46" y="67"/>
                </a:cxn>
                <a:cxn ang="0">
                  <a:pos x="35" y="67"/>
                </a:cxn>
                <a:cxn ang="0">
                  <a:pos x="17" y="67"/>
                </a:cxn>
                <a:cxn ang="0">
                  <a:pos x="0" y="67"/>
                </a:cxn>
              </a:cxnLst>
              <a:rect l="0" t="0" r="r" b="b"/>
              <a:pathLst>
                <a:path w="53" h="67">
                  <a:moveTo>
                    <a:pt x="0" y="67"/>
                  </a:moveTo>
                  <a:lnTo>
                    <a:pt x="0" y="67"/>
                  </a:lnTo>
                  <a:lnTo>
                    <a:pt x="3" y="64"/>
                  </a:lnTo>
                  <a:lnTo>
                    <a:pt x="7" y="64"/>
                  </a:lnTo>
                  <a:lnTo>
                    <a:pt x="7" y="60"/>
                  </a:lnTo>
                  <a:lnTo>
                    <a:pt x="7" y="57"/>
                  </a:lnTo>
                  <a:lnTo>
                    <a:pt x="7" y="50"/>
                  </a:lnTo>
                  <a:lnTo>
                    <a:pt x="7" y="43"/>
                  </a:lnTo>
                  <a:lnTo>
                    <a:pt x="7" y="21"/>
                  </a:lnTo>
                  <a:lnTo>
                    <a:pt x="7" y="18"/>
                  </a:lnTo>
                  <a:lnTo>
                    <a:pt x="7" y="11"/>
                  </a:lnTo>
                  <a:lnTo>
                    <a:pt x="7" y="7"/>
                  </a:lnTo>
                  <a:lnTo>
                    <a:pt x="7" y="7"/>
                  </a:lnTo>
                  <a:lnTo>
                    <a:pt x="7" y="4"/>
                  </a:lnTo>
                  <a:lnTo>
                    <a:pt x="7" y="4"/>
                  </a:lnTo>
                  <a:lnTo>
                    <a:pt x="3" y="4"/>
                  </a:lnTo>
                  <a:lnTo>
                    <a:pt x="0" y="4"/>
                  </a:lnTo>
                  <a:lnTo>
                    <a:pt x="0" y="0"/>
                  </a:lnTo>
                  <a:lnTo>
                    <a:pt x="10" y="0"/>
                  </a:lnTo>
                  <a:lnTo>
                    <a:pt x="14" y="0"/>
                  </a:lnTo>
                  <a:lnTo>
                    <a:pt x="17" y="0"/>
                  </a:lnTo>
                  <a:lnTo>
                    <a:pt x="24" y="0"/>
                  </a:lnTo>
                  <a:lnTo>
                    <a:pt x="31" y="0"/>
                  </a:lnTo>
                  <a:lnTo>
                    <a:pt x="42" y="0"/>
                  </a:lnTo>
                  <a:lnTo>
                    <a:pt x="46" y="0"/>
                  </a:lnTo>
                  <a:lnTo>
                    <a:pt x="49" y="0"/>
                  </a:lnTo>
                  <a:lnTo>
                    <a:pt x="49" y="0"/>
                  </a:lnTo>
                  <a:lnTo>
                    <a:pt x="49" y="0"/>
                  </a:lnTo>
                  <a:lnTo>
                    <a:pt x="53" y="0"/>
                  </a:lnTo>
                  <a:lnTo>
                    <a:pt x="49" y="7"/>
                  </a:lnTo>
                  <a:lnTo>
                    <a:pt x="49" y="11"/>
                  </a:lnTo>
                  <a:lnTo>
                    <a:pt x="49" y="14"/>
                  </a:lnTo>
                  <a:lnTo>
                    <a:pt x="46" y="14"/>
                  </a:lnTo>
                  <a:lnTo>
                    <a:pt x="46" y="11"/>
                  </a:lnTo>
                  <a:lnTo>
                    <a:pt x="46" y="7"/>
                  </a:lnTo>
                  <a:lnTo>
                    <a:pt x="46" y="7"/>
                  </a:lnTo>
                  <a:lnTo>
                    <a:pt x="46" y="7"/>
                  </a:lnTo>
                  <a:lnTo>
                    <a:pt x="42" y="7"/>
                  </a:lnTo>
                  <a:lnTo>
                    <a:pt x="42" y="7"/>
                  </a:lnTo>
                  <a:lnTo>
                    <a:pt x="35" y="7"/>
                  </a:lnTo>
                  <a:lnTo>
                    <a:pt x="31" y="7"/>
                  </a:lnTo>
                  <a:lnTo>
                    <a:pt x="28" y="7"/>
                  </a:lnTo>
                  <a:lnTo>
                    <a:pt x="21" y="7"/>
                  </a:lnTo>
                  <a:lnTo>
                    <a:pt x="21" y="11"/>
                  </a:lnTo>
                  <a:lnTo>
                    <a:pt x="21" y="21"/>
                  </a:lnTo>
                  <a:lnTo>
                    <a:pt x="21" y="32"/>
                  </a:lnTo>
                  <a:lnTo>
                    <a:pt x="24" y="32"/>
                  </a:lnTo>
                  <a:lnTo>
                    <a:pt x="28" y="32"/>
                  </a:lnTo>
                  <a:lnTo>
                    <a:pt x="31" y="32"/>
                  </a:lnTo>
                  <a:lnTo>
                    <a:pt x="35" y="32"/>
                  </a:lnTo>
                  <a:lnTo>
                    <a:pt x="38" y="32"/>
                  </a:lnTo>
                  <a:lnTo>
                    <a:pt x="38" y="32"/>
                  </a:lnTo>
                  <a:lnTo>
                    <a:pt x="38" y="28"/>
                  </a:lnTo>
                  <a:lnTo>
                    <a:pt x="42" y="28"/>
                  </a:lnTo>
                  <a:lnTo>
                    <a:pt x="42" y="28"/>
                  </a:lnTo>
                  <a:lnTo>
                    <a:pt x="42" y="21"/>
                  </a:lnTo>
                  <a:lnTo>
                    <a:pt x="46" y="21"/>
                  </a:lnTo>
                  <a:lnTo>
                    <a:pt x="46" y="35"/>
                  </a:lnTo>
                  <a:lnTo>
                    <a:pt x="46" y="46"/>
                  </a:lnTo>
                  <a:lnTo>
                    <a:pt x="42" y="46"/>
                  </a:lnTo>
                  <a:lnTo>
                    <a:pt x="42" y="39"/>
                  </a:lnTo>
                  <a:lnTo>
                    <a:pt x="38" y="39"/>
                  </a:lnTo>
                  <a:lnTo>
                    <a:pt x="38" y="35"/>
                  </a:lnTo>
                  <a:lnTo>
                    <a:pt x="38" y="35"/>
                  </a:lnTo>
                  <a:lnTo>
                    <a:pt x="35" y="35"/>
                  </a:lnTo>
                  <a:lnTo>
                    <a:pt x="28" y="35"/>
                  </a:lnTo>
                  <a:lnTo>
                    <a:pt x="24" y="35"/>
                  </a:lnTo>
                  <a:lnTo>
                    <a:pt x="21" y="35"/>
                  </a:lnTo>
                  <a:lnTo>
                    <a:pt x="21" y="57"/>
                  </a:lnTo>
                  <a:lnTo>
                    <a:pt x="21" y="60"/>
                  </a:lnTo>
                  <a:lnTo>
                    <a:pt x="21" y="64"/>
                  </a:lnTo>
                  <a:lnTo>
                    <a:pt x="24" y="64"/>
                  </a:lnTo>
                  <a:lnTo>
                    <a:pt x="31" y="64"/>
                  </a:lnTo>
                  <a:lnTo>
                    <a:pt x="35" y="64"/>
                  </a:lnTo>
                  <a:lnTo>
                    <a:pt x="38" y="64"/>
                  </a:lnTo>
                  <a:lnTo>
                    <a:pt x="42" y="64"/>
                  </a:lnTo>
                  <a:lnTo>
                    <a:pt x="46" y="60"/>
                  </a:lnTo>
                  <a:lnTo>
                    <a:pt x="46" y="60"/>
                  </a:lnTo>
                  <a:lnTo>
                    <a:pt x="46" y="60"/>
                  </a:lnTo>
                  <a:lnTo>
                    <a:pt x="46" y="57"/>
                  </a:lnTo>
                  <a:lnTo>
                    <a:pt x="49" y="53"/>
                  </a:lnTo>
                  <a:lnTo>
                    <a:pt x="53" y="53"/>
                  </a:lnTo>
                  <a:lnTo>
                    <a:pt x="53" y="60"/>
                  </a:lnTo>
                  <a:lnTo>
                    <a:pt x="53" y="67"/>
                  </a:lnTo>
                  <a:lnTo>
                    <a:pt x="49" y="67"/>
                  </a:lnTo>
                  <a:lnTo>
                    <a:pt x="46" y="67"/>
                  </a:lnTo>
                  <a:lnTo>
                    <a:pt x="42" y="67"/>
                  </a:lnTo>
                  <a:lnTo>
                    <a:pt x="35" y="67"/>
                  </a:lnTo>
                  <a:lnTo>
                    <a:pt x="24" y="67"/>
                  </a:lnTo>
                  <a:lnTo>
                    <a:pt x="17" y="67"/>
                  </a:lnTo>
                  <a:lnTo>
                    <a:pt x="14" y="67"/>
                  </a:lnTo>
                  <a:lnTo>
                    <a:pt x="0" y="67"/>
                  </a:lnTo>
                  <a:close/>
                </a:path>
              </a:pathLst>
            </a:custGeom>
            <a:solidFill>
              <a:srgbClr val="870000"/>
            </a:solidFill>
            <a:ln w="0">
              <a:solidFill>
                <a:srgbClr val="870000"/>
              </a:solidFill>
              <a:prstDash val="solid"/>
              <a:round/>
              <a:headEnd/>
              <a:tailEnd/>
            </a:ln>
          </p:spPr>
          <p:txBody>
            <a:bodyPr/>
            <a:lstStyle/>
            <a:p>
              <a:endParaRPr lang="en-US"/>
            </a:p>
          </p:txBody>
        </p:sp>
        <p:sp>
          <p:nvSpPr>
            <p:cNvPr id="43" name="Freeform 64"/>
            <p:cNvSpPr>
              <a:spLocks/>
            </p:cNvSpPr>
            <p:nvPr/>
          </p:nvSpPr>
          <p:spPr bwMode="auto">
            <a:xfrm>
              <a:off x="26656" y="25692"/>
              <a:ext cx="67" cy="78"/>
            </a:xfrm>
            <a:custGeom>
              <a:avLst/>
              <a:gdLst/>
              <a:ahLst/>
              <a:cxnLst>
                <a:cxn ang="0">
                  <a:pos x="11" y="0"/>
                </a:cxn>
                <a:cxn ang="0">
                  <a:pos x="18" y="4"/>
                </a:cxn>
                <a:cxn ang="0">
                  <a:pos x="28" y="4"/>
                </a:cxn>
                <a:cxn ang="0">
                  <a:pos x="36" y="4"/>
                </a:cxn>
                <a:cxn ang="0">
                  <a:pos x="46" y="7"/>
                </a:cxn>
                <a:cxn ang="0">
                  <a:pos x="57" y="7"/>
                </a:cxn>
                <a:cxn ang="0">
                  <a:pos x="64" y="14"/>
                </a:cxn>
                <a:cxn ang="0">
                  <a:pos x="64" y="21"/>
                </a:cxn>
                <a:cxn ang="0">
                  <a:pos x="60" y="32"/>
                </a:cxn>
                <a:cxn ang="0">
                  <a:pos x="46" y="39"/>
                </a:cxn>
                <a:cxn ang="0">
                  <a:pos x="50" y="43"/>
                </a:cxn>
                <a:cxn ang="0">
                  <a:pos x="50" y="46"/>
                </a:cxn>
                <a:cxn ang="0">
                  <a:pos x="50" y="50"/>
                </a:cxn>
                <a:cxn ang="0">
                  <a:pos x="60" y="64"/>
                </a:cxn>
                <a:cxn ang="0">
                  <a:pos x="64" y="71"/>
                </a:cxn>
                <a:cxn ang="0">
                  <a:pos x="64" y="74"/>
                </a:cxn>
                <a:cxn ang="0">
                  <a:pos x="67" y="74"/>
                </a:cxn>
                <a:cxn ang="0">
                  <a:pos x="67" y="78"/>
                </a:cxn>
                <a:cxn ang="0">
                  <a:pos x="57" y="78"/>
                </a:cxn>
                <a:cxn ang="0">
                  <a:pos x="50" y="74"/>
                </a:cxn>
                <a:cxn ang="0">
                  <a:pos x="46" y="74"/>
                </a:cxn>
                <a:cxn ang="0">
                  <a:pos x="36" y="46"/>
                </a:cxn>
                <a:cxn ang="0">
                  <a:pos x="32" y="39"/>
                </a:cxn>
                <a:cxn ang="0">
                  <a:pos x="32" y="35"/>
                </a:cxn>
                <a:cxn ang="0">
                  <a:pos x="43" y="35"/>
                </a:cxn>
                <a:cxn ang="0">
                  <a:pos x="46" y="32"/>
                </a:cxn>
                <a:cxn ang="0">
                  <a:pos x="50" y="25"/>
                </a:cxn>
                <a:cxn ang="0">
                  <a:pos x="50" y="18"/>
                </a:cxn>
                <a:cxn ang="0">
                  <a:pos x="43" y="11"/>
                </a:cxn>
                <a:cxn ang="0">
                  <a:pos x="36" y="11"/>
                </a:cxn>
                <a:cxn ang="0">
                  <a:pos x="32" y="11"/>
                </a:cxn>
                <a:cxn ang="0">
                  <a:pos x="32" y="18"/>
                </a:cxn>
                <a:cxn ang="0">
                  <a:pos x="28" y="35"/>
                </a:cxn>
                <a:cxn ang="0">
                  <a:pos x="25" y="53"/>
                </a:cxn>
                <a:cxn ang="0">
                  <a:pos x="25" y="64"/>
                </a:cxn>
                <a:cxn ang="0">
                  <a:pos x="25" y="67"/>
                </a:cxn>
                <a:cxn ang="0">
                  <a:pos x="25" y="67"/>
                </a:cxn>
                <a:cxn ang="0">
                  <a:pos x="25" y="67"/>
                </a:cxn>
                <a:cxn ang="0">
                  <a:pos x="32" y="67"/>
                </a:cxn>
                <a:cxn ang="0">
                  <a:pos x="25" y="71"/>
                </a:cxn>
                <a:cxn ang="0">
                  <a:pos x="7" y="71"/>
                </a:cxn>
                <a:cxn ang="0">
                  <a:pos x="0" y="64"/>
                </a:cxn>
                <a:cxn ang="0">
                  <a:pos x="7" y="64"/>
                </a:cxn>
                <a:cxn ang="0">
                  <a:pos x="7" y="64"/>
                </a:cxn>
                <a:cxn ang="0">
                  <a:pos x="11" y="64"/>
                </a:cxn>
                <a:cxn ang="0">
                  <a:pos x="11" y="57"/>
                </a:cxn>
                <a:cxn ang="0">
                  <a:pos x="14" y="25"/>
                </a:cxn>
                <a:cxn ang="0">
                  <a:pos x="18" y="11"/>
                </a:cxn>
                <a:cxn ang="0">
                  <a:pos x="18" y="7"/>
                </a:cxn>
                <a:cxn ang="0">
                  <a:pos x="14" y="7"/>
                </a:cxn>
              </a:cxnLst>
              <a:rect l="0" t="0" r="r" b="b"/>
              <a:pathLst>
                <a:path w="67" h="78">
                  <a:moveTo>
                    <a:pt x="11" y="4"/>
                  </a:moveTo>
                  <a:lnTo>
                    <a:pt x="11" y="0"/>
                  </a:lnTo>
                  <a:lnTo>
                    <a:pt x="14" y="0"/>
                  </a:lnTo>
                  <a:lnTo>
                    <a:pt x="18" y="4"/>
                  </a:lnTo>
                  <a:lnTo>
                    <a:pt x="21" y="4"/>
                  </a:lnTo>
                  <a:lnTo>
                    <a:pt x="28" y="4"/>
                  </a:lnTo>
                  <a:lnTo>
                    <a:pt x="32" y="4"/>
                  </a:lnTo>
                  <a:lnTo>
                    <a:pt x="36" y="4"/>
                  </a:lnTo>
                  <a:lnTo>
                    <a:pt x="43" y="7"/>
                  </a:lnTo>
                  <a:lnTo>
                    <a:pt x="46" y="7"/>
                  </a:lnTo>
                  <a:lnTo>
                    <a:pt x="53" y="7"/>
                  </a:lnTo>
                  <a:lnTo>
                    <a:pt x="57" y="7"/>
                  </a:lnTo>
                  <a:lnTo>
                    <a:pt x="60" y="11"/>
                  </a:lnTo>
                  <a:lnTo>
                    <a:pt x="64" y="14"/>
                  </a:lnTo>
                  <a:lnTo>
                    <a:pt x="64" y="18"/>
                  </a:lnTo>
                  <a:lnTo>
                    <a:pt x="64" y="21"/>
                  </a:lnTo>
                  <a:lnTo>
                    <a:pt x="64" y="28"/>
                  </a:lnTo>
                  <a:lnTo>
                    <a:pt x="60" y="32"/>
                  </a:lnTo>
                  <a:lnTo>
                    <a:pt x="53" y="35"/>
                  </a:lnTo>
                  <a:lnTo>
                    <a:pt x="46" y="39"/>
                  </a:lnTo>
                  <a:lnTo>
                    <a:pt x="50" y="43"/>
                  </a:lnTo>
                  <a:lnTo>
                    <a:pt x="50" y="43"/>
                  </a:lnTo>
                  <a:lnTo>
                    <a:pt x="50" y="46"/>
                  </a:lnTo>
                  <a:lnTo>
                    <a:pt x="50" y="46"/>
                  </a:lnTo>
                  <a:lnTo>
                    <a:pt x="50" y="46"/>
                  </a:lnTo>
                  <a:lnTo>
                    <a:pt x="50" y="50"/>
                  </a:lnTo>
                  <a:lnTo>
                    <a:pt x="57" y="60"/>
                  </a:lnTo>
                  <a:lnTo>
                    <a:pt x="60" y="64"/>
                  </a:lnTo>
                  <a:lnTo>
                    <a:pt x="60" y="67"/>
                  </a:lnTo>
                  <a:lnTo>
                    <a:pt x="64" y="71"/>
                  </a:lnTo>
                  <a:lnTo>
                    <a:pt x="64" y="71"/>
                  </a:lnTo>
                  <a:lnTo>
                    <a:pt x="64" y="74"/>
                  </a:lnTo>
                  <a:lnTo>
                    <a:pt x="64" y="74"/>
                  </a:lnTo>
                  <a:lnTo>
                    <a:pt x="67" y="74"/>
                  </a:lnTo>
                  <a:lnTo>
                    <a:pt x="67" y="74"/>
                  </a:lnTo>
                  <a:lnTo>
                    <a:pt x="67" y="78"/>
                  </a:lnTo>
                  <a:lnTo>
                    <a:pt x="60" y="78"/>
                  </a:lnTo>
                  <a:lnTo>
                    <a:pt x="57" y="78"/>
                  </a:lnTo>
                  <a:lnTo>
                    <a:pt x="53" y="74"/>
                  </a:lnTo>
                  <a:lnTo>
                    <a:pt x="50" y="74"/>
                  </a:lnTo>
                  <a:lnTo>
                    <a:pt x="50" y="74"/>
                  </a:lnTo>
                  <a:lnTo>
                    <a:pt x="46" y="74"/>
                  </a:lnTo>
                  <a:lnTo>
                    <a:pt x="39" y="53"/>
                  </a:lnTo>
                  <a:lnTo>
                    <a:pt x="36" y="46"/>
                  </a:lnTo>
                  <a:lnTo>
                    <a:pt x="36" y="43"/>
                  </a:lnTo>
                  <a:lnTo>
                    <a:pt x="32" y="39"/>
                  </a:lnTo>
                  <a:lnTo>
                    <a:pt x="32" y="39"/>
                  </a:lnTo>
                  <a:lnTo>
                    <a:pt x="32" y="35"/>
                  </a:lnTo>
                  <a:lnTo>
                    <a:pt x="39" y="35"/>
                  </a:lnTo>
                  <a:lnTo>
                    <a:pt x="43" y="35"/>
                  </a:lnTo>
                  <a:lnTo>
                    <a:pt x="43" y="35"/>
                  </a:lnTo>
                  <a:lnTo>
                    <a:pt x="46" y="32"/>
                  </a:lnTo>
                  <a:lnTo>
                    <a:pt x="50" y="28"/>
                  </a:lnTo>
                  <a:lnTo>
                    <a:pt x="50" y="25"/>
                  </a:lnTo>
                  <a:lnTo>
                    <a:pt x="50" y="21"/>
                  </a:lnTo>
                  <a:lnTo>
                    <a:pt x="50" y="18"/>
                  </a:lnTo>
                  <a:lnTo>
                    <a:pt x="46" y="14"/>
                  </a:lnTo>
                  <a:lnTo>
                    <a:pt x="43" y="11"/>
                  </a:lnTo>
                  <a:lnTo>
                    <a:pt x="43" y="11"/>
                  </a:lnTo>
                  <a:lnTo>
                    <a:pt x="36" y="11"/>
                  </a:lnTo>
                  <a:lnTo>
                    <a:pt x="36" y="11"/>
                  </a:lnTo>
                  <a:lnTo>
                    <a:pt x="32" y="11"/>
                  </a:lnTo>
                  <a:lnTo>
                    <a:pt x="32" y="14"/>
                  </a:lnTo>
                  <a:lnTo>
                    <a:pt x="32" y="18"/>
                  </a:lnTo>
                  <a:lnTo>
                    <a:pt x="28" y="28"/>
                  </a:lnTo>
                  <a:lnTo>
                    <a:pt x="28" y="35"/>
                  </a:lnTo>
                  <a:lnTo>
                    <a:pt x="28" y="43"/>
                  </a:lnTo>
                  <a:lnTo>
                    <a:pt x="25" y="53"/>
                  </a:lnTo>
                  <a:lnTo>
                    <a:pt x="25" y="60"/>
                  </a:lnTo>
                  <a:lnTo>
                    <a:pt x="25" y="64"/>
                  </a:lnTo>
                  <a:lnTo>
                    <a:pt x="25" y="64"/>
                  </a:lnTo>
                  <a:lnTo>
                    <a:pt x="25" y="67"/>
                  </a:lnTo>
                  <a:lnTo>
                    <a:pt x="25" y="67"/>
                  </a:lnTo>
                  <a:lnTo>
                    <a:pt x="25" y="67"/>
                  </a:lnTo>
                  <a:lnTo>
                    <a:pt x="25" y="67"/>
                  </a:lnTo>
                  <a:lnTo>
                    <a:pt x="25" y="67"/>
                  </a:lnTo>
                  <a:lnTo>
                    <a:pt x="28" y="67"/>
                  </a:lnTo>
                  <a:lnTo>
                    <a:pt x="32" y="67"/>
                  </a:lnTo>
                  <a:lnTo>
                    <a:pt x="32" y="74"/>
                  </a:lnTo>
                  <a:lnTo>
                    <a:pt x="25" y="71"/>
                  </a:lnTo>
                  <a:lnTo>
                    <a:pt x="14" y="71"/>
                  </a:lnTo>
                  <a:lnTo>
                    <a:pt x="7" y="71"/>
                  </a:lnTo>
                  <a:lnTo>
                    <a:pt x="0" y="67"/>
                  </a:lnTo>
                  <a:lnTo>
                    <a:pt x="0" y="64"/>
                  </a:lnTo>
                  <a:lnTo>
                    <a:pt x="7" y="64"/>
                  </a:lnTo>
                  <a:lnTo>
                    <a:pt x="7" y="64"/>
                  </a:lnTo>
                  <a:lnTo>
                    <a:pt x="7" y="64"/>
                  </a:lnTo>
                  <a:lnTo>
                    <a:pt x="7" y="64"/>
                  </a:lnTo>
                  <a:lnTo>
                    <a:pt x="11" y="64"/>
                  </a:lnTo>
                  <a:lnTo>
                    <a:pt x="11" y="64"/>
                  </a:lnTo>
                  <a:lnTo>
                    <a:pt x="11" y="60"/>
                  </a:lnTo>
                  <a:lnTo>
                    <a:pt x="11" y="57"/>
                  </a:lnTo>
                  <a:lnTo>
                    <a:pt x="14" y="43"/>
                  </a:lnTo>
                  <a:lnTo>
                    <a:pt x="14" y="25"/>
                  </a:lnTo>
                  <a:lnTo>
                    <a:pt x="18" y="14"/>
                  </a:lnTo>
                  <a:lnTo>
                    <a:pt x="18" y="11"/>
                  </a:lnTo>
                  <a:lnTo>
                    <a:pt x="18" y="7"/>
                  </a:lnTo>
                  <a:lnTo>
                    <a:pt x="18" y="7"/>
                  </a:lnTo>
                  <a:lnTo>
                    <a:pt x="18" y="7"/>
                  </a:lnTo>
                  <a:lnTo>
                    <a:pt x="14" y="7"/>
                  </a:lnTo>
                  <a:lnTo>
                    <a:pt x="11" y="4"/>
                  </a:lnTo>
                  <a:close/>
                </a:path>
              </a:pathLst>
            </a:custGeom>
            <a:solidFill>
              <a:srgbClr val="870000"/>
            </a:solidFill>
            <a:ln w="0">
              <a:solidFill>
                <a:srgbClr val="870000"/>
              </a:solidFill>
              <a:prstDash val="solid"/>
              <a:round/>
              <a:headEnd/>
              <a:tailEnd/>
            </a:ln>
          </p:spPr>
          <p:txBody>
            <a:bodyPr/>
            <a:lstStyle/>
            <a:p>
              <a:endParaRPr lang="en-US"/>
            </a:p>
          </p:txBody>
        </p:sp>
        <p:sp>
          <p:nvSpPr>
            <p:cNvPr id="44" name="Freeform 65"/>
            <p:cNvSpPr>
              <a:spLocks/>
            </p:cNvSpPr>
            <p:nvPr/>
          </p:nvSpPr>
          <p:spPr bwMode="auto">
            <a:xfrm>
              <a:off x="26769" y="25713"/>
              <a:ext cx="68" cy="82"/>
            </a:xfrm>
            <a:custGeom>
              <a:avLst/>
              <a:gdLst/>
              <a:ahLst/>
              <a:cxnLst>
                <a:cxn ang="0">
                  <a:pos x="4" y="68"/>
                </a:cxn>
                <a:cxn ang="0">
                  <a:pos x="11" y="68"/>
                </a:cxn>
                <a:cxn ang="0">
                  <a:pos x="11" y="68"/>
                </a:cxn>
                <a:cxn ang="0">
                  <a:pos x="14" y="53"/>
                </a:cxn>
                <a:cxn ang="0">
                  <a:pos x="29" y="18"/>
                </a:cxn>
                <a:cxn ang="0">
                  <a:pos x="25" y="11"/>
                </a:cxn>
                <a:cxn ang="0">
                  <a:pos x="14" y="11"/>
                </a:cxn>
                <a:cxn ang="0">
                  <a:pos x="11" y="7"/>
                </a:cxn>
                <a:cxn ang="0">
                  <a:pos x="11" y="11"/>
                </a:cxn>
                <a:cxn ang="0">
                  <a:pos x="7" y="18"/>
                </a:cxn>
                <a:cxn ang="0">
                  <a:pos x="7" y="7"/>
                </a:cxn>
                <a:cxn ang="0">
                  <a:pos x="7" y="4"/>
                </a:cxn>
                <a:cxn ang="0">
                  <a:pos x="11" y="0"/>
                </a:cxn>
                <a:cxn ang="0">
                  <a:pos x="14" y="4"/>
                </a:cxn>
                <a:cxn ang="0">
                  <a:pos x="29" y="7"/>
                </a:cxn>
                <a:cxn ang="0">
                  <a:pos x="57" y="18"/>
                </a:cxn>
                <a:cxn ang="0">
                  <a:pos x="68" y="22"/>
                </a:cxn>
                <a:cxn ang="0">
                  <a:pos x="68" y="22"/>
                </a:cxn>
                <a:cxn ang="0">
                  <a:pos x="68" y="25"/>
                </a:cxn>
                <a:cxn ang="0">
                  <a:pos x="64" y="36"/>
                </a:cxn>
                <a:cxn ang="0">
                  <a:pos x="60" y="32"/>
                </a:cxn>
                <a:cxn ang="0">
                  <a:pos x="60" y="25"/>
                </a:cxn>
                <a:cxn ang="0">
                  <a:pos x="60" y="25"/>
                </a:cxn>
                <a:cxn ang="0">
                  <a:pos x="53" y="22"/>
                </a:cxn>
                <a:cxn ang="0">
                  <a:pos x="43" y="18"/>
                </a:cxn>
                <a:cxn ang="0">
                  <a:pos x="39" y="32"/>
                </a:cxn>
                <a:cxn ang="0">
                  <a:pos x="25" y="68"/>
                </a:cxn>
                <a:cxn ang="0">
                  <a:pos x="25" y="71"/>
                </a:cxn>
                <a:cxn ang="0">
                  <a:pos x="29" y="75"/>
                </a:cxn>
                <a:cxn ang="0">
                  <a:pos x="32" y="82"/>
                </a:cxn>
                <a:cxn ang="0">
                  <a:pos x="18" y="75"/>
                </a:cxn>
                <a:cxn ang="0">
                  <a:pos x="0" y="71"/>
                </a:cxn>
              </a:cxnLst>
              <a:rect l="0" t="0" r="r" b="b"/>
              <a:pathLst>
                <a:path w="68" h="82">
                  <a:moveTo>
                    <a:pt x="0" y="71"/>
                  </a:moveTo>
                  <a:lnTo>
                    <a:pt x="4" y="68"/>
                  </a:lnTo>
                  <a:lnTo>
                    <a:pt x="7" y="68"/>
                  </a:lnTo>
                  <a:lnTo>
                    <a:pt x="11" y="68"/>
                  </a:lnTo>
                  <a:lnTo>
                    <a:pt x="11" y="68"/>
                  </a:lnTo>
                  <a:lnTo>
                    <a:pt x="11" y="68"/>
                  </a:lnTo>
                  <a:lnTo>
                    <a:pt x="14" y="64"/>
                  </a:lnTo>
                  <a:lnTo>
                    <a:pt x="14" y="53"/>
                  </a:lnTo>
                  <a:lnTo>
                    <a:pt x="25" y="29"/>
                  </a:lnTo>
                  <a:lnTo>
                    <a:pt x="29" y="18"/>
                  </a:lnTo>
                  <a:lnTo>
                    <a:pt x="29" y="14"/>
                  </a:lnTo>
                  <a:lnTo>
                    <a:pt x="25" y="11"/>
                  </a:lnTo>
                  <a:lnTo>
                    <a:pt x="18" y="11"/>
                  </a:lnTo>
                  <a:lnTo>
                    <a:pt x="14" y="11"/>
                  </a:lnTo>
                  <a:lnTo>
                    <a:pt x="14" y="7"/>
                  </a:lnTo>
                  <a:lnTo>
                    <a:pt x="11" y="7"/>
                  </a:lnTo>
                  <a:lnTo>
                    <a:pt x="11" y="11"/>
                  </a:lnTo>
                  <a:lnTo>
                    <a:pt x="11" y="11"/>
                  </a:lnTo>
                  <a:lnTo>
                    <a:pt x="11" y="14"/>
                  </a:lnTo>
                  <a:lnTo>
                    <a:pt x="7" y="18"/>
                  </a:lnTo>
                  <a:lnTo>
                    <a:pt x="4" y="18"/>
                  </a:lnTo>
                  <a:lnTo>
                    <a:pt x="7" y="7"/>
                  </a:lnTo>
                  <a:lnTo>
                    <a:pt x="7" y="4"/>
                  </a:lnTo>
                  <a:lnTo>
                    <a:pt x="7" y="4"/>
                  </a:lnTo>
                  <a:lnTo>
                    <a:pt x="7" y="0"/>
                  </a:lnTo>
                  <a:lnTo>
                    <a:pt x="11" y="0"/>
                  </a:lnTo>
                  <a:lnTo>
                    <a:pt x="11" y="0"/>
                  </a:lnTo>
                  <a:lnTo>
                    <a:pt x="14" y="4"/>
                  </a:lnTo>
                  <a:lnTo>
                    <a:pt x="18" y="4"/>
                  </a:lnTo>
                  <a:lnTo>
                    <a:pt x="29" y="7"/>
                  </a:lnTo>
                  <a:lnTo>
                    <a:pt x="46" y="14"/>
                  </a:lnTo>
                  <a:lnTo>
                    <a:pt x="57" y="18"/>
                  </a:lnTo>
                  <a:lnTo>
                    <a:pt x="64" y="18"/>
                  </a:lnTo>
                  <a:lnTo>
                    <a:pt x="68" y="22"/>
                  </a:lnTo>
                  <a:lnTo>
                    <a:pt x="68" y="22"/>
                  </a:lnTo>
                  <a:lnTo>
                    <a:pt x="68" y="22"/>
                  </a:lnTo>
                  <a:lnTo>
                    <a:pt x="68" y="25"/>
                  </a:lnTo>
                  <a:lnTo>
                    <a:pt x="68" y="25"/>
                  </a:lnTo>
                  <a:lnTo>
                    <a:pt x="64" y="29"/>
                  </a:lnTo>
                  <a:lnTo>
                    <a:pt x="64" y="36"/>
                  </a:lnTo>
                  <a:lnTo>
                    <a:pt x="57" y="36"/>
                  </a:lnTo>
                  <a:lnTo>
                    <a:pt x="60" y="32"/>
                  </a:lnTo>
                  <a:lnTo>
                    <a:pt x="60" y="29"/>
                  </a:lnTo>
                  <a:lnTo>
                    <a:pt x="60" y="25"/>
                  </a:lnTo>
                  <a:lnTo>
                    <a:pt x="60" y="25"/>
                  </a:lnTo>
                  <a:lnTo>
                    <a:pt x="60" y="25"/>
                  </a:lnTo>
                  <a:lnTo>
                    <a:pt x="60" y="25"/>
                  </a:lnTo>
                  <a:lnTo>
                    <a:pt x="53" y="22"/>
                  </a:lnTo>
                  <a:lnTo>
                    <a:pt x="50" y="22"/>
                  </a:lnTo>
                  <a:lnTo>
                    <a:pt x="43" y="18"/>
                  </a:lnTo>
                  <a:lnTo>
                    <a:pt x="43" y="22"/>
                  </a:lnTo>
                  <a:lnTo>
                    <a:pt x="39" y="32"/>
                  </a:lnTo>
                  <a:lnTo>
                    <a:pt x="29" y="60"/>
                  </a:lnTo>
                  <a:lnTo>
                    <a:pt x="25" y="68"/>
                  </a:lnTo>
                  <a:lnTo>
                    <a:pt x="25" y="71"/>
                  </a:lnTo>
                  <a:lnTo>
                    <a:pt x="25" y="71"/>
                  </a:lnTo>
                  <a:lnTo>
                    <a:pt x="25" y="75"/>
                  </a:lnTo>
                  <a:lnTo>
                    <a:pt x="29" y="75"/>
                  </a:lnTo>
                  <a:lnTo>
                    <a:pt x="32" y="78"/>
                  </a:lnTo>
                  <a:lnTo>
                    <a:pt x="32" y="82"/>
                  </a:lnTo>
                  <a:lnTo>
                    <a:pt x="25" y="78"/>
                  </a:lnTo>
                  <a:lnTo>
                    <a:pt x="18" y="75"/>
                  </a:lnTo>
                  <a:lnTo>
                    <a:pt x="11" y="71"/>
                  </a:lnTo>
                  <a:lnTo>
                    <a:pt x="0" y="71"/>
                  </a:lnTo>
                  <a:close/>
                </a:path>
              </a:pathLst>
            </a:custGeom>
            <a:solidFill>
              <a:srgbClr val="870000"/>
            </a:solidFill>
            <a:ln w="0">
              <a:solidFill>
                <a:srgbClr val="870000"/>
              </a:solidFill>
              <a:prstDash val="solid"/>
              <a:round/>
              <a:headEnd/>
              <a:tailEnd/>
            </a:ln>
          </p:spPr>
          <p:txBody>
            <a:bodyPr/>
            <a:lstStyle/>
            <a:p>
              <a:endParaRPr lang="en-US"/>
            </a:p>
          </p:txBody>
        </p:sp>
        <p:sp>
          <p:nvSpPr>
            <p:cNvPr id="45" name="Freeform 66"/>
            <p:cNvSpPr>
              <a:spLocks noEditPoints="1"/>
            </p:cNvSpPr>
            <p:nvPr/>
          </p:nvSpPr>
          <p:spPr bwMode="auto">
            <a:xfrm>
              <a:off x="26829" y="25749"/>
              <a:ext cx="75" cy="74"/>
            </a:xfrm>
            <a:custGeom>
              <a:avLst/>
              <a:gdLst/>
              <a:ahLst/>
              <a:cxnLst>
                <a:cxn ang="0">
                  <a:pos x="4" y="21"/>
                </a:cxn>
                <a:cxn ang="0">
                  <a:pos x="8" y="14"/>
                </a:cxn>
                <a:cxn ang="0">
                  <a:pos x="15" y="7"/>
                </a:cxn>
                <a:cxn ang="0">
                  <a:pos x="18" y="3"/>
                </a:cxn>
                <a:cxn ang="0">
                  <a:pos x="25" y="3"/>
                </a:cxn>
                <a:cxn ang="0">
                  <a:pos x="32" y="0"/>
                </a:cxn>
                <a:cxn ang="0">
                  <a:pos x="39" y="0"/>
                </a:cxn>
                <a:cxn ang="0">
                  <a:pos x="46" y="3"/>
                </a:cxn>
                <a:cxn ang="0">
                  <a:pos x="54" y="7"/>
                </a:cxn>
                <a:cxn ang="0">
                  <a:pos x="61" y="10"/>
                </a:cxn>
                <a:cxn ang="0">
                  <a:pos x="68" y="14"/>
                </a:cxn>
                <a:cxn ang="0">
                  <a:pos x="71" y="17"/>
                </a:cxn>
                <a:cxn ang="0">
                  <a:pos x="75" y="24"/>
                </a:cxn>
                <a:cxn ang="0">
                  <a:pos x="75" y="28"/>
                </a:cxn>
                <a:cxn ang="0">
                  <a:pos x="75" y="32"/>
                </a:cxn>
                <a:cxn ang="0">
                  <a:pos x="75" y="39"/>
                </a:cxn>
                <a:cxn ang="0">
                  <a:pos x="75" y="42"/>
                </a:cxn>
                <a:cxn ang="0">
                  <a:pos x="75" y="46"/>
                </a:cxn>
                <a:cxn ang="0">
                  <a:pos x="71" y="53"/>
                </a:cxn>
                <a:cxn ang="0">
                  <a:pos x="68" y="60"/>
                </a:cxn>
                <a:cxn ang="0">
                  <a:pos x="61" y="67"/>
                </a:cxn>
                <a:cxn ang="0">
                  <a:pos x="57" y="70"/>
                </a:cxn>
                <a:cxn ang="0">
                  <a:pos x="50" y="70"/>
                </a:cxn>
                <a:cxn ang="0">
                  <a:pos x="46" y="74"/>
                </a:cxn>
                <a:cxn ang="0">
                  <a:pos x="39" y="74"/>
                </a:cxn>
                <a:cxn ang="0">
                  <a:pos x="29" y="70"/>
                </a:cxn>
                <a:cxn ang="0">
                  <a:pos x="22" y="67"/>
                </a:cxn>
                <a:cxn ang="0">
                  <a:pos x="11" y="63"/>
                </a:cxn>
                <a:cxn ang="0">
                  <a:pos x="4" y="56"/>
                </a:cxn>
                <a:cxn ang="0">
                  <a:pos x="0" y="49"/>
                </a:cxn>
                <a:cxn ang="0">
                  <a:pos x="0" y="42"/>
                </a:cxn>
                <a:cxn ang="0">
                  <a:pos x="0" y="32"/>
                </a:cxn>
                <a:cxn ang="0">
                  <a:pos x="4" y="21"/>
                </a:cxn>
                <a:cxn ang="0">
                  <a:pos x="18" y="24"/>
                </a:cxn>
                <a:cxn ang="0">
                  <a:pos x="15" y="35"/>
                </a:cxn>
                <a:cxn ang="0">
                  <a:pos x="15" y="42"/>
                </a:cxn>
                <a:cxn ang="0">
                  <a:pos x="15" y="49"/>
                </a:cxn>
                <a:cxn ang="0">
                  <a:pos x="15" y="56"/>
                </a:cxn>
                <a:cxn ang="0">
                  <a:pos x="18" y="60"/>
                </a:cxn>
                <a:cxn ang="0">
                  <a:pos x="25" y="63"/>
                </a:cxn>
                <a:cxn ang="0">
                  <a:pos x="32" y="67"/>
                </a:cxn>
                <a:cxn ang="0">
                  <a:pos x="36" y="67"/>
                </a:cxn>
                <a:cxn ang="0">
                  <a:pos x="43" y="63"/>
                </a:cxn>
                <a:cxn ang="0">
                  <a:pos x="46" y="60"/>
                </a:cxn>
                <a:cxn ang="0">
                  <a:pos x="54" y="56"/>
                </a:cxn>
                <a:cxn ang="0">
                  <a:pos x="57" y="46"/>
                </a:cxn>
                <a:cxn ang="0">
                  <a:pos x="61" y="42"/>
                </a:cxn>
                <a:cxn ang="0">
                  <a:pos x="61" y="35"/>
                </a:cxn>
                <a:cxn ang="0">
                  <a:pos x="61" y="28"/>
                </a:cxn>
                <a:cxn ang="0">
                  <a:pos x="61" y="24"/>
                </a:cxn>
                <a:cxn ang="0">
                  <a:pos x="61" y="21"/>
                </a:cxn>
                <a:cxn ang="0">
                  <a:pos x="57" y="17"/>
                </a:cxn>
                <a:cxn ang="0">
                  <a:pos x="57" y="14"/>
                </a:cxn>
                <a:cxn ang="0">
                  <a:pos x="50" y="10"/>
                </a:cxn>
                <a:cxn ang="0">
                  <a:pos x="43" y="7"/>
                </a:cxn>
                <a:cxn ang="0">
                  <a:pos x="39" y="7"/>
                </a:cxn>
                <a:cxn ang="0">
                  <a:pos x="32" y="10"/>
                </a:cxn>
                <a:cxn ang="0">
                  <a:pos x="29" y="14"/>
                </a:cxn>
                <a:cxn ang="0">
                  <a:pos x="22" y="17"/>
                </a:cxn>
                <a:cxn ang="0">
                  <a:pos x="18" y="24"/>
                </a:cxn>
              </a:cxnLst>
              <a:rect l="0" t="0" r="r" b="b"/>
              <a:pathLst>
                <a:path w="75" h="74">
                  <a:moveTo>
                    <a:pt x="4" y="21"/>
                  </a:moveTo>
                  <a:lnTo>
                    <a:pt x="8" y="14"/>
                  </a:lnTo>
                  <a:lnTo>
                    <a:pt x="15" y="7"/>
                  </a:lnTo>
                  <a:lnTo>
                    <a:pt x="18" y="3"/>
                  </a:lnTo>
                  <a:lnTo>
                    <a:pt x="25" y="3"/>
                  </a:lnTo>
                  <a:lnTo>
                    <a:pt x="32" y="0"/>
                  </a:lnTo>
                  <a:lnTo>
                    <a:pt x="39" y="0"/>
                  </a:lnTo>
                  <a:lnTo>
                    <a:pt x="46" y="3"/>
                  </a:lnTo>
                  <a:lnTo>
                    <a:pt x="54" y="7"/>
                  </a:lnTo>
                  <a:lnTo>
                    <a:pt x="61" y="10"/>
                  </a:lnTo>
                  <a:lnTo>
                    <a:pt x="68" y="14"/>
                  </a:lnTo>
                  <a:lnTo>
                    <a:pt x="71" y="17"/>
                  </a:lnTo>
                  <a:lnTo>
                    <a:pt x="75" y="24"/>
                  </a:lnTo>
                  <a:lnTo>
                    <a:pt x="75" y="28"/>
                  </a:lnTo>
                  <a:lnTo>
                    <a:pt x="75" y="32"/>
                  </a:lnTo>
                  <a:lnTo>
                    <a:pt x="75" y="39"/>
                  </a:lnTo>
                  <a:lnTo>
                    <a:pt x="75" y="42"/>
                  </a:lnTo>
                  <a:lnTo>
                    <a:pt x="75" y="46"/>
                  </a:lnTo>
                  <a:lnTo>
                    <a:pt x="71" y="53"/>
                  </a:lnTo>
                  <a:lnTo>
                    <a:pt x="68" y="60"/>
                  </a:lnTo>
                  <a:lnTo>
                    <a:pt x="61" y="67"/>
                  </a:lnTo>
                  <a:lnTo>
                    <a:pt x="57" y="70"/>
                  </a:lnTo>
                  <a:lnTo>
                    <a:pt x="50" y="70"/>
                  </a:lnTo>
                  <a:lnTo>
                    <a:pt x="46" y="74"/>
                  </a:lnTo>
                  <a:lnTo>
                    <a:pt x="39" y="74"/>
                  </a:lnTo>
                  <a:lnTo>
                    <a:pt x="29" y="70"/>
                  </a:lnTo>
                  <a:lnTo>
                    <a:pt x="22" y="67"/>
                  </a:lnTo>
                  <a:lnTo>
                    <a:pt x="11" y="63"/>
                  </a:lnTo>
                  <a:lnTo>
                    <a:pt x="4" y="56"/>
                  </a:lnTo>
                  <a:lnTo>
                    <a:pt x="0" y="49"/>
                  </a:lnTo>
                  <a:lnTo>
                    <a:pt x="0" y="42"/>
                  </a:lnTo>
                  <a:lnTo>
                    <a:pt x="0" y="32"/>
                  </a:lnTo>
                  <a:lnTo>
                    <a:pt x="4" y="21"/>
                  </a:lnTo>
                  <a:close/>
                  <a:moveTo>
                    <a:pt x="18" y="24"/>
                  </a:moveTo>
                  <a:lnTo>
                    <a:pt x="15" y="35"/>
                  </a:lnTo>
                  <a:lnTo>
                    <a:pt x="15" y="42"/>
                  </a:lnTo>
                  <a:lnTo>
                    <a:pt x="15" y="49"/>
                  </a:lnTo>
                  <a:lnTo>
                    <a:pt x="15" y="56"/>
                  </a:lnTo>
                  <a:lnTo>
                    <a:pt x="18" y="60"/>
                  </a:lnTo>
                  <a:lnTo>
                    <a:pt x="25" y="63"/>
                  </a:lnTo>
                  <a:lnTo>
                    <a:pt x="32" y="67"/>
                  </a:lnTo>
                  <a:lnTo>
                    <a:pt x="36" y="67"/>
                  </a:lnTo>
                  <a:lnTo>
                    <a:pt x="43" y="63"/>
                  </a:lnTo>
                  <a:lnTo>
                    <a:pt x="46" y="60"/>
                  </a:lnTo>
                  <a:lnTo>
                    <a:pt x="54" y="56"/>
                  </a:lnTo>
                  <a:lnTo>
                    <a:pt x="57" y="46"/>
                  </a:lnTo>
                  <a:lnTo>
                    <a:pt x="61" y="42"/>
                  </a:lnTo>
                  <a:lnTo>
                    <a:pt x="61" y="35"/>
                  </a:lnTo>
                  <a:lnTo>
                    <a:pt x="61" y="28"/>
                  </a:lnTo>
                  <a:lnTo>
                    <a:pt x="61" y="24"/>
                  </a:lnTo>
                  <a:lnTo>
                    <a:pt x="61" y="21"/>
                  </a:lnTo>
                  <a:lnTo>
                    <a:pt x="57" y="17"/>
                  </a:lnTo>
                  <a:lnTo>
                    <a:pt x="57" y="14"/>
                  </a:lnTo>
                  <a:lnTo>
                    <a:pt x="50" y="10"/>
                  </a:lnTo>
                  <a:lnTo>
                    <a:pt x="43" y="7"/>
                  </a:lnTo>
                  <a:lnTo>
                    <a:pt x="39" y="7"/>
                  </a:lnTo>
                  <a:lnTo>
                    <a:pt x="32" y="10"/>
                  </a:lnTo>
                  <a:lnTo>
                    <a:pt x="29" y="14"/>
                  </a:lnTo>
                  <a:lnTo>
                    <a:pt x="22" y="17"/>
                  </a:lnTo>
                  <a:lnTo>
                    <a:pt x="18" y="24"/>
                  </a:lnTo>
                  <a:close/>
                </a:path>
              </a:pathLst>
            </a:custGeom>
            <a:solidFill>
              <a:srgbClr val="870000"/>
            </a:solidFill>
            <a:ln w="0">
              <a:solidFill>
                <a:srgbClr val="870000"/>
              </a:solidFill>
              <a:prstDash val="solid"/>
              <a:round/>
              <a:headEnd/>
              <a:tailEnd/>
            </a:ln>
          </p:spPr>
          <p:txBody>
            <a:bodyPr/>
            <a:lstStyle/>
            <a:p>
              <a:endParaRPr lang="en-US"/>
            </a:p>
          </p:txBody>
        </p:sp>
        <p:sp>
          <p:nvSpPr>
            <p:cNvPr id="46" name="Freeform 67"/>
            <p:cNvSpPr>
              <a:spLocks/>
            </p:cNvSpPr>
            <p:nvPr/>
          </p:nvSpPr>
          <p:spPr bwMode="auto">
            <a:xfrm>
              <a:off x="26929" y="25802"/>
              <a:ext cx="77" cy="81"/>
            </a:xfrm>
            <a:custGeom>
              <a:avLst/>
              <a:gdLst/>
              <a:ahLst/>
              <a:cxnLst>
                <a:cxn ang="0">
                  <a:pos x="35" y="46"/>
                </a:cxn>
                <a:cxn ang="0">
                  <a:pos x="45" y="42"/>
                </a:cxn>
                <a:cxn ang="0">
                  <a:pos x="49" y="42"/>
                </a:cxn>
                <a:cxn ang="0">
                  <a:pos x="56" y="39"/>
                </a:cxn>
                <a:cxn ang="0">
                  <a:pos x="63" y="35"/>
                </a:cxn>
                <a:cxn ang="0">
                  <a:pos x="70" y="35"/>
                </a:cxn>
                <a:cxn ang="0">
                  <a:pos x="70" y="32"/>
                </a:cxn>
                <a:cxn ang="0">
                  <a:pos x="77" y="39"/>
                </a:cxn>
                <a:cxn ang="0">
                  <a:pos x="77" y="39"/>
                </a:cxn>
                <a:cxn ang="0">
                  <a:pos x="67" y="42"/>
                </a:cxn>
                <a:cxn ang="0">
                  <a:pos x="53" y="46"/>
                </a:cxn>
                <a:cxn ang="0">
                  <a:pos x="45" y="49"/>
                </a:cxn>
                <a:cxn ang="0">
                  <a:pos x="38" y="53"/>
                </a:cxn>
                <a:cxn ang="0">
                  <a:pos x="38" y="53"/>
                </a:cxn>
                <a:cxn ang="0">
                  <a:pos x="35" y="53"/>
                </a:cxn>
                <a:cxn ang="0">
                  <a:pos x="35" y="53"/>
                </a:cxn>
                <a:cxn ang="0">
                  <a:pos x="31" y="56"/>
                </a:cxn>
                <a:cxn ang="0">
                  <a:pos x="28" y="63"/>
                </a:cxn>
                <a:cxn ang="0">
                  <a:pos x="24" y="67"/>
                </a:cxn>
                <a:cxn ang="0">
                  <a:pos x="21" y="71"/>
                </a:cxn>
                <a:cxn ang="0">
                  <a:pos x="21" y="71"/>
                </a:cxn>
                <a:cxn ang="0">
                  <a:pos x="21" y="74"/>
                </a:cxn>
                <a:cxn ang="0">
                  <a:pos x="21" y="74"/>
                </a:cxn>
                <a:cxn ang="0">
                  <a:pos x="21" y="74"/>
                </a:cxn>
                <a:cxn ang="0">
                  <a:pos x="24" y="74"/>
                </a:cxn>
                <a:cxn ang="0">
                  <a:pos x="24" y="78"/>
                </a:cxn>
                <a:cxn ang="0">
                  <a:pos x="24" y="81"/>
                </a:cxn>
                <a:cxn ang="0">
                  <a:pos x="17" y="78"/>
                </a:cxn>
                <a:cxn ang="0">
                  <a:pos x="10" y="71"/>
                </a:cxn>
                <a:cxn ang="0">
                  <a:pos x="3" y="67"/>
                </a:cxn>
                <a:cxn ang="0">
                  <a:pos x="0" y="63"/>
                </a:cxn>
                <a:cxn ang="0">
                  <a:pos x="0" y="60"/>
                </a:cxn>
                <a:cxn ang="0">
                  <a:pos x="3" y="60"/>
                </a:cxn>
                <a:cxn ang="0">
                  <a:pos x="7" y="63"/>
                </a:cxn>
                <a:cxn ang="0">
                  <a:pos x="7" y="63"/>
                </a:cxn>
                <a:cxn ang="0">
                  <a:pos x="7" y="63"/>
                </a:cxn>
                <a:cxn ang="0">
                  <a:pos x="10" y="63"/>
                </a:cxn>
                <a:cxn ang="0">
                  <a:pos x="10" y="60"/>
                </a:cxn>
                <a:cxn ang="0">
                  <a:pos x="14" y="56"/>
                </a:cxn>
                <a:cxn ang="0">
                  <a:pos x="17" y="53"/>
                </a:cxn>
                <a:cxn ang="0">
                  <a:pos x="21" y="46"/>
                </a:cxn>
                <a:cxn ang="0">
                  <a:pos x="24" y="46"/>
                </a:cxn>
                <a:cxn ang="0">
                  <a:pos x="24" y="42"/>
                </a:cxn>
                <a:cxn ang="0">
                  <a:pos x="24" y="32"/>
                </a:cxn>
                <a:cxn ang="0">
                  <a:pos x="28" y="21"/>
                </a:cxn>
                <a:cxn ang="0">
                  <a:pos x="28" y="14"/>
                </a:cxn>
                <a:cxn ang="0">
                  <a:pos x="28" y="10"/>
                </a:cxn>
                <a:cxn ang="0">
                  <a:pos x="28" y="7"/>
                </a:cxn>
                <a:cxn ang="0">
                  <a:pos x="28" y="3"/>
                </a:cxn>
                <a:cxn ang="0">
                  <a:pos x="24" y="3"/>
                </a:cxn>
                <a:cxn ang="0">
                  <a:pos x="24" y="0"/>
                </a:cxn>
                <a:cxn ang="0">
                  <a:pos x="24" y="0"/>
                </a:cxn>
                <a:cxn ang="0">
                  <a:pos x="35" y="3"/>
                </a:cxn>
                <a:cxn ang="0">
                  <a:pos x="38" y="3"/>
                </a:cxn>
                <a:cxn ang="0">
                  <a:pos x="38" y="7"/>
                </a:cxn>
                <a:cxn ang="0">
                  <a:pos x="42" y="10"/>
                </a:cxn>
                <a:cxn ang="0">
                  <a:pos x="42" y="10"/>
                </a:cxn>
                <a:cxn ang="0">
                  <a:pos x="42" y="14"/>
                </a:cxn>
                <a:cxn ang="0">
                  <a:pos x="42" y="17"/>
                </a:cxn>
                <a:cxn ang="0">
                  <a:pos x="42" y="25"/>
                </a:cxn>
                <a:cxn ang="0">
                  <a:pos x="38" y="32"/>
                </a:cxn>
                <a:cxn ang="0">
                  <a:pos x="38" y="42"/>
                </a:cxn>
                <a:cxn ang="0">
                  <a:pos x="35" y="46"/>
                </a:cxn>
              </a:cxnLst>
              <a:rect l="0" t="0" r="r" b="b"/>
              <a:pathLst>
                <a:path w="77" h="81">
                  <a:moveTo>
                    <a:pt x="35" y="46"/>
                  </a:moveTo>
                  <a:lnTo>
                    <a:pt x="45" y="42"/>
                  </a:lnTo>
                  <a:lnTo>
                    <a:pt x="49" y="42"/>
                  </a:lnTo>
                  <a:lnTo>
                    <a:pt x="56" y="39"/>
                  </a:lnTo>
                  <a:lnTo>
                    <a:pt x="63" y="35"/>
                  </a:lnTo>
                  <a:lnTo>
                    <a:pt x="70" y="35"/>
                  </a:lnTo>
                  <a:lnTo>
                    <a:pt x="70" y="32"/>
                  </a:lnTo>
                  <a:lnTo>
                    <a:pt x="77" y="39"/>
                  </a:lnTo>
                  <a:lnTo>
                    <a:pt x="77" y="39"/>
                  </a:lnTo>
                  <a:lnTo>
                    <a:pt x="67" y="42"/>
                  </a:lnTo>
                  <a:lnTo>
                    <a:pt x="53" y="46"/>
                  </a:lnTo>
                  <a:lnTo>
                    <a:pt x="45" y="49"/>
                  </a:lnTo>
                  <a:lnTo>
                    <a:pt x="38" y="53"/>
                  </a:lnTo>
                  <a:lnTo>
                    <a:pt x="38" y="53"/>
                  </a:lnTo>
                  <a:lnTo>
                    <a:pt x="35" y="53"/>
                  </a:lnTo>
                  <a:lnTo>
                    <a:pt x="35" y="53"/>
                  </a:lnTo>
                  <a:lnTo>
                    <a:pt x="31" y="56"/>
                  </a:lnTo>
                  <a:lnTo>
                    <a:pt x="28" y="63"/>
                  </a:lnTo>
                  <a:lnTo>
                    <a:pt x="24" y="67"/>
                  </a:lnTo>
                  <a:lnTo>
                    <a:pt x="21" y="71"/>
                  </a:lnTo>
                  <a:lnTo>
                    <a:pt x="21" y="71"/>
                  </a:lnTo>
                  <a:lnTo>
                    <a:pt x="21" y="74"/>
                  </a:lnTo>
                  <a:lnTo>
                    <a:pt x="21" y="74"/>
                  </a:lnTo>
                  <a:lnTo>
                    <a:pt x="21" y="74"/>
                  </a:lnTo>
                  <a:lnTo>
                    <a:pt x="24" y="74"/>
                  </a:lnTo>
                  <a:lnTo>
                    <a:pt x="24" y="78"/>
                  </a:lnTo>
                  <a:lnTo>
                    <a:pt x="24" y="81"/>
                  </a:lnTo>
                  <a:lnTo>
                    <a:pt x="17" y="78"/>
                  </a:lnTo>
                  <a:lnTo>
                    <a:pt x="10" y="71"/>
                  </a:lnTo>
                  <a:lnTo>
                    <a:pt x="3" y="67"/>
                  </a:lnTo>
                  <a:lnTo>
                    <a:pt x="0" y="63"/>
                  </a:lnTo>
                  <a:lnTo>
                    <a:pt x="0" y="60"/>
                  </a:lnTo>
                  <a:lnTo>
                    <a:pt x="3" y="60"/>
                  </a:lnTo>
                  <a:lnTo>
                    <a:pt x="7" y="63"/>
                  </a:lnTo>
                  <a:lnTo>
                    <a:pt x="7" y="63"/>
                  </a:lnTo>
                  <a:lnTo>
                    <a:pt x="7" y="63"/>
                  </a:lnTo>
                  <a:lnTo>
                    <a:pt x="10" y="63"/>
                  </a:lnTo>
                  <a:lnTo>
                    <a:pt x="10" y="60"/>
                  </a:lnTo>
                  <a:lnTo>
                    <a:pt x="14" y="56"/>
                  </a:lnTo>
                  <a:lnTo>
                    <a:pt x="17" y="53"/>
                  </a:lnTo>
                  <a:lnTo>
                    <a:pt x="21" y="46"/>
                  </a:lnTo>
                  <a:lnTo>
                    <a:pt x="24" y="46"/>
                  </a:lnTo>
                  <a:lnTo>
                    <a:pt x="24" y="42"/>
                  </a:lnTo>
                  <a:lnTo>
                    <a:pt x="24" y="32"/>
                  </a:lnTo>
                  <a:lnTo>
                    <a:pt x="28" y="21"/>
                  </a:lnTo>
                  <a:lnTo>
                    <a:pt x="28" y="14"/>
                  </a:lnTo>
                  <a:lnTo>
                    <a:pt x="28" y="10"/>
                  </a:lnTo>
                  <a:lnTo>
                    <a:pt x="28" y="7"/>
                  </a:lnTo>
                  <a:lnTo>
                    <a:pt x="28" y="3"/>
                  </a:lnTo>
                  <a:lnTo>
                    <a:pt x="24" y="3"/>
                  </a:lnTo>
                  <a:lnTo>
                    <a:pt x="24" y="0"/>
                  </a:lnTo>
                  <a:lnTo>
                    <a:pt x="24" y="0"/>
                  </a:lnTo>
                  <a:lnTo>
                    <a:pt x="35" y="3"/>
                  </a:lnTo>
                  <a:lnTo>
                    <a:pt x="38" y="3"/>
                  </a:lnTo>
                  <a:lnTo>
                    <a:pt x="38" y="7"/>
                  </a:lnTo>
                  <a:lnTo>
                    <a:pt x="42" y="10"/>
                  </a:lnTo>
                  <a:lnTo>
                    <a:pt x="42" y="10"/>
                  </a:lnTo>
                  <a:lnTo>
                    <a:pt x="42" y="14"/>
                  </a:lnTo>
                  <a:lnTo>
                    <a:pt x="42" y="17"/>
                  </a:lnTo>
                  <a:lnTo>
                    <a:pt x="42" y="25"/>
                  </a:lnTo>
                  <a:lnTo>
                    <a:pt x="38" y="32"/>
                  </a:lnTo>
                  <a:lnTo>
                    <a:pt x="38" y="42"/>
                  </a:lnTo>
                  <a:lnTo>
                    <a:pt x="35" y="46"/>
                  </a:lnTo>
                  <a:close/>
                </a:path>
              </a:pathLst>
            </a:custGeom>
            <a:solidFill>
              <a:srgbClr val="870000"/>
            </a:solidFill>
            <a:ln w="0">
              <a:solidFill>
                <a:srgbClr val="870000"/>
              </a:solidFill>
              <a:prstDash val="solid"/>
              <a:round/>
              <a:headEnd/>
              <a:tailEnd/>
            </a:ln>
          </p:spPr>
          <p:txBody>
            <a:bodyPr/>
            <a:lstStyle/>
            <a:p>
              <a:endParaRPr lang="en-US"/>
            </a:p>
          </p:txBody>
        </p:sp>
        <p:sp>
          <p:nvSpPr>
            <p:cNvPr id="47" name="Freeform 68"/>
            <p:cNvSpPr>
              <a:spLocks noEditPoints="1"/>
            </p:cNvSpPr>
            <p:nvPr/>
          </p:nvSpPr>
          <p:spPr bwMode="auto">
            <a:xfrm>
              <a:off x="26974" y="25858"/>
              <a:ext cx="78" cy="75"/>
            </a:xfrm>
            <a:custGeom>
              <a:avLst/>
              <a:gdLst/>
              <a:ahLst/>
              <a:cxnLst>
                <a:cxn ang="0">
                  <a:pos x="11" y="11"/>
                </a:cxn>
                <a:cxn ang="0">
                  <a:pos x="18" y="4"/>
                </a:cxn>
                <a:cxn ang="0">
                  <a:pos x="25" y="0"/>
                </a:cxn>
                <a:cxn ang="0">
                  <a:pos x="32" y="0"/>
                </a:cxn>
                <a:cxn ang="0">
                  <a:pos x="39" y="0"/>
                </a:cxn>
                <a:cxn ang="0">
                  <a:pos x="46" y="0"/>
                </a:cxn>
                <a:cxn ang="0">
                  <a:pos x="50" y="0"/>
                </a:cxn>
                <a:cxn ang="0">
                  <a:pos x="57" y="7"/>
                </a:cxn>
                <a:cxn ang="0">
                  <a:pos x="64" y="11"/>
                </a:cxn>
                <a:cxn ang="0">
                  <a:pos x="71" y="18"/>
                </a:cxn>
                <a:cxn ang="0">
                  <a:pos x="75" y="25"/>
                </a:cxn>
                <a:cxn ang="0">
                  <a:pos x="75" y="32"/>
                </a:cxn>
                <a:cxn ang="0">
                  <a:pos x="78" y="36"/>
                </a:cxn>
                <a:cxn ang="0">
                  <a:pos x="78" y="43"/>
                </a:cxn>
                <a:cxn ang="0">
                  <a:pos x="75" y="46"/>
                </a:cxn>
                <a:cxn ang="0">
                  <a:pos x="75" y="50"/>
                </a:cxn>
                <a:cxn ang="0">
                  <a:pos x="71" y="54"/>
                </a:cxn>
                <a:cxn ang="0">
                  <a:pos x="68" y="57"/>
                </a:cxn>
                <a:cxn ang="0">
                  <a:pos x="64" y="61"/>
                </a:cxn>
                <a:cxn ang="0">
                  <a:pos x="61" y="68"/>
                </a:cxn>
                <a:cxn ang="0">
                  <a:pos x="50" y="71"/>
                </a:cxn>
                <a:cxn ang="0">
                  <a:pos x="46" y="75"/>
                </a:cxn>
                <a:cxn ang="0">
                  <a:pos x="39" y="75"/>
                </a:cxn>
                <a:cxn ang="0">
                  <a:pos x="32" y="71"/>
                </a:cxn>
                <a:cxn ang="0">
                  <a:pos x="25" y="71"/>
                </a:cxn>
                <a:cxn ang="0">
                  <a:pos x="18" y="68"/>
                </a:cxn>
                <a:cxn ang="0">
                  <a:pos x="11" y="61"/>
                </a:cxn>
                <a:cxn ang="0">
                  <a:pos x="4" y="54"/>
                </a:cxn>
                <a:cxn ang="0">
                  <a:pos x="0" y="43"/>
                </a:cxn>
                <a:cxn ang="0">
                  <a:pos x="0" y="36"/>
                </a:cxn>
                <a:cxn ang="0">
                  <a:pos x="0" y="25"/>
                </a:cxn>
                <a:cxn ang="0">
                  <a:pos x="4" y="18"/>
                </a:cxn>
                <a:cxn ang="0">
                  <a:pos x="11" y="11"/>
                </a:cxn>
                <a:cxn ang="0">
                  <a:pos x="25" y="18"/>
                </a:cxn>
                <a:cxn ang="0">
                  <a:pos x="18" y="25"/>
                </a:cxn>
                <a:cxn ang="0">
                  <a:pos x="15" y="36"/>
                </a:cxn>
                <a:cxn ang="0">
                  <a:pos x="11" y="43"/>
                </a:cxn>
                <a:cxn ang="0">
                  <a:pos x="11" y="46"/>
                </a:cxn>
                <a:cxn ang="0">
                  <a:pos x="15" y="54"/>
                </a:cxn>
                <a:cxn ang="0">
                  <a:pos x="18" y="57"/>
                </a:cxn>
                <a:cxn ang="0">
                  <a:pos x="22" y="61"/>
                </a:cxn>
                <a:cxn ang="0">
                  <a:pos x="29" y="64"/>
                </a:cxn>
                <a:cxn ang="0">
                  <a:pos x="32" y="64"/>
                </a:cxn>
                <a:cxn ang="0">
                  <a:pos x="39" y="64"/>
                </a:cxn>
                <a:cxn ang="0">
                  <a:pos x="46" y="57"/>
                </a:cxn>
                <a:cxn ang="0">
                  <a:pos x="54" y="54"/>
                </a:cxn>
                <a:cxn ang="0">
                  <a:pos x="57" y="46"/>
                </a:cxn>
                <a:cxn ang="0">
                  <a:pos x="61" y="43"/>
                </a:cxn>
                <a:cxn ang="0">
                  <a:pos x="64" y="39"/>
                </a:cxn>
                <a:cxn ang="0">
                  <a:pos x="64" y="32"/>
                </a:cxn>
                <a:cxn ang="0">
                  <a:pos x="68" y="29"/>
                </a:cxn>
                <a:cxn ang="0">
                  <a:pos x="64" y="25"/>
                </a:cxn>
                <a:cxn ang="0">
                  <a:pos x="64" y="18"/>
                </a:cxn>
                <a:cxn ang="0">
                  <a:pos x="61" y="15"/>
                </a:cxn>
                <a:cxn ang="0">
                  <a:pos x="54" y="11"/>
                </a:cxn>
                <a:cxn ang="0">
                  <a:pos x="50" y="7"/>
                </a:cxn>
                <a:cxn ang="0">
                  <a:pos x="43" y="7"/>
                </a:cxn>
                <a:cxn ang="0">
                  <a:pos x="36" y="11"/>
                </a:cxn>
                <a:cxn ang="0">
                  <a:pos x="32" y="15"/>
                </a:cxn>
                <a:cxn ang="0">
                  <a:pos x="25" y="18"/>
                </a:cxn>
              </a:cxnLst>
              <a:rect l="0" t="0" r="r" b="b"/>
              <a:pathLst>
                <a:path w="78" h="75">
                  <a:moveTo>
                    <a:pt x="11" y="11"/>
                  </a:moveTo>
                  <a:lnTo>
                    <a:pt x="18" y="4"/>
                  </a:lnTo>
                  <a:lnTo>
                    <a:pt x="25" y="0"/>
                  </a:lnTo>
                  <a:lnTo>
                    <a:pt x="32" y="0"/>
                  </a:lnTo>
                  <a:lnTo>
                    <a:pt x="39" y="0"/>
                  </a:lnTo>
                  <a:lnTo>
                    <a:pt x="46" y="0"/>
                  </a:lnTo>
                  <a:lnTo>
                    <a:pt x="50" y="0"/>
                  </a:lnTo>
                  <a:lnTo>
                    <a:pt x="57" y="7"/>
                  </a:lnTo>
                  <a:lnTo>
                    <a:pt x="64" y="11"/>
                  </a:lnTo>
                  <a:lnTo>
                    <a:pt x="71" y="18"/>
                  </a:lnTo>
                  <a:lnTo>
                    <a:pt x="75" y="25"/>
                  </a:lnTo>
                  <a:lnTo>
                    <a:pt x="75" y="32"/>
                  </a:lnTo>
                  <a:lnTo>
                    <a:pt x="78" y="36"/>
                  </a:lnTo>
                  <a:lnTo>
                    <a:pt x="78" y="43"/>
                  </a:lnTo>
                  <a:lnTo>
                    <a:pt x="75" y="46"/>
                  </a:lnTo>
                  <a:lnTo>
                    <a:pt x="75" y="50"/>
                  </a:lnTo>
                  <a:lnTo>
                    <a:pt x="71" y="54"/>
                  </a:lnTo>
                  <a:lnTo>
                    <a:pt x="68" y="57"/>
                  </a:lnTo>
                  <a:lnTo>
                    <a:pt x="64" y="61"/>
                  </a:lnTo>
                  <a:lnTo>
                    <a:pt x="61" y="68"/>
                  </a:lnTo>
                  <a:lnTo>
                    <a:pt x="50" y="71"/>
                  </a:lnTo>
                  <a:lnTo>
                    <a:pt x="46" y="75"/>
                  </a:lnTo>
                  <a:lnTo>
                    <a:pt x="39" y="75"/>
                  </a:lnTo>
                  <a:lnTo>
                    <a:pt x="32" y="71"/>
                  </a:lnTo>
                  <a:lnTo>
                    <a:pt x="25" y="71"/>
                  </a:lnTo>
                  <a:lnTo>
                    <a:pt x="18" y="68"/>
                  </a:lnTo>
                  <a:lnTo>
                    <a:pt x="11" y="61"/>
                  </a:lnTo>
                  <a:lnTo>
                    <a:pt x="4" y="54"/>
                  </a:lnTo>
                  <a:lnTo>
                    <a:pt x="0" y="43"/>
                  </a:lnTo>
                  <a:lnTo>
                    <a:pt x="0" y="36"/>
                  </a:lnTo>
                  <a:lnTo>
                    <a:pt x="0" y="25"/>
                  </a:lnTo>
                  <a:lnTo>
                    <a:pt x="4" y="18"/>
                  </a:lnTo>
                  <a:lnTo>
                    <a:pt x="11" y="11"/>
                  </a:lnTo>
                  <a:close/>
                  <a:moveTo>
                    <a:pt x="25" y="18"/>
                  </a:moveTo>
                  <a:lnTo>
                    <a:pt x="18" y="25"/>
                  </a:lnTo>
                  <a:lnTo>
                    <a:pt x="15" y="36"/>
                  </a:lnTo>
                  <a:lnTo>
                    <a:pt x="11" y="43"/>
                  </a:lnTo>
                  <a:lnTo>
                    <a:pt x="11" y="46"/>
                  </a:lnTo>
                  <a:lnTo>
                    <a:pt x="15" y="54"/>
                  </a:lnTo>
                  <a:lnTo>
                    <a:pt x="18" y="57"/>
                  </a:lnTo>
                  <a:lnTo>
                    <a:pt x="22" y="61"/>
                  </a:lnTo>
                  <a:lnTo>
                    <a:pt x="29" y="64"/>
                  </a:lnTo>
                  <a:lnTo>
                    <a:pt x="32" y="64"/>
                  </a:lnTo>
                  <a:lnTo>
                    <a:pt x="39" y="64"/>
                  </a:lnTo>
                  <a:lnTo>
                    <a:pt x="46" y="57"/>
                  </a:lnTo>
                  <a:lnTo>
                    <a:pt x="54" y="54"/>
                  </a:lnTo>
                  <a:lnTo>
                    <a:pt x="57" y="46"/>
                  </a:lnTo>
                  <a:lnTo>
                    <a:pt x="61" y="43"/>
                  </a:lnTo>
                  <a:lnTo>
                    <a:pt x="64" y="39"/>
                  </a:lnTo>
                  <a:lnTo>
                    <a:pt x="64" y="32"/>
                  </a:lnTo>
                  <a:lnTo>
                    <a:pt x="68" y="29"/>
                  </a:lnTo>
                  <a:lnTo>
                    <a:pt x="64" y="25"/>
                  </a:lnTo>
                  <a:lnTo>
                    <a:pt x="64" y="18"/>
                  </a:lnTo>
                  <a:lnTo>
                    <a:pt x="61" y="15"/>
                  </a:lnTo>
                  <a:lnTo>
                    <a:pt x="54" y="11"/>
                  </a:lnTo>
                  <a:lnTo>
                    <a:pt x="50" y="7"/>
                  </a:lnTo>
                  <a:lnTo>
                    <a:pt x="43" y="7"/>
                  </a:lnTo>
                  <a:lnTo>
                    <a:pt x="36" y="11"/>
                  </a:lnTo>
                  <a:lnTo>
                    <a:pt x="32" y="15"/>
                  </a:lnTo>
                  <a:lnTo>
                    <a:pt x="25" y="18"/>
                  </a:lnTo>
                  <a:close/>
                </a:path>
              </a:pathLst>
            </a:custGeom>
            <a:solidFill>
              <a:srgbClr val="870000"/>
            </a:solidFill>
            <a:ln w="0">
              <a:solidFill>
                <a:srgbClr val="870000"/>
              </a:solidFill>
              <a:prstDash val="solid"/>
              <a:round/>
              <a:headEnd/>
              <a:tailEnd/>
            </a:ln>
          </p:spPr>
          <p:txBody>
            <a:bodyPr/>
            <a:lstStyle/>
            <a:p>
              <a:endParaRPr lang="en-US"/>
            </a:p>
          </p:txBody>
        </p:sp>
        <p:sp>
          <p:nvSpPr>
            <p:cNvPr id="48" name="Freeform 69"/>
            <p:cNvSpPr>
              <a:spLocks/>
            </p:cNvSpPr>
            <p:nvPr/>
          </p:nvSpPr>
          <p:spPr bwMode="auto">
            <a:xfrm>
              <a:off x="27028" y="25904"/>
              <a:ext cx="84" cy="85"/>
            </a:xfrm>
            <a:custGeom>
              <a:avLst/>
              <a:gdLst/>
              <a:ahLst/>
              <a:cxnLst>
                <a:cxn ang="0">
                  <a:pos x="42" y="0"/>
                </a:cxn>
                <a:cxn ang="0">
                  <a:pos x="56" y="18"/>
                </a:cxn>
                <a:cxn ang="0">
                  <a:pos x="60" y="25"/>
                </a:cxn>
                <a:cxn ang="0">
                  <a:pos x="53" y="25"/>
                </a:cxn>
                <a:cxn ang="0">
                  <a:pos x="53" y="22"/>
                </a:cxn>
                <a:cxn ang="0">
                  <a:pos x="46" y="25"/>
                </a:cxn>
                <a:cxn ang="0">
                  <a:pos x="31" y="36"/>
                </a:cxn>
                <a:cxn ang="0">
                  <a:pos x="21" y="46"/>
                </a:cxn>
                <a:cxn ang="0">
                  <a:pos x="14" y="50"/>
                </a:cxn>
                <a:cxn ang="0">
                  <a:pos x="10" y="57"/>
                </a:cxn>
                <a:cxn ang="0">
                  <a:pos x="14" y="64"/>
                </a:cxn>
                <a:cxn ang="0">
                  <a:pos x="21" y="75"/>
                </a:cxn>
                <a:cxn ang="0">
                  <a:pos x="28" y="78"/>
                </a:cxn>
                <a:cxn ang="0">
                  <a:pos x="38" y="75"/>
                </a:cxn>
                <a:cxn ang="0">
                  <a:pos x="53" y="64"/>
                </a:cxn>
                <a:cxn ang="0">
                  <a:pos x="67" y="57"/>
                </a:cxn>
                <a:cxn ang="0">
                  <a:pos x="70" y="50"/>
                </a:cxn>
                <a:cxn ang="0">
                  <a:pos x="70" y="50"/>
                </a:cxn>
                <a:cxn ang="0">
                  <a:pos x="67" y="43"/>
                </a:cxn>
                <a:cxn ang="0">
                  <a:pos x="74" y="46"/>
                </a:cxn>
                <a:cxn ang="0">
                  <a:pos x="77" y="50"/>
                </a:cxn>
                <a:cxn ang="0">
                  <a:pos x="84" y="61"/>
                </a:cxn>
                <a:cxn ang="0">
                  <a:pos x="77" y="61"/>
                </a:cxn>
                <a:cxn ang="0">
                  <a:pos x="77" y="57"/>
                </a:cxn>
                <a:cxn ang="0">
                  <a:pos x="74" y="61"/>
                </a:cxn>
                <a:cxn ang="0">
                  <a:pos x="60" y="68"/>
                </a:cxn>
                <a:cxn ang="0">
                  <a:pos x="46" y="78"/>
                </a:cxn>
                <a:cxn ang="0">
                  <a:pos x="38" y="82"/>
                </a:cxn>
                <a:cxn ang="0">
                  <a:pos x="31" y="85"/>
                </a:cxn>
                <a:cxn ang="0">
                  <a:pos x="21" y="85"/>
                </a:cxn>
                <a:cxn ang="0">
                  <a:pos x="14" y="78"/>
                </a:cxn>
                <a:cxn ang="0">
                  <a:pos x="7" y="71"/>
                </a:cxn>
                <a:cxn ang="0">
                  <a:pos x="0" y="61"/>
                </a:cxn>
                <a:cxn ang="0">
                  <a:pos x="0" y="50"/>
                </a:cxn>
                <a:cxn ang="0">
                  <a:pos x="0" y="43"/>
                </a:cxn>
                <a:cxn ang="0">
                  <a:pos x="3" y="39"/>
                </a:cxn>
                <a:cxn ang="0">
                  <a:pos x="10" y="32"/>
                </a:cxn>
                <a:cxn ang="0">
                  <a:pos x="28" y="22"/>
                </a:cxn>
                <a:cxn ang="0">
                  <a:pos x="38" y="11"/>
                </a:cxn>
                <a:cxn ang="0">
                  <a:pos x="42" y="11"/>
                </a:cxn>
                <a:cxn ang="0">
                  <a:pos x="42" y="8"/>
                </a:cxn>
              </a:cxnLst>
              <a:rect l="0" t="0" r="r" b="b"/>
              <a:pathLst>
                <a:path w="84" h="85">
                  <a:moveTo>
                    <a:pt x="38" y="4"/>
                  </a:moveTo>
                  <a:lnTo>
                    <a:pt x="42" y="0"/>
                  </a:lnTo>
                  <a:lnTo>
                    <a:pt x="53" y="15"/>
                  </a:lnTo>
                  <a:lnTo>
                    <a:pt x="56" y="18"/>
                  </a:lnTo>
                  <a:lnTo>
                    <a:pt x="60" y="25"/>
                  </a:lnTo>
                  <a:lnTo>
                    <a:pt x="60" y="25"/>
                  </a:lnTo>
                  <a:lnTo>
                    <a:pt x="56" y="29"/>
                  </a:lnTo>
                  <a:lnTo>
                    <a:pt x="53" y="25"/>
                  </a:lnTo>
                  <a:lnTo>
                    <a:pt x="53" y="22"/>
                  </a:lnTo>
                  <a:lnTo>
                    <a:pt x="53" y="22"/>
                  </a:lnTo>
                  <a:lnTo>
                    <a:pt x="49" y="25"/>
                  </a:lnTo>
                  <a:lnTo>
                    <a:pt x="46" y="25"/>
                  </a:lnTo>
                  <a:lnTo>
                    <a:pt x="38" y="32"/>
                  </a:lnTo>
                  <a:lnTo>
                    <a:pt x="31" y="36"/>
                  </a:lnTo>
                  <a:lnTo>
                    <a:pt x="24" y="39"/>
                  </a:lnTo>
                  <a:lnTo>
                    <a:pt x="21" y="46"/>
                  </a:lnTo>
                  <a:lnTo>
                    <a:pt x="17" y="46"/>
                  </a:lnTo>
                  <a:lnTo>
                    <a:pt x="14" y="50"/>
                  </a:lnTo>
                  <a:lnTo>
                    <a:pt x="10" y="54"/>
                  </a:lnTo>
                  <a:lnTo>
                    <a:pt x="10" y="57"/>
                  </a:lnTo>
                  <a:lnTo>
                    <a:pt x="10" y="61"/>
                  </a:lnTo>
                  <a:lnTo>
                    <a:pt x="14" y="64"/>
                  </a:lnTo>
                  <a:lnTo>
                    <a:pt x="17" y="71"/>
                  </a:lnTo>
                  <a:lnTo>
                    <a:pt x="21" y="75"/>
                  </a:lnTo>
                  <a:lnTo>
                    <a:pt x="24" y="78"/>
                  </a:lnTo>
                  <a:lnTo>
                    <a:pt x="28" y="78"/>
                  </a:lnTo>
                  <a:lnTo>
                    <a:pt x="31" y="78"/>
                  </a:lnTo>
                  <a:lnTo>
                    <a:pt x="38" y="75"/>
                  </a:lnTo>
                  <a:lnTo>
                    <a:pt x="46" y="71"/>
                  </a:lnTo>
                  <a:lnTo>
                    <a:pt x="53" y="64"/>
                  </a:lnTo>
                  <a:lnTo>
                    <a:pt x="60" y="61"/>
                  </a:lnTo>
                  <a:lnTo>
                    <a:pt x="67" y="57"/>
                  </a:lnTo>
                  <a:lnTo>
                    <a:pt x="70" y="54"/>
                  </a:lnTo>
                  <a:lnTo>
                    <a:pt x="70" y="50"/>
                  </a:lnTo>
                  <a:lnTo>
                    <a:pt x="70" y="50"/>
                  </a:lnTo>
                  <a:lnTo>
                    <a:pt x="70" y="50"/>
                  </a:lnTo>
                  <a:lnTo>
                    <a:pt x="70" y="46"/>
                  </a:lnTo>
                  <a:lnTo>
                    <a:pt x="67" y="43"/>
                  </a:lnTo>
                  <a:lnTo>
                    <a:pt x="70" y="43"/>
                  </a:lnTo>
                  <a:lnTo>
                    <a:pt x="74" y="46"/>
                  </a:lnTo>
                  <a:lnTo>
                    <a:pt x="77" y="50"/>
                  </a:lnTo>
                  <a:lnTo>
                    <a:pt x="77" y="50"/>
                  </a:lnTo>
                  <a:lnTo>
                    <a:pt x="77" y="50"/>
                  </a:lnTo>
                  <a:lnTo>
                    <a:pt x="84" y="61"/>
                  </a:lnTo>
                  <a:lnTo>
                    <a:pt x="81" y="61"/>
                  </a:lnTo>
                  <a:lnTo>
                    <a:pt x="77" y="61"/>
                  </a:lnTo>
                  <a:lnTo>
                    <a:pt x="77" y="57"/>
                  </a:lnTo>
                  <a:lnTo>
                    <a:pt x="77" y="57"/>
                  </a:lnTo>
                  <a:lnTo>
                    <a:pt x="74" y="57"/>
                  </a:lnTo>
                  <a:lnTo>
                    <a:pt x="74" y="61"/>
                  </a:lnTo>
                  <a:lnTo>
                    <a:pt x="67" y="64"/>
                  </a:lnTo>
                  <a:lnTo>
                    <a:pt x="60" y="68"/>
                  </a:lnTo>
                  <a:lnTo>
                    <a:pt x="56" y="71"/>
                  </a:lnTo>
                  <a:lnTo>
                    <a:pt x="46" y="78"/>
                  </a:lnTo>
                  <a:lnTo>
                    <a:pt x="42" y="82"/>
                  </a:lnTo>
                  <a:lnTo>
                    <a:pt x="38" y="82"/>
                  </a:lnTo>
                  <a:lnTo>
                    <a:pt x="35" y="85"/>
                  </a:lnTo>
                  <a:lnTo>
                    <a:pt x="31" y="85"/>
                  </a:lnTo>
                  <a:lnTo>
                    <a:pt x="28" y="85"/>
                  </a:lnTo>
                  <a:lnTo>
                    <a:pt x="21" y="85"/>
                  </a:lnTo>
                  <a:lnTo>
                    <a:pt x="17" y="82"/>
                  </a:lnTo>
                  <a:lnTo>
                    <a:pt x="14" y="78"/>
                  </a:lnTo>
                  <a:lnTo>
                    <a:pt x="10" y="75"/>
                  </a:lnTo>
                  <a:lnTo>
                    <a:pt x="7" y="71"/>
                  </a:lnTo>
                  <a:lnTo>
                    <a:pt x="3" y="64"/>
                  </a:lnTo>
                  <a:lnTo>
                    <a:pt x="0" y="61"/>
                  </a:lnTo>
                  <a:lnTo>
                    <a:pt x="0" y="54"/>
                  </a:lnTo>
                  <a:lnTo>
                    <a:pt x="0" y="50"/>
                  </a:lnTo>
                  <a:lnTo>
                    <a:pt x="0" y="46"/>
                  </a:lnTo>
                  <a:lnTo>
                    <a:pt x="0" y="43"/>
                  </a:lnTo>
                  <a:lnTo>
                    <a:pt x="3" y="39"/>
                  </a:lnTo>
                  <a:lnTo>
                    <a:pt x="3" y="39"/>
                  </a:lnTo>
                  <a:lnTo>
                    <a:pt x="7" y="36"/>
                  </a:lnTo>
                  <a:lnTo>
                    <a:pt x="10" y="32"/>
                  </a:lnTo>
                  <a:lnTo>
                    <a:pt x="21" y="29"/>
                  </a:lnTo>
                  <a:lnTo>
                    <a:pt x="28" y="22"/>
                  </a:lnTo>
                  <a:lnTo>
                    <a:pt x="35" y="18"/>
                  </a:lnTo>
                  <a:lnTo>
                    <a:pt x="38" y="11"/>
                  </a:lnTo>
                  <a:lnTo>
                    <a:pt x="42" y="11"/>
                  </a:lnTo>
                  <a:lnTo>
                    <a:pt x="42" y="11"/>
                  </a:lnTo>
                  <a:lnTo>
                    <a:pt x="42" y="11"/>
                  </a:lnTo>
                  <a:lnTo>
                    <a:pt x="42" y="8"/>
                  </a:lnTo>
                  <a:lnTo>
                    <a:pt x="38" y="4"/>
                  </a:lnTo>
                  <a:close/>
                </a:path>
              </a:pathLst>
            </a:custGeom>
            <a:solidFill>
              <a:srgbClr val="870000"/>
            </a:solidFill>
            <a:ln w="0">
              <a:solidFill>
                <a:srgbClr val="870000"/>
              </a:solidFill>
              <a:prstDash val="solid"/>
              <a:round/>
              <a:headEnd/>
              <a:tailEnd/>
            </a:ln>
          </p:spPr>
          <p:txBody>
            <a:bodyPr/>
            <a:lstStyle/>
            <a:p>
              <a:endParaRPr lang="en-US"/>
            </a:p>
          </p:txBody>
        </p:sp>
        <p:sp>
          <p:nvSpPr>
            <p:cNvPr id="49" name="Freeform 70"/>
            <p:cNvSpPr>
              <a:spLocks/>
            </p:cNvSpPr>
            <p:nvPr/>
          </p:nvSpPr>
          <p:spPr bwMode="auto">
            <a:xfrm>
              <a:off x="27074" y="26004"/>
              <a:ext cx="74" cy="77"/>
            </a:xfrm>
            <a:custGeom>
              <a:avLst/>
              <a:gdLst/>
              <a:ahLst/>
              <a:cxnLst>
                <a:cxn ang="0">
                  <a:pos x="3" y="31"/>
                </a:cxn>
                <a:cxn ang="0">
                  <a:pos x="7" y="35"/>
                </a:cxn>
                <a:cxn ang="0">
                  <a:pos x="7" y="35"/>
                </a:cxn>
                <a:cxn ang="0">
                  <a:pos x="10" y="35"/>
                </a:cxn>
                <a:cxn ang="0">
                  <a:pos x="17" y="31"/>
                </a:cxn>
                <a:cxn ang="0">
                  <a:pos x="35" y="24"/>
                </a:cxn>
                <a:cxn ang="0">
                  <a:pos x="45" y="17"/>
                </a:cxn>
                <a:cxn ang="0">
                  <a:pos x="56" y="14"/>
                </a:cxn>
                <a:cxn ang="0">
                  <a:pos x="60" y="10"/>
                </a:cxn>
                <a:cxn ang="0">
                  <a:pos x="60" y="7"/>
                </a:cxn>
                <a:cxn ang="0">
                  <a:pos x="63" y="0"/>
                </a:cxn>
                <a:cxn ang="0">
                  <a:pos x="67" y="14"/>
                </a:cxn>
                <a:cxn ang="0">
                  <a:pos x="74" y="28"/>
                </a:cxn>
                <a:cxn ang="0">
                  <a:pos x="70" y="28"/>
                </a:cxn>
                <a:cxn ang="0">
                  <a:pos x="67" y="24"/>
                </a:cxn>
                <a:cxn ang="0">
                  <a:pos x="63" y="24"/>
                </a:cxn>
                <a:cxn ang="0">
                  <a:pos x="56" y="28"/>
                </a:cxn>
                <a:cxn ang="0">
                  <a:pos x="45" y="31"/>
                </a:cxn>
                <a:cxn ang="0">
                  <a:pos x="35" y="38"/>
                </a:cxn>
                <a:cxn ang="0">
                  <a:pos x="24" y="46"/>
                </a:cxn>
                <a:cxn ang="0">
                  <a:pos x="14" y="49"/>
                </a:cxn>
                <a:cxn ang="0">
                  <a:pos x="21" y="56"/>
                </a:cxn>
                <a:cxn ang="0">
                  <a:pos x="24" y="67"/>
                </a:cxn>
                <a:cxn ang="0">
                  <a:pos x="28" y="70"/>
                </a:cxn>
                <a:cxn ang="0">
                  <a:pos x="28" y="70"/>
                </a:cxn>
                <a:cxn ang="0">
                  <a:pos x="38" y="67"/>
                </a:cxn>
                <a:cxn ang="0">
                  <a:pos x="38" y="70"/>
                </a:cxn>
                <a:cxn ang="0">
                  <a:pos x="28" y="74"/>
                </a:cxn>
                <a:cxn ang="0">
                  <a:pos x="24" y="77"/>
                </a:cxn>
                <a:cxn ang="0">
                  <a:pos x="21" y="74"/>
                </a:cxn>
                <a:cxn ang="0">
                  <a:pos x="17" y="67"/>
                </a:cxn>
                <a:cxn ang="0">
                  <a:pos x="14" y="56"/>
                </a:cxn>
                <a:cxn ang="0">
                  <a:pos x="7" y="46"/>
                </a:cxn>
                <a:cxn ang="0">
                  <a:pos x="0" y="31"/>
                </a:cxn>
              </a:cxnLst>
              <a:rect l="0" t="0" r="r" b="b"/>
              <a:pathLst>
                <a:path w="74" h="77">
                  <a:moveTo>
                    <a:pt x="0" y="31"/>
                  </a:moveTo>
                  <a:lnTo>
                    <a:pt x="3" y="31"/>
                  </a:lnTo>
                  <a:lnTo>
                    <a:pt x="7" y="31"/>
                  </a:lnTo>
                  <a:lnTo>
                    <a:pt x="7" y="35"/>
                  </a:lnTo>
                  <a:lnTo>
                    <a:pt x="7" y="35"/>
                  </a:lnTo>
                  <a:lnTo>
                    <a:pt x="7" y="35"/>
                  </a:lnTo>
                  <a:lnTo>
                    <a:pt x="10" y="35"/>
                  </a:lnTo>
                  <a:lnTo>
                    <a:pt x="10" y="35"/>
                  </a:lnTo>
                  <a:lnTo>
                    <a:pt x="10" y="35"/>
                  </a:lnTo>
                  <a:lnTo>
                    <a:pt x="17" y="31"/>
                  </a:lnTo>
                  <a:lnTo>
                    <a:pt x="24" y="28"/>
                  </a:lnTo>
                  <a:lnTo>
                    <a:pt x="35" y="24"/>
                  </a:lnTo>
                  <a:lnTo>
                    <a:pt x="42" y="21"/>
                  </a:lnTo>
                  <a:lnTo>
                    <a:pt x="45" y="17"/>
                  </a:lnTo>
                  <a:lnTo>
                    <a:pt x="49" y="17"/>
                  </a:lnTo>
                  <a:lnTo>
                    <a:pt x="56" y="14"/>
                  </a:lnTo>
                  <a:lnTo>
                    <a:pt x="60" y="10"/>
                  </a:lnTo>
                  <a:lnTo>
                    <a:pt x="60" y="10"/>
                  </a:lnTo>
                  <a:lnTo>
                    <a:pt x="60" y="10"/>
                  </a:lnTo>
                  <a:lnTo>
                    <a:pt x="60" y="7"/>
                  </a:lnTo>
                  <a:lnTo>
                    <a:pt x="60" y="3"/>
                  </a:lnTo>
                  <a:lnTo>
                    <a:pt x="63" y="0"/>
                  </a:lnTo>
                  <a:lnTo>
                    <a:pt x="63" y="7"/>
                  </a:lnTo>
                  <a:lnTo>
                    <a:pt x="67" y="14"/>
                  </a:lnTo>
                  <a:lnTo>
                    <a:pt x="70" y="21"/>
                  </a:lnTo>
                  <a:lnTo>
                    <a:pt x="74" y="28"/>
                  </a:lnTo>
                  <a:lnTo>
                    <a:pt x="70" y="31"/>
                  </a:lnTo>
                  <a:lnTo>
                    <a:pt x="70" y="28"/>
                  </a:lnTo>
                  <a:lnTo>
                    <a:pt x="67" y="24"/>
                  </a:lnTo>
                  <a:lnTo>
                    <a:pt x="67" y="24"/>
                  </a:lnTo>
                  <a:lnTo>
                    <a:pt x="67" y="24"/>
                  </a:lnTo>
                  <a:lnTo>
                    <a:pt x="63" y="24"/>
                  </a:lnTo>
                  <a:lnTo>
                    <a:pt x="60" y="28"/>
                  </a:lnTo>
                  <a:lnTo>
                    <a:pt x="56" y="28"/>
                  </a:lnTo>
                  <a:lnTo>
                    <a:pt x="49" y="31"/>
                  </a:lnTo>
                  <a:lnTo>
                    <a:pt x="45" y="31"/>
                  </a:lnTo>
                  <a:lnTo>
                    <a:pt x="42" y="35"/>
                  </a:lnTo>
                  <a:lnTo>
                    <a:pt x="35" y="38"/>
                  </a:lnTo>
                  <a:lnTo>
                    <a:pt x="28" y="42"/>
                  </a:lnTo>
                  <a:lnTo>
                    <a:pt x="24" y="46"/>
                  </a:lnTo>
                  <a:lnTo>
                    <a:pt x="17" y="46"/>
                  </a:lnTo>
                  <a:lnTo>
                    <a:pt x="14" y="49"/>
                  </a:lnTo>
                  <a:lnTo>
                    <a:pt x="17" y="53"/>
                  </a:lnTo>
                  <a:lnTo>
                    <a:pt x="21" y="56"/>
                  </a:lnTo>
                  <a:lnTo>
                    <a:pt x="21" y="63"/>
                  </a:lnTo>
                  <a:lnTo>
                    <a:pt x="24" y="67"/>
                  </a:lnTo>
                  <a:lnTo>
                    <a:pt x="28" y="70"/>
                  </a:lnTo>
                  <a:lnTo>
                    <a:pt x="28" y="70"/>
                  </a:lnTo>
                  <a:lnTo>
                    <a:pt x="28" y="70"/>
                  </a:lnTo>
                  <a:lnTo>
                    <a:pt x="28" y="70"/>
                  </a:lnTo>
                  <a:lnTo>
                    <a:pt x="31" y="70"/>
                  </a:lnTo>
                  <a:lnTo>
                    <a:pt x="38" y="67"/>
                  </a:lnTo>
                  <a:lnTo>
                    <a:pt x="38" y="70"/>
                  </a:lnTo>
                  <a:lnTo>
                    <a:pt x="38" y="70"/>
                  </a:lnTo>
                  <a:lnTo>
                    <a:pt x="38" y="70"/>
                  </a:lnTo>
                  <a:lnTo>
                    <a:pt x="28" y="74"/>
                  </a:lnTo>
                  <a:lnTo>
                    <a:pt x="24" y="77"/>
                  </a:lnTo>
                  <a:lnTo>
                    <a:pt x="24" y="77"/>
                  </a:lnTo>
                  <a:lnTo>
                    <a:pt x="21" y="77"/>
                  </a:lnTo>
                  <a:lnTo>
                    <a:pt x="21" y="74"/>
                  </a:lnTo>
                  <a:lnTo>
                    <a:pt x="21" y="70"/>
                  </a:lnTo>
                  <a:lnTo>
                    <a:pt x="17" y="67"/>
                  </a:lnTo>
                  <a:lnTo>
                    <a:pt x="17" y="63"/>
                  </a:lnTo>
                  <a:lnTo>
                    <a:pt x="14" y="56"/>
                  </a:lnTo>
                  <a:lnTo>
                    <a:pt x="10" y="49"/>
                  </a:lnTo>
                  <a:lnTo>
                    <a:pt x="7" y="46"/>
                  </a:lnTo>
                  <a:lnTo>
                    <a:pt x="7" y="38"/>
                  </a:lnTo>
                  <a:lnTo>
                    <a:pt x="0" y="31"/>
                  </a:lnTo>
                  <a:close/>
                </a:path>
              </a:pathLst>
            </a:custGeom>
            <a:solidFill>
              <a:srgbClr val="870000"/>
            </a:solidFill>
            <a:ln w="0">
              <a:solidFill>
                <a:srgbClr val="870000"/>
              </a:solidFill>
              <a:prstDash val="solid"/>
              <a:round/>
              <a:headEnd/>
              <a:tailEnd/>
            </a:ln>
          </p:spPr>
          <p:txBody>
            <a:bodyPr/>
            <a:lstStyle/>
            <a:p>
              <a:endParaRPr lang="en-US"/>
            </a:p>
          </p:txBody>
        </p:sp>
        <p:sp>
          <p:nvSpPr>
            <p:cNvPr id="50" name="Freeform 71"/>
            <p:cNvSpPr>
              <a:spLocks noEditPoints="1"/>
            </p:cNvSpPr>
            <p:nvPr/>
          </p:nvSpPr>
          <p:spPr bwMode="auto">
            <a:xfrm>
              <a:off x="27105" y="26074"/>
              <a:ext cx="75" cy="75"/>
            </a:xfrm>
            <a:custGeom>
              <a:avLst/>
              <a:gdLst/>
              <a:ahLst/>
              <a:cxnLst>
                <a:cxn ang="0">
                  <a:pos x="25" y="0"/>
                </a:cxn>
                <a:cxn ang="0">
                  <a:pos x="32" y="0"/>
                </a:cxn>
                <a:cxn ang="0">
                  <a:pos x="43" y="0"/>
                </a:cxn>
                <a:cxn ang="0">
                  <a:pos x="46" y="0"/>
                </a:cxn>
                <a:cxn ang="0">
                  <a:pos x="53" y="4"/>
                </a:cxn>
                <a:cxn ang="0">
                  <a:pos x="60" y="7"/>
                </a:cxn>
                <a:cxn ang="0">
                  <a:pos x="64" y="11"/>
                </a:cxn>
                <a:cxn ang="0">
                  <a:pos x="68" y="18"/>
                </a:cxn>
                <a:cxn ang="0">
                  <a:pos x="71" y="25"/>
                </a:cxn>
                <a:cxn ang="0">
                  <a:pos x="75" y="36"/>
                </a:cxn>
                <a:cxn ang="0">
                  <a:pos x="75" y="43"/>
                </a:cxn>
                <a:cxn ang="0">
                  <a:pos x="75" y="46"/>
                </a:cxn>
                <a:cxn ang="0">
                  <a:pos x="71" y="53"/>
                </a:cxn>
                <a:cxn ang="0">
                  <a:pos x="71" y="57"/>
                </a:cxn>
                <a:cxn ang="0">
                  <a:pos x="68" y="60"/>
                </a:cxn>
                <a:cxn ang="0">
                  <a:pos x="64" y="64"/>
                </a:cxn>
                <a:cxn ang="0">
                  <a:pos x="60" y="68"/>
                </a:cxn>
                <a:cxn ang="0">
                  <a:pos x="57" y="68"/>
                </a:cxn>
                <a:cxn ang="0">
                  <a:pos x="50" y="71"/>
                </a:cxn>
                <a:cxn ang="0">
                  <a:pos x="43" y="75"/>
                </a:cxn>
                <a:cxn ang="0">
                  <a:pos x="32" y="75"/>
                </a:cxn>
                <a:cxn ang="0">
                  <a:pos x="29" y="71"/>
                </a:cxn>
                <a:cxn ang="0">
                  <a:pos x="22" y="71"/>
                </a:cxn>
                <a:cxn ang="0">
                  <a:pos x="18" y="68"/>
                </a:cxn>
                <a:cxn ang="0">
                  <a:pos x="11" y="64"/>
                </a:cxn>
                <a:cxn ang="0">
                  <a:pos x="7" y="53"/>
                </a:cxn>
                <a:cxn ang="0">
                  <a:pos x="4" y="46"/>
                </a:cxn>
                <a:cxn ang="0">
                  <a:pos x="0" y="36"/>
                </a:cxn>
                <a:cxn ang="0">
                  <a:pos x="0" y="25"/>
                </a:cxn>
                <a:cxn ang="0">
                  <a:pos x="4" y="18"/>
                </a:cxn>
                <a:cxn ang="0">
                  <a:pos x="7" y="11"/>
                </a:cxn>
                <a:cxn ang="0">
                  <a:pos x="14" y="4"/>
                </a:cxn>
                <a:cxn ang="0">
                  <a:pos x="25" y="0"/>
                </a:cxn>
                <a:cxn ang="0">
                  <a:pos x="32" y="14"/>
                </a:cxn>
                <a:cxn ang="0">
                  <a:pos x="22" y="18"/>
                </a:cxn>
                <a:cxn ang="0">
                  <a:pos x="14" y="25"/>
                </a:cxn>
                <a:cxn ang="0">
                  <a:pos x="11" y="29"/>
                </a:cxn>
                <a:cxn ang="0">
                  <a:pos x="7" y="36"/>
                </a:cxn>
                <a:cxn ang="0">
                  <a:pos x="7" y="39"/>
                </a:cxn>
                <a:cxn ang="0">
                  <a:pos x="7" y="46"/>
                </a:cxn>
                <a:cxn ang="0">
                  <a:pos x="11" y="50"/>
                </a:cxn>
                <a:cxn ang="0">
                  <a:pos x="14" y="57"/>
                </a:cxn>
                <a:cxn ang="0">
                  <a:pos x="22" y="57"/>
                </a:cxn>
                <a:cxn ang="0">
                  <a:pos x="29" y="60"/>
                </a:cxn>
                <a:cxn ang="0">
                  <a:pos x="36" y="60"/>
                </a:cxn>
                <a:cxn ang="0">
                  <a:pos x="43" y="57"/>
                </a:cxn>
                <a:cxn ang="0">
                  <a:pos x="50" y="53"/>
                </a:cxn>
                <a:cxn ang="0">
                  <a:pos x="57" y="53"/>
                </a:cxn>
                <a:cxn ang="0">
                  <a:pos x="60" y="50"/>
                </a:cxn>
                <a:cxn ang="0">
                  <a:pos x="64" y="46"/>
                </a:cxn>
                <a:cxn ang="0">
                  <a:pos x="64" y="43"/>
                </a:cxn>
                <a:cxn ang="0">
                  <a:pos x="68" y="36"/>
                </a:cxn>
                <a:cxn ang="0">
                  <a:pos x="68" y="32"/>
                </a:cxn>
                <a:cxn ang="0">
                  <a:pos x="68" y="25"/>
                </a:cxn>
                <a:cxn ang="0">
                  <a:pos x="64" y="22"/>
                </a:cxn>
                <a:cxn ang="0">
                  <a:pos x="60" y="14"/>
                </a:cxn>
                <a:cxn ang="0">
                  <a:pos x="53" y="14"/>
                </a:cxn>
                <a:cxn ang="0">
                  <a:pos x="46" y="11"/>
                </a:cxn>
                <a:cxn ang="0">
                  <a:pos x="39" y="14"/>
                </a:cxn>
                <a:cxn ang="0">
                  <a:pos x="32" y="14"/>
                </a:cxn>
              </a:cxnLst>
              <a:rect l="0" t="0" r="r" b="b"/>
              <a:pathLst>
                <a:path w="75" h="75">
                  <a:moveTo>
                    <a:pt x="25" y="0"/>
                  </a:moveTo>
                  <a:lnTo>
                    <a:pt x="32" y="0"/>
                  </a:lnTo>
                  <a:lnTo>
                    <a:pt x="43" y="0"/>
                  </a:lnTo>
                  <a:lnTo>
                    <a:pt x="46" y="0"/>
                  </a:lnTo>
                  <a:lnTo>
                    <a:pt x="53" y="4"/>
                  </a:lnTo>
                  <a:lnTo>
                    <a:pt x="60" y="7"/>
                  </a:lnTo>
                  <a:lnTo>
                    <a:pt x="64" y="11"/>
                  </a:lnTo>
                  <a:lnTo>
                    <a:pt x="68" y="18"/>
                  </a:lnTo>
                  <a:lnTo>
                    <a:pt x="71" y="25"/>
                  </a:lnTo>
                  <a:lnTo>
                    <a:pt x="75" y="36"/>
                  </a:lnTo>
                  <a:lnTo>
                    <a:pt x="75" y="43"/>
                  </a:lnTo>
                  <a:lnTo>
                    <a:pt x="75" y="46"/>
                  </a:lnTo>
                  <a:lnTo>
                    <a:pt x="71" y="53"/>
                  </a:lnTo>
                  <a:lnTo>
                    <a:pt x="71" y="57"/>
                  </a:lnTo>
                  <a:lnTo>
                    <a:pt x="68" y="60"/>
                  </a:lnTo>
                  <a:lnTo>
                    <a:pt x="64" y="64"/>
                  </a:lnTo>
                  <a:lnTo>
                    <a:pt x="60" y="68"/>
                  </a:lnTo>
                  <a:lnTo>
                    <a:pt x="57" y="68"/>
                  </a:lnTo>
                  <a:lnTo>
                    <a:pt x="50" y="71"/>
                  </a:lnTo>
                  <a:lnTo>
                    <a:pt x="43" y="75"/>
                  </a:lnTo>
                  <a:lnTo>
                    <a:pt x="32" y="75"/>
                  </a:lnTo>
                  <a:lnTo>
                    <a:pt x="29" y="71"/>
                  </a:lnTo>
                  <a:lnTo>
                    <a:pt x="22" y="71"/>
                  </a:lnTo>
                  <a:lnTo>
                    <a:pt x="18" y="68"/>
                  </a:lnTo>
                  <a:lnTo>
                    <a:pt x="11" y="64"/>
                  </a:lnTo>
                  <a:lnTo>
                    <a:pt x="7" y="53"/>
                  </a:lnTo>
                  <a:lnTo>
                    <a:pt x="4" y="46"/>
                  </a:lnTo>
                  <a:lnTo>
                    <a:pt x="0" y="36"/>
                  </a:lnTo>
                  <a:lnTo>
                    <a:pt x="0" y="25"/>
                  </a:lnTo>
                  <a:lnTo>
                    <a:pt x="4" y="18"/>
                  </a:lnTo>
                  <a:lnTo>
                    <a:pt x="7" y="11"/>
                  </a:lnTo>
                  <a:lnTo>
                    <a:pt x="14" y="4"/>
                  </a:lnTo>
                  <a:lnTo>
                    <a:pt x="25" y="0"/>
                  </a:lnTo>
                  <a:close/>
                  <a:moveTo>
                    <a:pt x="32" y="14"/>
                  </a:moveTo>
                  <a:lnTo>
                    <a:pt x="22" y="18"/>
                  </a:lnTo>
                  <a:lnTo>
                    <a:pt x="14" y="25"/>
                  </a:lnTo>
                  <a:lnTo>
                    <a:pt x="11" y="29"/>
                  </a:lnTo>
                  <a:lnTo>
                    <a:pt x="7" y="36"/>
                  </a:lnTo>
                  <a:lnTo>
                    <a:pt x="7" y="39"/>
                  </a:lnTo>
                  <a:lnTo>
                    <a:pt x="7" y="46"/>
                  </a:lnTo>
                  <a:lnTo>
                    <a:pt x="11" y="50"/>
                  </a:lnTo>
                  <a:lnTo>
                    <a:pt x="14" y="57"/>
                  </a:lnTo>
                  <a:lnTo>
                    <a:pt x="22" y="57"/>
                  </a:lnTo>
                  <a:lnTo>
                    <a:pt x="29" y="60"/>
                  </a:lnTo>
                  <a:lnTo>
                    <a:pt x="36" y="60"/>
                  </a:lnTo>
                  <a:lnTo>
                    <a:pt x="43" y="57"/>
                  </a:lnTo>
                  <a:lnTo>
                    <a:pt x="50" y="53"/>
                  </a:lnTo>
                  <a:lnTo>
                    <a:pt x="57" y="53"/>
                  </a:lnTo>
                  <a:lnTo>
                    <a:pt x="60" y="50"/>
                  </a:lnTo>
                  <a:lnTo>
                    <a:pt x="64" y="46"/>
                  </a:lnTo>
                  <a:lnTo>
                    <a:pt x="64" y="43"/>
                  </a:lnTo>
                  <a:lnTo>
                    <a:pt x="68" y="36"/>
                  </a:lnTo>
                  <a:lnTo>
                    <a:pt x="68" y="32"/>
                  </a:lnTo>
                  <a:lnTo>
                    <a:pt x="68" y="25"/>
                  </a:lnTo>
                  <a:lnTo>
                    <a:pt x="64" y="22"/>
                  </a:lnTo>
                  <a:lnTo>
                    <a:pt x="60" y="14"/>
                  </a:lnTo>
                  <a:lnTo>
                    <a:pt x="53" y="14"/>
                  </a:lnTo>
                  <a:lnTo>
                    <a:pt x="46" y="11"/>
                  </a:lnTo>
                  <a:lnTo>
                    <a:pt x="39" y="14"/>
                  </a:lnTo>
                  <a:lnTo>
                    <a:pt x="32" y="14"/>
                  </a:lnTo>
                  <a:close/>
                </a:path>
              </a:pathLst>
            </a:custGeom>
            <a:solidFill>
              <a:srgbClr val="870000"/>
            </a:solidFill>
            <a:ln w="0">
              <a:solidFill>
                <a:srgbClr val="870000"/>
              </a:solidFill>
              <a:prstDash val="solid"/>
              <a:round/>
              <a:headEnd/>
              <a:tailEnd/>
            </a:ln>
          </p:spPr>
          <p:txBody>
            <a:bodyPr/>
            <a:lstStyle/>
            <a:p>
              <a:endParaRPr lang="en-US"/>
            </a:p>
          </p:txBody>
        </p:sp>
        <p:sp>
          <p:nvSpPr>
            <p:cNvPr id="51" name="Freeform 72"/>
            <p:cNvSpPr>
              <a:spLocks/>
            </p:cNvSpPr>
            <p:nvPr/>
          </p:nvSpPr>
          <p:spPr bwMode="auto">
            <a:xfrm>
              <a:off x="27123" y="26149"/>
              <a:ext cx="74" cy="77"/>
            </a:xfrm>
            <a:custGeom>
              <a:avLst/>
              <a:gdLst/>
              <a:ahLst/>
              <a:cxnLst>
                <a:cxn ang="0">
                  <a:pos x="67" y="0"/>
                </a:cxn>
                <a:cxn ang="0">
                  <a:pos x="67" y="7"/>
                </a:cxn>
                <a:cxn ang="0">
                  <a:pos x="71" y="17"/>
                </a:cxn>
                <a:cxn ang="0">
                  <a:pos x="71" y="24"/>
                </a:cxn>
                <a:cxn ang="0">
                  <a:pos x="71" y="35"/>
                </a:cxn>
                <a:cxn ang="0">
                  <a:pos x="74" y="46"/>
                </a:cxn>
                <a:cxn ang="0">
                  <a:pos x="71" y="53"/>
                </a:cxn>
                <a:cxn ang="0">
                  <a:pos x="60" y="56"/>
                </a:cxn>
                <a:cxn ang="0">
                  <a:pos x="50" y="56"/>
                </a:cxn>
                <a:cxn ang="0">
                  <a:pos x="42" y="46"/>
                </a:cxn>
                <a:cxn ang="0">
                  <a:pos x="39" y="49"/>
                </a:cxn>
                <a:cxn ang="0">
                  <a:pos x="35" y="53"/>
                </a:cxn>
                <a:cxn ang="0">
                  <a:pos x="35" y="53"/>
                </a:cxn>
                <a:cxn ang="0">
                  <a:pos x="21" y="63"/>
                </a:cxn>
                <a:cxn ang="0">
                  <a:pos x="18" y="70"/>
                </a:cxn>
                <a:cxn ang="0">
                  <a:pos x="14" y="70"/>
                </a:cxn>
                <a:cxn ang="0">
                  <a:pos x="14" y="74"/>
                </a:cxn>
                <a:cxn ang="0">
                  <a:pos x="11" y="77"/>
                </a:cxn>
                <a:cxn ang="0">
                  <a:pos x="7" y="67"/>
                </a:cxn>
                <a:cxn ang="0">
                  <a:pos x="7" y="56"/>
                </a:cxn>
                <a:cxn ang="0">
                  <a:pos x="11" y="56"/>
                </a:cxn>
                <a:cxn ang="0">
                  <a:pos x="32" y="39"/>
                </a:cxn>
                <a:cxn ang="0">
                  <a:pos x="35" y="31"/>
                </a:cxn>
                <a:cxn ang="0">
                  <a:pos x="39" y="31"/>
                </a:cxn>
                <a:cxn ang="0">
                  <a:pos x="42" y="39"/>
                </a:cxn>
                <a:cxn ang="0">
                  <a:pos x="46" y="42"/>
                </a:cxn>
                <a:cxn ang="0">
                  <a:pos x="57" y="46"/>
                </a:cxn>
                <a:cxn ang="0">
                  <a:pos x="64" y="42"/>
                </a:cxn>
                <a:cxn ang="0">
                  <a:pos x="67" y="35"/>
                </a:cxn>
                <a:cxn ang="0">
                  <a:pos x="67" y="28"/>
                </a:cxn>
                <a:cxn ang="0">
                  <a:pos x="64" y="24"/>
                </a:cxn>
                <a:cxn ang="0">
                  <a:pos x="57" y="24"/>
                </a:cxn>
                <a:cxn ang="0">
                  <a:pos x="39" y="28"/>
                </a:cxn>
                <a:cxn ang="0">
                  <a:pos x="25" y="28"/>
                </a:cxn>
                <a:cxn ang="0">
                  <a:pos x="11" y="31"/>
                </a:cxn>
                <a:cxn ang="0">
                  <a:pos x="7" y="31"/>
                </a:cxn>
                <a:cxn ang="0">
                  <a:pos x="7" y="31"/>
                </a:cxn>
                <a:cxn ang="0">
                  <a:pos x="7" y="35"/>
                </a:cxn>
                <a:cxn ang="0">
                  <a:pos x="7" y="42"/>
                </a:cxn>
                <a:cxn ang="0">
                  <a:pos x="4" y="31"/>
                </a:cxn>
                <a:cxn ang="0">
                  <a:pos x="0" y="17"/>
                </a:cxn>
                <a:cxn ang="0">
                  <a:pos x="4" y="10"/>
                </a:cxn>
                <a:cxn ang="0">
                  <a:pos x="4" y="17"/>
                </a:cxn>
                <a:cxn ang="0">
                  <a:pos x="7" y="17"/>
                </a:cxn>
                <a:cxn ang="0">
                  <a:pos x="7" y="17"/>
                </a:cxn>
                <a:cxn ang="0">
                  <a:pos x="14" y="17"/>
                </a:cxn>
                <a:cxn ang="0">
                  <a:pos x="46" y="10"/>
                </a:cxn>
                <a:cxn ang="0">
                  <a:pos x="60" y="10"/>
                </a:cxn>
                <a:cxn ang="0">
                  <a:pos x="64" y="7"/>
                </a:cxn>
                <a:cxn ang="0">
                  <a:pos x="64" y="7"/>
                </a:cxn>
              </a:cxnLst>
              <a:rect l="0" t="0" r="r" b="b"/>
              <a:pathLst>
                <a:path w="74" h="77">
                  <a:moveTo>
                    <a:pt x="64" y="0"/>
                  </a:moveTo>
                  <a:lnTo>
                    <a:pt x="67" y="0"/>
                  </a:lnTo>
                  <a:lnTo>
                    <a:pt x="67" y="3"/>
                  </a:lnTo>
                  <a:lnTo>
                    <a:pt x="67" y="7"/>
                  </a:lnTo>
                  <a:lnTo>
                    <a:pt x="67" y="10"/>
                  </a:lnTo>
                  <a:lnTo>
                    <a:pt x="71" y="17"/>
                  </a:lnTo>
                  <a:lnTo>
                    <a:pt x="71" y="21"/>
                  </a:lnTo>
                  <a:lnTo>
                    <a:pt x="71" y="24"/>
                  </a:lnTo>
                  <a:lnTo>
                    <a:pt x="71" y="31"/>
                  </a:lnTo>
                  <a:lnTo>
                    <a:pt x="71" y="35"/>
                  </a:lnTo>
                  <a:lnTo>
                    <a:pt x="74" y="42"/>
                  </a:lnTo>
                  <a:lnTo>
                    <a:pt x="74" y="46"/>
                  </a:lnTo>
                  <a:lnTo>
                    <a:pt x="71" y="49"/>
                  </a:lnTo>
                  <a:lnTo>
                    <a:pt x="71" y="53"/>
                  </a:lnTo>
                  <a:lnTo>
                    <a:pt x="67" y="56"/>
                  </a:lnTo>
                  <a:lnTo>
                    <a:pt x="60" y="56"/>
                  </a:lnTo>
                  <a:lnTo>
                    <a:pt x="57" y="56"/>
                  </a:lnTo>
                  <a:lnTo>
                    <a:pt x="50" y="56"/>
                  </a:lnTo>
                  <a:lnTo>
                    <a:pt x="46" y="53"/>
                  </a:lnTo>
                  <a:lnTo>
                    <a:pt x="42" y="46"/>
                  </a:lnTo>
                  <a:lnTo>
                    <a:pt x="39" y="49"/>
                  </a:lnTo>
                  <a:lnTo>
                    <a:pt x="39" y="49"/>
                  </a:lnTo>
                  <a:lnTo>
                    <a:pt x="35" y="49"/>
                  </a:lnTo>
                  <a:lnTo>
                    <a:pt x="35" y="53"/>
                  </a:lnTo>
                  <a:lnTo>
                    <a:pt x="35" y="53"/>
                  </a:lnTo>
                  <a:lnTo>
                    <a:pt x="35" y="53"/>
                  </a:lnTo>
                  <a:lnTo>
                    <a:pt x="25" y="63"/>
                  </a:lnTo>
                  <a:lnTo>
                    <a:pt x="21" y="63"/>
                  </a:lnTo>
                  <a:lnTo>
                    <a:pt x="18" y="67"/>
                  </a:lnTo>
                  <a:lnTo>
                    <a:pt x="18" y="70"/>
                  </a:lnTo>
                  <a:lnTo>
                    <a:pt x="14" y="70"/>
                  </a:lnTo>
                  <a:lnTo>
                    <a:pt x="14" y="70"/>
                  </a:lnTo>
                  <a:lnTo>
                    <a:pt x="14" y="74"/>
                  </a:lnTo>
                  <a:lnTo>
                    <a:pt x="14" y="74"/>
                  </a:lnTo>
                  <a:lnTo>
                    <a:pt x="14" y="77"/>
                  </a:lnTo>
                  <a:lnTo>
                    <a:pt x="11" y="77"/>
                  </a:lnTo>
                  <a:lnTo>
                    <a:pt x="7" y="70"/>
                  </a:lnTo>
                  <a:lnTo>
                    <a:pt x="7" y="67"/>
                  </a:lnTo>
                  <a:lnTo>
                    <a:pt x="7" y="63"/>
                  </a:lnTo>
                  <a:lnTo>
                    <a:pt x="7" y="56"/>
                  </a:lnTo>
                  <a:lnTo>
                    <a:pt x="7" y="56"/>
                  </a:lnTo>
                  <a:lnTo>
                    <a:pt x="11" y="56"/>
                  </a:lnTo>
                  <a:lnTo>
                    <a:pt x="25" y="42"/>
                  </a:lnTo>
                  <a:lnTo>
                    <a:pt x="32" y="39"/>
                  </a:lnTo>
                  <a:lnTo>
                    <a:pt x="35" y="35"/>
                  </a:lnTo>
                  <a:lnTo>
                    <a:pt x="35" y="31"/>
                  </a:lnTo>
                  <a:lnTo>
                    <a:pt x="39" y="31"/>
                  </a:lnTo>
                  <a:lnTo>
                    <a:pt x="39" y="31"/>
                  </a:lnTo>
                  <a:lnTo>
                    <a:pt x="39" y="35"/>
                  </a:lnTo>
                  <a:lnTo>
                    <a:pt x="42" y="39"/>
                  </a:lnTo>
                  <a:lnTo>
                    <a:pt x="46" y="42"/>
                  </a:lnTo>
                  <a:lnTo>
                    <a:pt x="46" y="42"/>
                  </a:lnTo>
                  <a:lnTo>
                    <a:pt x="53" y="46"/>
                  </a:lnTo>
                  <a:lnTo>
                    <a:pt x="57" y="46"/>
                  </a:lnTo>
                  <a:lnTo>
                    <a:pt x="60" y="42"/>
                  </a:lnTo>
                  <a:lnTo>
                    <a:pt x="64" y="42"/>
                  </a:lnTo>
                  <a:lnTo>
                    <a:pt x="64" y="39"/>
                  </a:lnTo>
                  <a:lnTo>
                    <a:pt x="67" y="35"/>
                  </a:lnTo>
                  <a:lnTo>
                    <a:pt x="67" y="31"/>
                  </a:lnTo>
                  <a:lnTo>
                    <a:pt x="67" y="28"/>
                  </a:lnTo>
                  <a:lnTo>
                    <a:pt x="64" y="24"/>
                  </a:lnTo>
                  <a:lnTo>
                    <a:pt x="64" y="24"/>
                  </a:lnTo>
                  <a:lnTo>
                    <a:pt x="64" y="24"/>
                  </a:lnTo>
                  <a:lnTo>
                    <a:pt x="57" y="24"/>
                  </a:lnTo>
                  <a:lnTo>
                    <a:pt x="46" y="24"/>
                  </a:lnTo>
                  <a:lnTo>
                    <a:pt x="39" y="28"/>
                  </a:lnTo>
                  <a:lnTo>
                    <a:pt x="32" y="28"/>
                  </a:lnTo>
                  <a:lnTo>
                    <a:pt x="25" y="28"/>
                  </a:lnTo>
                  <a:lnTo>
                    <a:pt x="14" y="31"/>
                  </a:lnTo>
                  <a:lnTo>
                    <a:pt x="11" y="31"/>
                  </a:lnTo>
                  <a:lnTo>
                    <a:pt x="11" y="31"/>
                  </a:lnTo>
                  <a:lnTo>
                    <a:pt x="7" y="31"/>
                  </a:lnTo>
                  <a:lnTo>
                    <a:pt x="7" y="31"/>
                  </a:lnTo>
                  <a:lnTo>
                    <a:pt x="7" y="31"/>
                  </a:lnTo>
                  <a:lnTo>
                    <a:pt x="7" y="35"/>
                  </a:lnTo>
                  <a:lnTo>
                    <a:pt x="7" y="35"/>
                  </a:lnTo>
                  <a:lnTo>
                    <a:pt x="7" y="35"/>
                  </a:lnTo>
                  <a:lnTo>
                    <a:pt x="7" y="42"/>
                  </a:lnTo>
                  <a:lnTo>
                    <a:pt x="4" y="42"/>
                  </a:lnTo>
                  <a:lnTo>
                    <a:pt x="4" y="31"/>
                  </a:lnTo>
                  <a:lnTo>
                    <a:pt x="0" y="24"/>
                  </a:lnTo>
                  <a:lnTo>
                    <a:pt x="0" y="17"/>
                  </a:lnTo>
                  <a:lnTo>
                    <a:pt x="0" y="10"/>
                  </a:lnTo>
                  <a:lnTo>
                    <a:pt x="4" y="10"/>
                  </a:lnTo>
                  <a:lnTo>
                    <a:pt x="4" y="14"/>
                  </a:lnTo>
                  <a:lnTo>
                    <a:pt x="4" y="17"/>
                  </a:lnTo>
                  <a:lnTo>
                    <a:pt x="4" y="17"/>
                  </a:lnTo>
                  <a:lnTo>
                    <a:pt x="7" y="17"/>
                  </a:lnTo>
                  <a:lnTo>
                    <a:pt x="7" y="17"/>
                  </a:lnTo>
                  <a:lnTo>
                    <a:pt x="7" y="17"/>
                  </a:lnTo>
                  <a:lnTo>
                    <a:pt x="11" y="17"/>
                  </a:lnTo>
                  <a:lnTo>
                    <a:pt x="14" y="17"/>
                  </a:lnTo>
                  <a:lnTo>
                    <a:pt x="28" y="14"/>
                  </a:lnTo>
                  <a:lnTo>
                    <a:pt x="46" y="10"/>
                  </a:lnTo>
                  <a:lnTo>
                    <a:pt x="57" y="10"/>
                  </a:lnTo>
                  <a:lnTo>
                    <a:pt x="60" y="10"/>
                  </a:lnTo>
                  <a:lnTo>
                    <a:pt x="64" y="7"/>
                  </a:lnTo>
                  <a:lnTo>
                    <a:pt x="64" y="7"/>
                  </a:lnTo>
                  <a:lnTo>
                    <a:pt x="64" y="7"/>
                  </a:lnTo>
                  <a:lnTo>
                    <a:pt x="64" y="7"/>
                  </a:lnTo>
                  <a:lnTo>
                    <a:pt x="64" y="0"/>
                  </a:lnTo>
                  <a:close/>
                </a:path>
              </a:pathLst>
            </a:custGeom>
            <a:solidFill>
              <a:srgbClr val="870000"/>
            </a:solidFill>
            <a:ln w="0">
              <a:solidFill>
                <a:srgbClr val="870000"/>
              </a:solidFill>
              <a:prstDash val="solid"/>
              <a:round/>
              <a:headEnd/>
              <a:tailEnd/>
            </a:ln>
          </p:spPr>
          <p:txBody>
            <a:bodyPr/>
            <a:lstStyle/>
            <a:p>
              <a:endParaRPr lang="en-US"/>
            </a:p>
          </p:txBody>
        </p:sp>
        <p:sp>
          <p:nvSpPr>
            <p:cNvPr id="52" name="Freeform 73"/>
            <p:cNvSpPr>
              <a:spLocks noEditPoints="1"/>
            </p:cNvSpPr>
            <p:nvPr/>
          </p:nvSpPr>
          <p:spPr bwMode="auto">
            <a:xfrm>
              <a:off x="27134" y="26226"/>
              <a:ext cx="70" cy="75"/>
            </a:xfrm>
            <a:custGeom>
              <a:avLst/>
              <a:gdLst/>
              <a:ahLst/>
              <a:cxnLst>
                <a:cxn ang="0">
                  <a:pos x="3" y="4"/>
                </a:cxn>
                <a:cxn ang="0">
                  <a:pos x="3" y="8"/>
                </a:cxn>
                <a:cxn ang="0">
                  <a:pos x="3" y="11"/>
                </a:cxn>
                <a:cxn ang="0">
                  <a:pos x="28" y="8"/>
                </a:cxn>
                <a:cxn ang="0">
                  <a:pos x="42" y="8"/>
                </a:cxn>
                <a:cxn ang="0">
                  <a:pos x="60" y="8"/>
                </a:cxn>
                <a:cxn ang="0">
                  <a:pos x="63" y="8"/>
                </a:cxn>
                <a:cxn ang="0">
                  <a:pos x="63" y="8"/>
                </a:cxn>
                <a:cxn ang="0">
                  <a:pos x="63" y="4"/>
                </a:cxn>
                <a:cxn ang="0">
                  <a:pos x="67" y="0"/>
                </a:cxn>
                <a:cxn ang="0">
                  <a:pos x="67" y="22"/>
                </a:cxn>
                <a:cxn ang="0">
                  <a:pos x="70" y="36"/>
                </a:cxn>
                <a:cxn ang="0">
                  <a:pos x="70" y="47"/>
                </a:cxn>
                <a:cxn ang="0">
                  <a:pos x="67" y="57"/>
                </a:cxn>
                <a:cxn ang="0">
                  <a:pos x="63" y="64"/>
                </a:cxn>
                <a:cxn ang="0">
                  <a:pos x="56" y="71"/>
                </a:cxn>
                <a:cxn ang="0">
                  <a:pos x="46" y="75"/>
                </a:cxn>
                <a:cxn ang="0">
                  <a:pos x="31" y="75"/>
                </a:cxn>
                <a:cxn ang="0">
                  <a:pos x="17" y="68"/>
                </a:cxn>
                <a:cxn ang="0">
                  <a:pos x="7" y="57"/>
                </a:cxn>
                <a:cxn ang="0">
                  <a:pos x="0" y="43"/>
                </a:cxn>
                <a:cxn ang="0">
                  <a:pos x="0" y="18"/>
                </a:cxn>
                <a:cxn ang="0">
                  <a:pos x="7" y="25"/>
                </a:cxn>
                <a:cxn ang="0">
                  <a:pos x="7" y="32"/>
                </a:cxn>
                <a:cxn ang="0">
                  <a:pos x="7" y="43"/>
                </a:cxn>
                <a:cxn ang="0">
                  <a:pos x="10" y="50"/>
                </a:cxn>
                <a:cxn ang="0">
                  <a:pos x="17" y="57"/>
                </a:cxn>
                <a:cxn ang="0">
                  <a:pos x="24" y="61"/>
                </a:cxn>
                <a:cxn ang="0">
                  <a:pos x="39" y="61"/>
                </a:cxn>
                <a:cxn ang="0">
                  <a:pos x="49" y="57"/>
                </a:cxn>
                <a:cxn ang="0">
                  <a:pos x="56" y="54"/>
                </a:cxn>
                <a:cxn ang="0">
                  <a:pos x="63" y="47"/>
                </a:cxn>
                <a:cxn ang="0">
                  <a:pos x="63" y="29"/>
                </a:cxn>
                <a:cxn ang="0">
                  <a:pos x="63" y="22"/>
                </a:cxn>
                <a:cxn ang="0">
                  <a:pos x="35" y="22"/>
                </a:cxn>
                <a:cxn ang="0">
                  <a:pos x="14" y="25"/>
                </a:cxn>
              </a:cxnLst>
              <a:rect l="0" t="0" r="r" b="b"/>
              <a:pathLst>
                <a:path w="70" h="75">
                  <a:moveTo>
                    <a:pt x="0" y="4"/>
                  </a:moveTo>
                  <a:lnTo>
                    <a:pt x="3" y="4"/>
                  </a:lnTo>
                  <a:lnTo>
                    <a:pt x="3" y="4"/>
                  </a:lnTo>
                  <a:lnTo>
                    <a:pt x="3" y="8"/>
                  </a:lnTo>
                  <a:lnTo>
                    <a:pt x="3" y="8"/>
                  </a:lnTo>
                  <a:lnTo>
                    <a:pt x="3" y="11"/>
                  </a:lnTo>
                  <a:lnTo>
                    <a:pt x="14" y="11"/>
                  </a:lnTo>
                  <a:lnTo>
                    <a:pt x="28" y="8"/>
                  </a:lnTo>
                  <a:lnTo>
                    <a:pt x="35" y="8"/>
                  </a:lnTo>
                  <a:lnTo>
                    <a:pt x="42" y="8"/>
                  </a:lnTo>
                  <a:lnTo>
                    <a:pt x="53" y="8"/>
                  </a:lnTo>
                  <a:lnTo>
                    <a:pt x="60" y="8"/>
                  </a:lnTo>
                  <a:lnTo>
                    <a:pt x="63" y="8"/>
                  </a:lnTo>
                  <a:lnTo>
                    <a:pt x="63" y="8"/>
                  </a:lnTo>
                  <a:lnTo>
                    <a:pt x="63" y="8"/>
                  </a:lnTo>
                  <a:lnTo>
                    <a:pt x="63" y="8"/>
                  </a:lnTo>
                  <a:lnTo>
                    <a:pt x="63" y="4"/>
                  </a:lnTo>
                  <a:lnTo>
                    <a:pt x="63" y="4"/>
                  </a:lnTo>
                  <a:lnTo>
                    <a:pt x="63" y="0"/>
                  </a:lnTo>
                  <a:lnTo>
                    <a:pt x="67" y="0"/>
                  </a:lnTo>
                  <a:lnTo>
                    <a:pt x="67" y="18"/>
                  </a:lnTo>
                  <a:lnTo>
                    <a:pt x="67" y="22"/>
                  </a:lnTo>
                  <a:lnTo>
                    <a:pt x="70" y="29"/>
                  </a:lnTo>
                  <a:lnTo>
                    <a:pt x="70" y="36"/>
                  </a:lnTo>
                  <a:lnTo>
                    <a:pt x="70" y="39"/>
                  </a:lnTo>
                  <a:lnTo>
                    <a:pt x="70" y="47"/>
                  </a:lnTo>
                  <a:lnTo>
                    <a:pt x="70" y="54"/>
                  </a:lnTo>
                  <a:lnTo>
                    <a:pt x="67" y="57"/>
                  </a:lnTo>
                  <a:lnTo>
                    <a:pt x="67" y="61"/>
                  </a:lnTo>
                  <a:lnTo>
                    <a:pt x="63" y="64"/>
                  </a:lnTo>
                  <a:lnTo>
                    <a:pt x="60" y="68"/>
                  </a:lnTo>
                  <a:lnTo>
                    <a:pt x="56" y="71"/>
                  </a:lnTo>
                  <a:lnTo>
                    <a:pt x="53" y="71"/>
                  </a:lnTo>
                  <a:lnTo>
                    <a:pt x="46" y="75"/>
                  </a:lnTo>
                  <a:lnTo>
                    <a:pt x="39" y="75"/>
                  </a:lnTo>
                  <a:lnTo>
                    <a:pt x="31" y="75"/>
                  </a:lnTo>
                  <a:lnTo>
                    <a:pt x="24" y="71"/>
                  </a:lnTo>
                  <a:lnTo>
                    <a:pt x="17" y="68"/>
                  </a:lnTo>
                  <a:lnTo>
                    <a:pt x="10" y="64"/>
                  </a:lnTo>
                  <a:lnTo>
                    <a:pt x="7" y="57"/>
                  </a:lnTo>
                  <a:lnTo>
                    <a:pt x="3" y="50"/>
                  </a:lnTo>
                  <a:lnTo>
                    <a:pt x="0" y="43"/>
                  </a:lnTo>
                  <a:lnTo>
                    <a:pt x="0" y="32"/>
                  </a:lnTo>
                  <a:lnTo>
                    <a:pt x="0" y="18"/>
                  </a:lnTo>
                  <a:lnTo>
                    <a:pt x="0" y="4"/>
                  </a:lnTo>
                  <a:close/>
                  <a:moveTo>
                    <a:pt x="7" y="25"/>
                  </a:moveTo>
                  <a:lnTo>
                    <a:pt x="7" y="29"/>
                  </a:lnTo>
                  <a:lnTo>
                    <a:pt x="7" y="32"/>
                  </a:lnTo>
                  <a:lnTo>
                    <a:pt x="7" y="39"/>
                  </a:lnTo>
                  <a:lnTo>
                    <a:pt x="7" y="43"/>
                  </a:lnTo>
                  <a:lnTo>
                    <a:pt x="10" y="47"/>
                  </a:lnTo>
                  <a:lnTo>
                    <a:pt x="10" y="50"/>
                  </a:lnTo>
                  <a:lnTo>
                    <a:pt x="14" y="54"/>
                  </a:lnTo>
                  <a:lnTo>
                    <a:pt x="17" y="57"/>
                  </a:lnTo>
                  <a:lnTo>
                    <a:pt x="21" y="57"/>
                  </a:lnTo>
                  <a:lnTo>
                    <a:pt x="24" y="61"/>
                  </a:lnTo>
                  <a:lnTo>
                    <a:pt x="31" y="61"/>
                  </a:lnTo>
                  <a:lnTo>
                    <a:pt x="39" y="61"/>
                  </a:lnTo>
                  <a:lnTo>
                    <a:pt x="42" y="61"/>
                  </a:lnTo>
                  <a:lnTo>
                    <a:pt x="49" y="57"/>
                  </a:lnTo>
                  <a:lnTo>
                    <a:pt x="53" y="57"/>
                  </a:lnTo>
                  <a:lnTo>
                    <a:pt x="56" y="54"/>
                  </a:lnTo>
                  <a:lnTo>
                    <a:pt x="60" y="50"/>
                  </a:lnTo>
                  <a:lnTo>
                    <a:pt x="63" y="47"/>
                  </a:lnTo>
                  <a:lnTo>
                    <a:pt x="63" y="39"/>
                  </a:lnTo>
                  <a:lnTo>
                    <a:pt x="63" y="29"/>
                  </a:lnTo>
                  <a:lnTo>
                    <a:pt x="63" y="25"/>
                  </a:lnTo>
                  <a:lnTo>
                    <a:pt x="63" y="22"/>
                  </a:lnTo>
                  <a:lnTo>
                    <a:pt x="53" y="22"/>
                  </a:lnTo>
                  <a:lnTo>
                    <a:pt x="35" y="22"/>
                  </a:lnTo>
                  <a:lnTo>
                    <a:pt x="24" y="22"/>
                  </a:lnTo>
                  <a:lnTo>
                    <a:pt x="14" y="25"/>
                  </a:lnTo>
                  <a:lnTo>
                    <a:pt x="7" y="25"/>
                  </a:lnTo>
                  <a:close/>
                </a:path>
              </a:pathLst>
            </a:custGeom>
            <a:solidFill>
              <a:srgbClr val="870000"/>
            </a:solidFill>
            <a:ln w="0">
              <a:solidFill>
                <a:srgbClr val="870000"/>
              </a:solidFill>
              <a:prstDash val="solid"/>
              <a:round/>
              <a:headEnd/>
              <a:tailEnd/>
            </a:ln>
          </p:spPr>
          <p:txBody>
            <a:bodyPr/>
            <a:lstStyle/>
            <a:p>
              <a:endParaRPr lang="en-US"/>
            </a:p>
          </p:txBody>
        </p:sp>
        <p:sp>
          <p:nvSpPr>
            <p:cNvPr id="53" name="Freeform 74"/>
            <p:cNvSpPr>
              <a:spLocks/>
            </p:cNvSpPr>
            <p:nvPr/>
          </p:nvSpPr>
          <p:spPr bwMode="auto">
            <a:xfrm>
              <a:off x="26062" y="26357"/>
              <a:ext cx="25" cy="25"/>
            </a:xfrm>
            <a:custGeom>
              <a:avLst/>
              <a:gdLst/>
              <a:ahLst/>
              <a:cxnLst>
                <a:cxn ang="0">
                  <a:pos x="25" y="11"/>
                </a:cxn>
                <a:cxn ang="0">
                  <a:pos x="25" y="15"/>
                </a:cxn>
                <a:cxn ang="0">
                  <a:pos x="25" y="18"/>
                </a:cxn>
                <a:cxn ang="0">
                  <a:pos x="21" y="22"/>
                </a:cxn>
                <a:cxn ang="0">
                  <a:pos x="21" y="22"/>
                </a:cxn>
                <a:cxn ang="0">
                  <a:pos x="18" y="25"/>
                </a:cxn>
                <a:cxn ang="0">
                  <a:pos x="14" y="25"/>
                </a:cxn>
                <a:cxn ang="0">
                  <a:pos x="11" y="25"/>
                </a:cxn>
                <a:cxn ang="0">
                  <a:pos x="7" y="25"/>
                </a:cxn>
                <a:cxn ang="0">
                  <a:pos x="7" y="22"/>
                </a:cxn>
                <a:cxn ang="0">
                  <a:pos x="4" y="22"/>
                </a:cxn>
                <a:cxn ang="0">
                  <a:pos x="4" y="18"/>
                </a:cxn>
                <a:cxn ang="0">
                  <a:pos x="0" y="15"/>
                </a:cxn>
                <a:cxn ang="0">
                  <a:pos x="0" y="11"/>
                </a:cxn>
                <a:cxn ang="0">
                  <a:pos x="0" y="11"/>
                </a:cxn>
                <a:cxn ang="0">
                  <a:pos x="4" y="8"/>
                </a:cxn>
                <a:cxn ang="0">
                  <a:pos x="4" y="4"/>
                </a:cxn>
                <a:cxn ang="0">
                  <a:pos x="7" y="4"/>
                </a:cxn>
                <a:cxn ang="0">
                  <a:pos x="11" y="0"/>
                </a:cxn>
                <a:cxn ang="0">
                  <a:pos x="14" y="0"/>
                </a:cxn>
                <a:cxn ang="0">
                  <a:pos x="18" y="4"/>
                </a:cxn>
                <a:cxn ang="0">
                  <a:pos x="18" y="4"/>
                </a:cxn>
                <a:cxn ang="0">
                  <a:pos x="21" y="8"/>
                </a:cxn>
                <a:cxn ang="0">
                  <a:pos x="25" y="8"/>
                </a:cxn>
                <a:cxn ang="0">
                  <a:pos x="25" y="11"/>
                </a:cxn>
              </a:cxnLst>
              <a:rect l="0" t="0" r="r" b="b"/>
              <a:pathLst>
                <a:path w="25" h="25">
                  <a:moveTo>
                    <a:pt x="25" y="11"/>
                  </a:moveTo>
                  <a:lnTo>
                    <a:pt x="25" y="15"/>
                  </a:lnTo>
                  <a:lnTo>
                    <a:pt x="25" y="18"/>
                  </a:lnTo>
                  <a:lnTo>
                    <a:pt x="21" y="22"/>
                  </a:lnTo>
                  <a:lnTo>
                    <a:pt x="21" y="22"/>
                  </a:lnTo>
                  <a:lnTo>
                    <a:pt x="18" y="25"/>
                  </a:lnTo>
                  <a:lnTo>
                    <a:pt x="14" y="25"/>
                  </a:lnTo>
                  <a:lnTo>
                    <a:pt x="11" y="25"/>
                  </a:lnTo>
                  <a:lnTo>
                    <a:pt x="7" y="25"/>
                  </a:lnTo>
                  <a:lnTo>
                    <a:pt x="7" y="22"/>
                  </a:lnTo>
                  <a:lnTo>
                    <a:pt x="4" y="22"/>
                  </a:lnTo>
                  <a:lnTo>
                    <a:pt x="4" y="18"/>
                  </a:lnTo>
                  <a:lnTo>
                    <a:pt x="0" y="15"/>
                  </a:lnTo>
                  <a:lnTo>
                    <a:pt x="0" y="11"/>
                  </a:lnTo>
                  <a:lnTo>
                    <a:pt x="0" y="11"/>
                  </a:lnTo>
                  <a:lnTo>
                    <a:pt x="4" y="8"/>
                  </a:lnTo>
                  <a:lnTo>
                    <a:pt x="4" y="4"/>
                  </a:lnTo>
                  <a:lnTo>
                    <a:pt x="7" y="4"/>
                  </a:lnTo>
                  <a:lnTo>
                    <a:pt x="11" y="0"/>
                  </a:lnTo>
                  <a:lnTo>
                    <a:pt x="14" y="0"/>
                  </a:lnTo>
                  <a:lnTo>
                    <a:pt x="18" y="4"/>
                  </a:lnTo>
                  <a:lnTo>
                    <a:pt x="18" y="4"/>
                  </a:lnTo>
                  <a:lnTo>
                    <a:pt x="21" y="8"/>
                  </a:lnTo>
                  <a:lnTo>
                    <a:pt x="25" y="8"/>
                  </a:lnTo>
                  <a:lnTo>
                    <a:pt x="25" y="11"/>
                  </a:lnTo>
                  <a:close/>
                </a:path>
              </a:pathLst>
            </a:custGeom>
            <a:solidFill>
              <a:srgbClr val="870000"/>
            </a:solidFill>
            <a:ln w="0">
              <a:solidFill>
                <a:srgbClr val="870000"/>
              </a:solidFill>
              <a:prstDash val="solid"/>
              <a:round/>
              <a:headEnd/>
              <a:tailEnd/>
            </a:ln>
          </p:spPr>
          <p:txBody>
            <a:bodyPr/>
            <a:lstStyle/>
            <a:p>
              <a:endParaRPr lang="en-US"/>
            </a:p>
          </p:txBody>
        </p:sp>
        <p:sp>
          <p:nvSpPr>
            <p:cNvPr id="54" name="Freeform 75"/>
            <p:cNvSpPr>
              <a:spLocks/>
            </p:cNvSpPr>
            <p:nvPr/>
          </p:nvSpPr>
          <p:spPr bwMode="auto">
            <a:xfrm>
              <a:off x="26058" y="26418"/>
              <a:ext cx="78" cy="56"/>
            </a:xfrm>
            <a:custGeom>
              <a:avLst/>
              <a:gdLst/>
              <a:ahLst/>
              <a:cxnLst>
                <a:cxn ang="0">
                  <a:pos x="64" y="0"/>
                </a:cxn>
                <a:cxn ang="0">
                  <a:pos x="78" y="35"/>
                </a:cxn>
                <a:cxn ang="0">
                  <a:pos x="78" y="42"/>
                </a:cxn>
                <a:cxn ang="0">
                  <a:pos x="75" y="53"/>
                </a:cxn>
                <a:cxn ang="0">
                  <a:pos x="68" y="56"/>
                </a:cxn>
                <a:cxn ang="0">
                  <a:pos x="57" y="56"/>
                </a:cxn>
                <a:cxn ang="0">
                  <a:pos x="46" y="53"/>
                </a:cxn>
                <a:cxn ang="0">
                  <a:pos x="43" y="42"/>
                </a:cxn>
                <a:cxn ang="0">
                  <a:pos x="39" y="39"/>
                </a:cxn>
                <a:cxn ang="0">
                  <a:pos x="39" y="35"/>
                </a:cxn>
                <a:cxn ang="0">
                  <a:pos x="43" y="31"/>
                </a:cxn>
                <a:cxn ang="0">
                  <a:pos x="43" y="35"/>
                </a:cxn>
                <a:cxn ang="0">
                  <a:pos x="43" y="35"/>
                </a:cxn>
                <a:cxn ang="0">
                  <a:pos x="46" y="42"/>
                </a:cxn>
                <a:cxn ang="0">
                  <a:pos x="53" y="46"/>
                </a:cxn>
                <a:cxn ang="0">
                  <a:pos x="64" y="42"/>
                </a:cxn>
                <a:cxn ang="0">
                  <a:pos x="71" y="31"/>
                </a:cxn>
                <a:cxn ang="0">
                  <a:pos x="68" y="24"/>
                </a:cxn>
                <a:cxn ang="0">
                  <a:pos x="64" y="24"/>
                </a:cxn>
                <a:cxn ang="0">
                  <a:pos x="50" y="28"/>
                </a:cxn>
                <a:cxn ang="0">
                  <a:pos x="25" y="35"/>
                </a:cxn>
                <a:cxn ang="0">
                  <a:pos x="15" y="39"/>
                </a:cxn>
                <a:cxn ang="0">
                  <a:pos x="15" y="42"/>
                </a:cxn>
                <a:cxn ang="0">
                  <a:pos x="11" y="42"/>
                </a:cxn>
                <a:cxn ang="0">
                  <a:pos x="15" y="49"/>
                </a:cxn>
                <a:cxn ang="0">
                  <a:pos x="8" y="39"/>
                </a:cxn>
                <a:cxn ang="0">
                  <a:pos x="4" y="24"/>
                </a:cxn>
                <a:cxn ang="0">
                  <a:pos x="4" y="17"/>
                </a:cxn>
                <a:cxn ang="0">
                  <a:pos x="8" y="24"/>
                </a:cxn>
                <a:cxn ang="0">
                  <a:pos x="8" y="24"/>
                </a:cxn>
                <a:cxn ang="0">
                  <a:pos x="11" y="24"/>
                </a:cxn>
                <a:cxn ang="0">
                  <a:pos x="29" y="21"/>
                </a:cxn>
                <a:cxn ang="0">
                  <a:pos x="53" y="10"/>
                </a:cxn>
                <a:cxn ang="0">
                  <a:pos x="61" y="10"/>
                </a:cxn>
                <a:cxn ang="0">
                  <a:pos x="64" y="7"/>
                </a:cxn>
                <a:cxn ang="0">
                  <a:pos x="64" y="7"/>
                </a:cxn>
                <a:cxn ang="0">
                  <a:pos x="64" y="7"/>
                </a:cxn>
              </a:cxnLst>
              <a:rect l="0" t="0" r="r" b="b"/>
              <a:pathLst>
                <a:path w="78" h="56">
                  <a:moveTo>
                    <a:pt x="61" y="0"/>
                  </a:moveTo>
                  <a:lnTo>
                    <a:pt x="64" y="0"/>
                  </a:lnTo>
                  <a:lnTo>
                    <a:pt x="71" y="14"/>
                  </a:lnTo>
                  <a:lnTo>
                    <a:pt x="78" y="35"/>
                  </a:lnTo>
                  <a:lnTo>
                    <a:pt x="78" y="39"/>
                  </a:lnTo>
                  <a:lnTo>
                    <a:pt x="78" y="42"/>
                  </a:lnTo>
                  <a:lnTo>
                    <a:pt x="78" y="46"/>
                  </a:lnTo>
                  <a:lnTo>
                    <a:pt x="75" y="53"/>
                  </a:lnTo>
                  <a:lnTo>
                    <a:pt x="71" y="53"/>
                  </a:lnTo>
                  <a:lnTo>
                    <a:pt x="68" y="56"/>
                  </a:lnTo>
                  <a:lnTo>
                    <a:pt x="64" y="56"/>
                  </a:lnTo>
                  <a:lnTo>
                    <a:pt x="57" y="56"/>
                  </a:lnTo>
                  <a:lnTo>
                    <a:pt x="53" y="56"/>
                  </a:lnTo>
                  <a:lnTo>
                    <a:pt x="46" y="53"/>
                  </a:lnTo>
                  <a:lnTo>
                    <a:pt x="43" y="46"/>
                  </a:lnTo>
                  <a:lnTo>
                    <a:pt x="43" y="42"/>
                  </a:lnTo>
                  <a:lnTo>
                    <a:pt x="39" y="39"/>
                  </a:lnTo>
                  <a:lnTo>
                    <a:pt x="39" y="39"/>
                  </a:lnTo>
                  <a:lnTo>
                    <a:pt x="39" y="39"/>
                  </a:lnTo>
                  <a:lnTo>
                    <a:pt x="39" y="35"/>
                  </a:lnTo>
                  <a:lnTo>
                    <a:pt x="43" y="35"/>
                  </a:lnTo>
                  <a:lnTo>
                    <a:pt x="43" y="31"/>
                  </a:lnTo>
                  <a:lnTo>
                    <a:pt x="43" y="35"/>
                  </a:lnTo>
                  <a:lnTo>
                    <a:pt x="43" y="35"/>
                  </a:lnTo>
                  <a:lnTo>
                    <a:pt x="43" y="35"/>
                  </a:lnTo>
                  <a:lnTo>
                    <a:pt x="43" y="35"/>
                  </a:lnTo>
                  <a:lnTo>
                    <a:pt x="43" y="39"/>
                  </a:lnTo>
                  <a:lnTo>
                    <a:pt x="46" y="42"/>
                  </a:lnTo>
                  <a:lnTo>
                    <a:pt x="50" y="42"/>
                  </a:lnTo>
                  <a:lnTo>
                    <a:pt x="53" y="46"/>
                  </a:lnTo>
                  <a:lnTo>
                    <a:pt x="61" y="42"/>
                  </a:lnTo>
                  <a:lnTo>
                    <a:pt x="64" y="42"/>
                  </a:lnTo>
                  <a:lnTo>
                    <a:pt x="68" y="39"/>
                  </a:lnTo>
                  <a:lnTo>
                    <a:pt x="71" y="31"/>
                  </a:lnTo>
                  <a:lnTo>
                    <a:pt x="71" y="28"/>
                  </a:lnTo>
                  <a:lnTo>
                    <a:pt x="68" y="24"/>
                  </a:lnTo>
                  <a:lnTo>
                    <a:pt x="68" y="21"/>
                  </a:lnTo>
                  <a:lnTo>
                    <a:pt x="64" y="24"/>
                  </a:lnTo>
                  <a:lnTo>
                    <a:pt x="57" y="24"/>
                  </a:lnTo>
                  <a:lnTo>
                    <a:pt x="50" y="28"/>
                  </a:lnTo>
                  <a:lnTo>
                    <a:pt x="32" y="35"/>
                  </a:lnTo>
                  <a:lnTo>
                    <a:pt x="25" y="35"/>
                  </a:lnTo>
                  <a:lnTo>
                    <a:pt x="18" y="39"/>
                  </a:lnTo>
                  <a:lnTo>
                    <a:pt x="15" y="39"/>
                  </a:lnTo>
                  <a:lnTo>
                    <a:pt x="15" y="39"/>
                  </a:lnTo>
                  <a:lnTo>
                    <a:pt x="15" y="42"/>
                  </a:lnTo>
                  <a:lnTo>
                    <a:pt x="11" y="42"/>
                  </a:lnTo>
                  <a:lnTo>
                    <a:pt x="11" y="42"/>
                  </a:lnTo>
                  <a:lnTo>
                    <a:pt x="11" y="42"/>
                  </a:lnTo>
                  <a:lnTo>
                    <a:pt x="15" y="49"/>
                  </a:lnTo>
                  <a:lnTo>
                    <a:pt x="11" y="49"/>
                  </a:lnTo>
                  <a:lnTo>
                    <a:pt x="8" y="39"/>
                  </a:lnTo>
                  <a:lnTo>
                    <a:pt x="4" y="31"/>
                  </a:lnTo>
                  <a:lnTo>
                    <a:pt x="4" y="24"/>
                  </a:lnTo>
                  <a:lnTo>
                    <a:pt x="0" y="21"/>
                  </a:lnTo>
                  <a:lnTo>
                    <a:pt x="4" y="17"/>
                  </a:lnTo>
                  <a:lnTo>
                    <a:pt x="8" y="24"/>
                  </a:lnTo>
                  <a:lnTo>
                    <a:pt x="8" y="24"/>
                  </a:lnTo>
                  <a:lnTo>
                    <a:pt x="8" y="24"/>
                  </a:lnTo>
                  <a:lnTo>
                    <a:pt x="8" y="24"/>
                  </a:lnTo>
                  <a:lnTo>
                    <a:pt x="11" y="24"/>
                  </a:lnTo>
                  <a:lnTo>
                    <a:pt x="11" y="24"/>
                  </a:lnTo>
                  <a:lnTo>
                    <a:pt x="18" y="21"/>
                  </a:lnTo>
                  <a:lnTo>
                    <a:pt x="29" y="21"/>
                  </a:lnTo>
                  <a:lnTo>
                    <a:pt x="46" y="14"/>
                  </a:lnTo>
                  <a:lnTo>
                    <a:pt x="53" y="10"/>
                  </a:lnTo>
                  <a:lnTo>
                    <a:pt x="57" y="10"/>
                  </a:lnTo>
                  <a:lnTo>
                    <a:pt x="61" y="10"/>
                  </a:lnTo>
                  <a:lnTo>
                    <a:pt x="61" y="7"/>
                  </a:lnTo>
                  <a:lnTo>
                    <a:pt x="64" y="7"/>
                  </a:lnTo>
                  <a:lnTo>
                    <a:pt x="64" y="7"/>
                  </a:lnTo>
                  <a:lnTo>
                    <a:pt x="64" y="7"/>
                  </a:lnTo>
                  <a:lnTo>
                    <a:pt x="64" y="7"/>
                  </a:lnTo>
                  <a:lnTo>
                    <a:pt x="64" y="7"/>
                  </a:lnTo>
                  <a:lnTo>
                    <a:pt x="61" y="0"/>
                  </a:lnTo>
                  <a:close/>
                </a:path>
              </a:pathLst>
            </a:custGeom>
            <a:solidFill>
              <a:srgbClr val="870000"/>
            </a:solidFill>
            <a:ln w="0">
              <a:solidFill>
                <a:srgbClr val="870000"/>
              </a:solidFill>
              <a:prstDash val="solid"/>
              <a:round/>
              <a:headEnd/>
              <a:tailEnd/>
            </a:ln>
          </p:spPr>
          <p:txBody>
            <a:bodyPr/>
            <a:lstStyle/>
            <a:p>
              <a:endParaRPr lang="en-US"/>
            </a:p>
          </p:txBody>
        </p:sp>
        <p:sp>
          <p:nvSpPr>
            <p:cNvPr id="55" name="Freeform 76"/>
            <p:cNvSpPr>
              <a:spLocks/>
            </p:cNvSpPr>
            <p:nvPr/>
          </p:nvSpPr>
          <p:spPr bwMode="auto">
            <a:xfrm>
              <a:off x="26080" y="26471"/>
              <a:ext cx="81" cy="92"/>
            </a:xfrm>
            <a:custGeom>
              <a:avLst/>
              <a:gdLst/>
              <a:ahLst/>
              <a:cxnLst>
                <a:cxn ang="0">
                  <a:pos x="60" y="0"/>
                </a:cxn>
                <a:cxn ang="0">
                  <a:pos x="63" y="7"/>
                </a:cxn>
                <a:cxn ang="0">
                  <a:pos x="67" y="17"/>
                </a:cxn>
                <a:cxn ang="0">
                  <a:pos x="74" y="24"/>
                </a:cxn>
                <a:cxn ang="0">
                  <a:pos x="77" y="32"/>
                </a:cxn>
                <a:cxn ang="0">
                  <a:pos x="81" y="42"/>
                </a:cxn>
                <a:cxn ang="0">
                  <a:pos x="81" y="53"/>
                </a:cxn>
                <a:cxn ang="0">
                  <a:pos x="74" y="56"/>
                </a:cxn>
                <a:cxn ang="0">
                  <a:pos x="60" y="60"/>
                </a:cxn>
                <a:cxn ang="0">
                  <a:pos x="49" y="53"/>
                </a:cxn>
                <a:cxn ang="0">
                  <a:pos x="46" y="56"/>
                </a:cxn>
                <a:cxn ang="0">
                  <a:pos x="46" y="60"/>
                </a:cxn>
                <a:cxn ang="0">
                  <a:pos x="46" y="60"/>
                </a:cxn>
                <a:cxn ang="0">
                  <a:pos x="35" y="74"/>
                </a:cxn>
                <a:cxn ang="0">
                  <a:pos x="31" y="81"/>
                </a:cxn>
                <a:cxn ang="0">
                  <a:pos x="31" y="85"/>
                </a:cxn>
                <a:cxn ang="0">
                  <a:pos x="31" y="88"/>
                </a:cxn>
                <a:cxn ang="0">
                  <a:pos x="28" y="92"/>
                </a:cxn>
                <a:cxn ang="0">
                  <a:pos x="24" y="81"/>
                </a:cxn>
                <a:cxn ang="0">
                  <a:pos x="21" y="74"/>
                </a:cxn>
                <a:cxn ang="0">
                  <a:pos x="21" y="70"/>
                </a:cxn>
                <a:cxn ang="0">
                  <a:pos x="39" y="49"/>
                </a:cxn>
                <a:cxn ang="0">
                  <a:pos x="42" y="39"/>
                </a:cxn>
                <a:cxn ang="0">
                  <a:pos x="46" y="39"/>
                </a:cxn>
                <a:cxn ang="0">
                  <a:pos x="49" y="46"/>
                </a:cxn>
                <a:cxn ang="0">
                  <a:pos x="56" y="49"/>
                </a:cxn>
                <a:cxn ang="0">
                  <a:pos x="63" y="46"/>
                </a:cxn>
                <a:cxn ang="0">
                  <a:pos x="70" y="42"/>
                </a:cxn>
                <a:cxn ang="0">
                  <a:pos x="70" y="35"/>
                </a:cxn>
                <a:cxn ang="0">
                  <a:pos x="67" y="28"/>
                </a:cxn>
                <a:cxn ang="0">
                  <a:pos x="67" y="24"/>
                </a:cxn>
                <a:cxn ang="0">
                  <a:pos x="60" y="28"/>
                </a:cxn>
                <a:cxn ang="0">
                  <a:pos x="42" y="35"/>
                </a:cxn>
                <a:cxn ang="0">
                  <a:pos x="28" y="42"/>
                </a:cxn>
                <a:cxn ang="0">
                  <a:pos x="17" y="46"/>
                </a:cxn>
                <a:cxn ang="0">
                  <a:pos x="14" y="49"/>
                </a:cxn>
                <a:cxn ang="0">
                  <a:pos x="14" y="49"/>
                </a:cxn>
                <a:cxn ang="0">
                  <a:pos x="14" y="49"/>
                </a:cxn>
                <a:cxn ang="0">
                  <a:pos x="17" y="56"/>
                </a:cxn>
                <a:cxn ang="0">
                  <a:pos x="10" y="49"/>
                </a:cxn>
                <a:cxn ang="0">
                  <a:pos x="3" y="35"/>
                </a:cxn>
                <a:cxn ang="0">
                  <a:pos x="3" y="28"/>
                </a:cxn>
                <a:cxn ang="0">
                  <a:pos x="7" y="35"/>
                </a:cxn>
                <a:cxn ang="0">
                  <a:pos x="7" y="35"/>
                </a:cxn>
                <a:cxn ang="0">
                  <a:pos x="10" y="35"/>
                </a:cxn>
                <a:cxn ang="0">
                  <a:pos x="14" y="32"/>
                </a:cxn>
                <a:cxn ang="0">
                  <a:pos x="46" y="17"/>
                </a:cxn>
                <a:cxn ang="0">
                  <a:pos x="56" y="10"/>
                </a:cxn>
                <a:cxn ang="0">
                  <a:pos x="60" y="10"/>
                </a:cxn>
                <a:cxn ang="0">
                  <a:pos x="60" y="7"/>
                </a:cxn>
              </a:cxnLst>
              <a:rect l="0" t="0" r="r" b="b"/>
              <a:pathLst>
                <a:path w="81" h="92">
                  <a:moveTo>
                    <a:pt x="56" y="3"/>
                  </a:moveTo>
                  <a:lnTo>
                    <a:pt x="60" y="0"/>
                  </a:lnTo>
                  <a:lnTo>
                    <a:pt x="63" y="3"/>
                  </a:lnTo>
                  <a:lnTo>
                    <a:pt x="63" y="7"/>
                  </a:lnTo>
                  <a:lnTo>
                    <a:pt x="67" y="10"/>
                  </a:lnTo>
                  <a:lnTo>
                    <a:pt x="67" y="17"/>
                  </a:lnTo>
                  <a:lnTo>
                    <a:pt x="70" y="21"/>
                  </a:lnTo>
                  <a:lnTo>
                    <a:pt x="74" y="24"/>
                  </a:lnTo>
                  <a:lnTo>
                    <a:pt x="74" y="28"/>
                  </a:lnTo>
                  <a:lnTo>
                    <a:pt x="77" y="32"/>
                  </a:lnTo>
                  <a:lnTo>
                    <a:pt x="81" y="39"/>
                  </a:lnTo>
                  <a:lnTo>
                    <a:pt x="81" y="42"/>
                  </a:lnTo>
                  <a:lnTo>
                    <a:pt x="81" y="49"/>
                  </a:lnTo>
                  <a:lnTo>
                    <a:pt x="81" y="53"/>
                  </a:lnTo>
                  <a:lnTo>
                    <a:pt x="77" y="56"/>
                  </a:lnTo>
                  <a:lnTo>
                    <a:pt x="74" y="56"/>
                  </a:lnTo>
                  <a:lnTo>
                    <a:pt x="67" y="60"/>
                  </a:lnTo>
                  <a:lnTo>
                    <a:pt x="60" y="60"/>
                  </a:lnTo>
                  <a:lnTo>
                    <a:pt x="56" y="56"/>
                  </a:lnTo>
                  <a:lnTo>
                    <a:pt x="49" y="53"/>
                  </a:lnTo>
                  <a:lnTo>
                    <a:pt x="49" y="53"/>
                  </a:lnTo>
                  <a:lnTo>
                    <a:pt x="46" y="56"/>
                  </a:lnTo>
                  <a:lnTo>
                    <a:pt x="46" y="60"/>
                  </a:lnTo>
                  <a:lnTo>
                    <a:pt x="46" y="60"/>
                  </a:lnTo>
                  <a:lnTo>
                    <a:pt x="46" y="60"/>
                  </a:lnTo>
                  <a:lnTo>
                    <a:pt x="46" y="60"/>
                  </a:lnTo>
                  <a:lnTo>
                    <a:pt x="39" y="70"/>
                  </a:lnTo>
                  <a:lnTo>
                    <a:pt x="35" y="74"/>
                  </a:lnTo>
                  <a:lnTo>
                    <a:pt x="35" y="78"/>
                  </a:lnTo>
                  <a:lnTo>
                    <a:pt x="31" y="81"/>
                  </a:lnTo>
                  <a:lnTo>
                    <a:pt x="31" y="85"/>
                  </a:lnTo>
                  <a:lnTo>
                    <a:pt x="31" y="85"/>
                  </a:lnTo>
                  <a:lnTo>
                    <a:pt x="31" y="85"/>
                  </a:lnTo>
                  <a:lnTo>
                    <a:pt x="31" y="88"/>
                  </a:lnTo>
                  <a:lnTo>
                    <a:pt x="31" y="88"/>
                  </a:lnTo>
                  <a:lnTo>
                    <a:pt x="28" y="92"/>
                  </a:lnTo>
                  <a:lnTo>
                    <a:pt x="24" y="85"/>
                  </a:lnTo>
                  <a:lnTo>
                    <a:pt x="24" y="81"/>
                  </a:lnTo>
                  <a:lnTo>
                    <a:pt x="21" y="78"/>
                  </a:lnTo>
                  <a:lnTo>
                    <a:pt x="21" y="74"/>
                  </a:lnTo>
                  <a:lnTo>
                    <a:pt x="21" y="74"/>
                  </a:lnTo>
                  <a:lnTo>
                    <a:pt x="21" y="70"/>
                  </a:lnTo>
                  <a:lnTo>
                    <a:pt x="31" y="53"/>
                  </a:lnTo>
                  <a:lnTo>
                    <a:pt x="39" y="49"/>
                  </a:lnTo>
                  <a:lnTo>
                    <a:pt x="42" y="42"/>
                  </a:lnTo>
                  <a:lnTo>
                    <a:pt x="42" y="39"/>
                  </a:lnTo>
                  <a:lnTo>
                    <a:pt x="42" y="39"/>
                  </a:lnTo>
                  <a:lnTo>
                    <a:pt x="46" y="39"/>
                  </a:lnTo>
                  <a:lnTo>
                    <a:pt x="46" y="42"/>
                  </a:lnTo>
                  <a:lnTo>
                    <a:pt x="49" y="46"/>
                  </a:lnTo>
                  <a:lnTo>
                    <a:pt x="53" y="46"/>
                  </a:lnTo>
                  <a:lnTo>
                    <a:pt x="56" y="49"/>
                  </a:lnTo>
                  <a:lnTo>
                    <a:pt x="60" y="49"/>
                  </a:lnTo>
                  <a:lnTo>
                    <a:pt x="63" y="46"/>
                  </a:lnTo>
                  <a:lnTo>
                    <a:pt x="67" y="46"/>
                  </a:lnTo>
                  <a:lnTo>
                    <a:pt x="70" y="42"/>
                  </a:lnTo>
                  <a:lnTo>
                    <a:pt x="70" y="39"/>
                  </a:lnTo>
                  <a:lnTo>
                    <a:pt x="70" y="35"/>
                  </a:lnTo>
                  <a:lnTo>
                    <a:pt x="70" y="32"/>
                  </a:lnTo>
                  <a:lnTo>
                    <a:pt x="67" y="28"/>
                  </a:lnTo>
                  <a:lnTo>
                    <a:pt x="67" y="24"/>
                  </a:lnTo>
                  <a:lnTo>
                    <a:pt x="67" y="24"/>
                  </a:lnTo>
                  <a:lnTo>
                    <a:pt x="63" y="24"/>
                  </a:lnTo>
                  <a:lnTo>
                    <a:pt x="60" y="28"/>
                  </a:lnTo>
                  <a:lnTo>
                    <a:pt x="49" y="32"/>
                  </a:lnTo>
                  <a:lnTo>
                    <a:pt x="42" y="35"/>
                  </a:lnTo>
                  <a:lnTo>
                    <a:pt x="35" y="39"/>
                  </a:lnTo>
                  <a:lnTo>
                    <a:pt x="28" y="42"/>
                  </a:lnTo>
                  <a:lnTo>
                    <a:pt x="21" y="46"/>
                  </a:lnTo>
                  <a:lnTo>
                    <a:pt x="17" y="46"/>
                  </a:lnTo>
                  <a:lnTo>
                    <a:pt x="17" y="46"/>
                  </a:lnTo>
                  <a:lnTo>
                    <a:pt x="14" y="49"/>
                  </a:lnTo>
                  <a:lnTo>
                    <a:pt x="14" y="49"/>
                  </a:lnTo>
                  <a:lnTo>
                    <a:pt x="14" y="49"/>
                  </a:lnTo>
                  <a:lnTo>
                    <a:pt x="14" y="49"/>
                  </a:lnTo>
                  <a:lnTo>
                    <a:pt x="14" y="49"/>
                  </a:lnTo>
                  <a:lnTo>
                    <a:pt x="14" y="53"/>
                  </a:lnTo>
                  <a:lnTo>
                    <a:pt x="17" y="56"/>
                  </a:lnTo>
                  <a:lnTo>
                    <a:pt x="14" y="56"/>
                  </a:lnTo>
                  <a:lnTo>
                    <a:pt x="10" y="49"/>
                  </a:lnTo>
                  <a:lnTo>
                    <a:pt x="7" y="42"/>
                  </a:lnTo>
                  <a:lnTo>
                    <a:pt x="3" y="35"/>
                  </a:lnTo>
                  <a:lnTo>
                    <a:pt x="0" y="28"/>
                  </a:lnTo>
                  <a:lnTo>
                    <a:pt x="3" y="28"/>
                  </a:lnTo>
                  <a:lnTo>
                    <a:pt x="7" y="32"/>
                  </a:lnTo>
                  <a:lnTo>
                    <a:pt x="7" y="35"/>
                  </a:lnTo>
                  <a:lnTo>
                    <a:pt x="7" y="35"/>
                  </a:lnTo>
                  <a:lnTo>
                    <a:pt x="7" y="35"/>
                  </a:lnTo>
                  <a:lnTo>
                    <a:pt x="7" y="35"/>
                  </a:lnTo>
                  <a:lnTo>
                    <a:pt x="10" y="35"/>
                  </a:lnTo>
                  <a:lnTo>
                    <a:pt x="10" y="32"/>
                  </a:lnTo>
                  <a:lnTo>
                    <a:pt x="14" y="32"/>
                  </a:lnTo>
                  <a:lnTo>
                    <a:pt x="28" y="24"/>
                  </a:lnTo>
                  <a:lnTo>
                    <a:pt x="46" y="17"/>
                  </a:lnTo>
                  <a:lnTo>
                    <a:pt x="53" y="14"/>
                  </a:lnTo>
                  <a:lnTo>
                    <a:pt x="56" y="10"/>
                  </a:lnTo>
                  <a:lnTo>
                    <a:pt x="60" y="10"/>
                  </a:lnTo>
                  <a:lnTo>
                    <a:pt x="60" y="10"/>
                  </a:lnTo>
                  <a:lnTo>
                    <a:pt x="60" y="10"/>
                  </a:lnTo>
                  <a:lnTo>
                    <a:pt x="60" y="7"/>
                  </a:lnTo>
                  <a:lnTo>
                    <a:pt x="56" y="3"/>
                  </a:lnTo>
                  <a:close/>
                </a:path>
              </a:pathLst>
            </a:custGeom>
            <a:solidFill>
              <a:srgbClr val="870000"/>
            </a:solidFill>
            <a:ln w="0">
              <a:solidFill>
                <a:srgbClr val="870000"/>
              </a:solidFill>
              <a:prstDash val="solid"/>
              <a:round/>
              <a:headEnd/>
              <a:tailEnd/>
            </a:ln>
          </p:spPr>
          <p:txBody>
            <a:bodyPr/>
            <a:lstStyle/>
            <a:p>
              <a:endParaRPr lang="en-US"/>
            </a:p>
          </p:txBody>
        </p:sp>
        <p:sp>
          <p:nvSpPr>
            <p:cNvPr id="56" name="Freeform 77"/>
            <p:cNvSpPr>
              <a:spLocks noEditPoints="1"/>
            </p:cNvSpPr>
            <p:nvPr/>
          </p:nvSpPr>
          <p:spPr bwMode="auto">
            <a:xfrm>
              <a:off x="26126" y="26545"/>
              <a:ext cx="74" cy="74"/>
            </a:xfrm>
            <a:custGeom>
              <a:avLst/>
              <a:gdLst/>
              <a:ahLst/>
              <a:cxnLst>
                <a:cxn ang="0">
                  <a:pos x="14" y="7"/>
                </a:cxn>
                <a:cxn ang="0">
                  <a:pos x="24" y="4"/>
                </a:cxn>
                <a:cxn ang="0">
                  <a:pos x="31" y="0"/>
                </a:cxn>
                <a:cxn ang="0">
                  <a:pos x="39" y="0"/>
                </a:cxn>
                <a:cxn ang="0">
                  <a:pos x="42" y="0"/>
                </a:cxn>
                <a:cxn ang="0">
                  <a:pos x="49" y="4"/>
                </a:cxn>
                <a:cxn ang="0">
                  <a:pos x="56" y="7"/>
                </a:cxn>
                <a:cxn ang="0">
                  <a:pos x="60" y="11"/>
                </a:cxn>
                <a:cxn ang="0">
                  <a:pos x="67" y="18"/>
                </a:cxn>
                <a:cxn ang="0">
                  <a:pos x="70" y="25"/>
                </a:cxn>
                <a:cxn ang="0">
                  <a:pos x="74" y="35"/>
                </a:cxn>
                <a:cxn ang="0">
                  <a:pos x="74" y="39"/>
                </a:cxn>
                <a:cxn ang="0">
                  <a:pos x="74" y="46"/>
                </a:cxn>
                <a:cxn ang="0">
                  <a:pos x="74" y="50"/>
                </a:cxn>
                <a:cxn ang="0">
                  <a:pos x="70" y="53"/>
                </a:cxn>
                <a:cxn ang="0">
                  <a:pos x="70" y="57"/>
                </a:cxn>
                <a:cxn ang="0">
                  <a:pos x="67" y="60"/>
                </a:cxn>
                <a:cxn ang="0">
                  <a:pos x="63" y="64"/>
                </a:cxn>
                <a:cxn ang="0">
                  <a:pos x="60" y="67"/>
                </a:cxn>
                <a:cxn ang="0">
                  <a:pos x="49" y="71"/>
                </a:cxn>
                <a:cxn ang="0">
                  <a:pos x="42" y="74"/>
                </a:cxn>
                <a:cxn ang="0">
                  <a:pos x="35" y="74"/>
                </a:cxn>
                <a:cxn ang="0">
                  <a:pos x="28" y="74"/>
                </a:cxn>
                <a:cxn ang="0">
                  <a:pos x="24" y="71"/>
                </a:cxn>
                <a:cxn ang="0">
                  <a:pos x="17" y="71"/>
                </a:cxn>
                <a:cxn ang="0">
                  <a:pos x="10" y="64"/>
                </a:cxn>
                <a:cxn ang="0">
                  <a:pos x="7" y="57"/>
                </a:cxn>
                <a:cxn ang="0">
                  <a:pos x="0" y="46"/>
                </a:cxn>
                <a:cxn ang="0">
                  <a:pos x="0" y="39"/>
                </a:cxn>
                <a:cxn ang="0">
                  <a:pos x="0" y="28"/>
                </a:cxn>
                <a:cxn ang="0">
                  <a:pos x="3" y="21"/>
                </a:cxn>
                <a:cxn ang="0">
                  <a:pos x="7" y="14"/>
                </a:cxn>
                <a:cxn ang="0">
                  <a:pos x="14" y="7"/>
                </a:cxn>
                <a:cxn ang="0">
                  <a:pos x="24" y="18"/>
                </a:cxn>
                <a:cxn ang="0">
                  <a:pos x="17" y="25"/>
                </a:cxn>
                <a:cxn ang="0">
                  <a:pos x="10" y="32"/>
                </a:cxn>
                <a:cxn ang="0">
                  <a:pos x="10" y="39"/>
                </a:cxn>
                <a:cxn ang="0">
                  <a:pos x="7" y="42"/>
                </a:cxn>
                <a:cxn ang="0">
                  <a:pos x="7" y="50"/>
                </a:cxn>
                <a:cxn ang="0">
                  <a:pos x="10" y="53"/>
                </a:cxn>
                <a:cxn ang="0">
                  <a:pos x="14" y="60"/>
                </a:cxn>
                <a:cxn ang="0">
                  <a:pos x="21" y="64"/>
                </a:cxn>
                <a:cxn ang="0">
                  <a:pos x="24" y="64"/>
                </a:cxn>
                <a:cxn ang="0">
                  <a:pos x="31" y="64"/>
                </a:cxn>
                <a:cxn ang="0">
                  <a:pos x="39" y="60"/>
                </a:cxn>
                <a:cxn ang="0">
                  <a:pos x="49" y="57"/>
                </a:cxn>
                <a:cxn ang="0">
                  <a:pos x="53" y="53"/>
                </a:cxn>
                <a:cxn ang="0">
                  <a:pos x="56" y="50"/>
                </a:cxn>
                <a:cxn ang="0">
                  <a:pos x="60" y="42"/>
                </a:cxn>
                <a:cxn ang="0">
                  <a:pos x="63" y="39"/>
                </a:cxn>
                <a:cxn ang="0">
                  <a:pos x="63" y="35"/>
                </a:cxn>
                <a:cxn ang="0">
                  <a:pos x="63" y="32"/>
                </a:cxn>
                <a:cxn ang="0">
                  <a:pos x="63" y="25"/>
                </a:cxn>
                <a:cxn ang="0">
                  <a:pos x="60" y="21"/>
                </a:cxn>
                <a:cxn ang="0">
                  <a:pos x="56" y="18"/>
                </a:cxn>
                <a:cxn ang="0">
                  <a:pos x="53" y="14"/>
                </a:cxn>
                <a:cxn ang="0">
                  <a:pos x="46" y="11"/>
                </a:cxn>
                <a:cxn ang="0">
                  <a:pos x="39" y="11"/>
                </a:cxn>
                <a:cxn ang="0">
                  <a:pos x="31" y="14"/>
                </a:cxn>
                <a:cxn ang="0">
                  <a:pos x="24" y="18"/>
                </a:cxn>
              </a:cxnLst>
              <a:rect l="0" t="0" r="r" b="b"/>
              <a:pathLst>
                <a:path w="74" h="74">
                  <a:moveTo>
                    <a:pt x="14" y="7"/>
                  </a:moveTo>
                  <a:lnTo>
                    <a:pt x="24" y="4"/>
                  </a:lnTo>
                  <a:lnTo>
                    <a:pt x="31" y="0"/>
                  </a:lnTo>
                  <a:lnTo>
                    <a:pt x="39" y="0"/>
                  </a:lnTo>
                  <a:lnTo>
                    <a:pt x="42" y="0"/>
                  </a:lnTo>
                  <a:lnTo>
                    <a:pt x="49" y="4"/>
                  </a:lnTo>
                  <a:lnTo>
                    <a:pt x="56" y="7"/>
                  </a:lnTo>
                  <a:lnTo>
                    <a:pt x="60" y="11"/>
                  </a:lnTo>
                  <a:lnTo>
                    <a:pt x="67" y="18"/>
                  </a:lnTo>
                  <a:lnTo>
                    <a:pt x="70" y="25"/>
                  </a:lnTo>
                  <a:lnTo>
                    <a:pt x="74" y="35"/>
                  </a:lnTo>
                  <a:lnTo>
                    <a:pt x="74" y="39"/>
                  </a:lnTo>
                  <a:lnTo>
                    <a:pt x="74" y="46"/>
                  </a:lnTo>
                  <a:lnTo>
                    <a:pt x="74" y="50"/>
                  </a:lnTo>
                  <a:lnTo>
                    <a:pt x="70" y="53"/>
                  </a:lnTo>
                  <a:lnTo>
                    <a:pt x="70" y="57"/>
                  </a:lnTo>
                  <a:lnTo>
                    <a:pt x="67" y="60"/>
                  </a:lnTo>
                  <a:lnTo>
                    <a:pt x="63" y="64"/>
                  </a:lnTo>
                  <a:lnTo>
                    <a:pt x="60" y="67"/>
                  </a:lnTo>
                  <a:lnTo>
                    <a:pt x="49" y="71"/>
                  </a:lnTo>
                  <a:lnTo>
                    <a:pt x="42" y="74"/>
                  </a:lnTo>
                  <a:lnTo>
                    <a:pt x="35" y="74"/>
                  </a:lnTo>
                  <a:lnTo>
                    <a:pt x="28" y="74"/>
                  </a:lnTo>
                  <a:lnTo>
                    <a:pt x="24" y="71"/>
                  </a:lnTo>
                  <a:lnTo>
                    <a:pt x="17" y="71"/>
                  </a:lnTo>
                  <a:lnTo>
                    <a:pt x="10" y="64"/>
                  </a:lnTo>
                  <a:lnTo>
                    <a:pt x="7" y="57"/>
                  </a:lnTo>
                  <a:lnTo>
                    <a:pt x="0" y="46"/>
                  </a:lnTo>
                  <a:lnTo>
                    <a:pt x="0" y="39"/>
                  </a:lnTo>
                  <a:lnTo>
                    <a:pt x="0" y="28"/>
                  </a:lnTo>
                  <a:lnTo>
                    <a:pt x="3" y="21"/>
                  </a:lnTo>
                  <a:lnTo>
                    <a:pt x="7" y="14"/>
                  </a:lnTo>
                  <a:lnTo>
                    <a:pt x="14" y="7"/>
                  </a:lnTo>
                  <a:close/>
                  <a:moveTo>
                    <a:pt x="24" y="18"/>
                  </a:moveTo>
                  <a:lnTo>
                    <a:pt x="17" y="25"/>
                  </a:lnTo>
                  <a:lnTo>
                    <a:pt x="10" y="32"/>
                  </a:lnTo>
                  <a:lnTo>
                    <a:pt x="10" y="39"/>
                  </a:lnTo>
                  <a:lnTo>
                    <a:pt x="7" y="42"/>
                  </a:lnTo>
                  <a:lnTo>
                    <a:pt x="7" y="50"/>
                  </a:lnTo>
                  <a:lnTo>
                    <a:pt x="10" y="53"/>
                  </a:lnTo>
                  <a:lnTo>
                    <a:pt x="14" y="60"/>
                  </a:lnTo>
                  <a:lnTo>
                    <a:pt x="21" y="64"/>
                  </a:lnTo>
                  <a:lnTo>
                    <a:pt x="24" y="64"/>
                  </a:lnTo>
                  <a:lnTo>
                    <a:pt x="31" y="64"/>
                  </a:lnTo>
                  <a:lnTo>
                    <a:pt x="39" y="60"/>
                  </a:lnTo>
                  <a:lnTo>
                    <a:pt x="49" y="57"/>
                  </a:lnTo>
                  <a:lnTo>
                    <a:pt x="53" y="53"/>
                  </a:lnTo>
                  <a:lnTo>
                    <a:pt x="56" y="50"/>
                  </a:lnTo>
                  <a:lnTo>
                    <a:pt x="60" y="42"/>
                  </a:lnTo>
                  <a:lnTo>
                    <a:pt x="63" y="39"/>
                  </a:lnTo>
                  <a:lnTo>
                    <a:pt x="63" y="35"/>
                  </a:lnTo>
                  <a:lnTo>
                    <a:pt x="63" y="32"/>
                  </a:lnTo>
                  <a:lnTo>
                    <a:pt x="63" y="25"/>
                  </a:lnTo>
                  <a:lnTo>
                    <a:pt x="60" y="21"/>
                  </a:lnTo>
                  <a:lnTo>
                    <a:pt x="56" y="18"/>
                  </a:lnTo>
                  <a:lnTo>
                    <a:pt x="53" y="14"/>
                  </a:lnTo>
                  <a:lnTo>
                    <a:pt x="46" y="11"/>
                  </a:lnTo>
                  <a:lnTo>
                    <a:pt x="39" y="11"/>
                  </a:lnTo>
                  <a:lnTo>
                    <a:pt x="31" y="14"/>
                  </a:lnTo>
                  <a:lnTo>
                    <a:pt x="24" y="18"/>
                  </a:lnTo>
                  <a:close/>
                </a:path>
              </a:pathLst>
            </a:custGeom>
            <a:solidFill>
              <a:srgbClr val="870000"/>
            </a:solidFill>
            <a:ln w="0">
              <a:solidFill>
                <a:srgbClr val="870000"/>
              </a:solidFill>
              <a:prstDash val="solid"/>
              <a:round/>
              <a:headEnd/>
              <a:tailEnd/>
            </a:ln>
          </p:spPr>
          <p:txBody>
            <a:bodyPr/>
            <a:lstStyle/>
            <a:p>
              <a:endParaRPr lang="en-US"/>
            </a:p>
          </p:txBody>
        </p:sp>
        <p:sp>
          <p:nvSpPr>
            <p:cNvPr id="57" name="Freeform 78"/>
            <p:cNvSpPr>
              <a:spLocks/>
            </p:cNvSpPr>
            <p:nvPr/>
          </p:nvSpPr>
          <p:spPr bwMode="auto">
            <a:xfrm>
              <a:off x="26165" y="26598"/>
              <a:ext cx="113" cy="113"/>
            </a:xfrm>
            <a:custGeom>
              <a:avLst/>
              <a:gdLst/>
              <a:ahLst/>
              <a:cxnLst>
                <a:cxn ang="0">
                  <a:pos x="0" y="43"/>
                </a:cxn>
                <a:cxn ang="0">
                  <a:pos x="7" y="46"/>
                </a:cxn>
                <a:cxn ang="0">
                  <a:pos x="7" y="46"/>
                </a:cxn>
                <a:cxn ang="0">
                  <a:pos x="10" y="46"/>
                </a:cxn>
                <a:cxn ang="0">
                  <a:pos x="17" y="39"/>
                </a:cxn>
                <a:cxn ang="0">
                  <a:pos x="31" y="28"/>
                </a:cxn>
                <a:cxn ang="0">
                  <a:pos x="42" y="14"/>
                </a:cxn>
                <a:cxn ang="0">
                  <a:pos x="49" y="7"/>
                </a:cxn>
                <a:cxn ang="0">
                  <a:pos x="49" y="7"/>
                </a:cxn>
                <a:cxn ang="0">
                  <a:pos x="49" y="7"/>
                </a:cxn>
                <a:cxn ang="0">
                  <a:pos x="46" y="0"/>
                </a:cxn>
                <a:cxn ang="0">
                  <a:pos x="53" y="4"/>
                </a:cxn>
                <a:cxn ang="0">
                  <a:pos x="60" y="14"/>
                </a:cxn>
                <a:cxn ang="0">
                  <a:pos x="60" y="25"/>
                </a:cxn>
                <a:cxn ang="0">
                  <a:pos x="46" y="67"/>
                </a:cxn>
                <a:cxn ang="0">
                  <a:pos x="60" y="64"/>
                </a:cxn>
                <a:cxn ang="0">
                  <a:pos x="84" y="53"/>
                </a:cxn>
                <a:cxn ang="0">
                  <a:pos x="92" y="53"/>
                </a:cxn>
                <a:cxn ang="0">
                  <a:pos x="99" y="53"/>
                </a:cxn>
                <a:cxn ang="0">
                  <a:pos x="113" y="67"/>
                </a:cxn>
                <a:cxn ang="0">
                  <a:pos x="109" y="71"/>
                </a:cxn>
                <a:cxn ang="0">
                  <a:pos x="102" y="64"/>
                </a:cxn>
                <a:cxn ang="0">
                  <a:pos x="99" y="67"/>
                </a:cxn>
                <a:cxn ang="0">
                  <a:pos x="95" y="71"/>
                </a:cxn>
                <a:cxn ang="0">
                  <a:pos x="70" y="92"/>
                </a:cxn>
                <a:cxn ang="0">
                  <a:pos x="67" y="99"/>
                </a:cxn>
                <a:cxn ang="0">
                  <a:pos x="60" y="103"/>
                </a:cxn>
                <a:cxn ang="0">
                  <a:pos x="60" y="106"/>
                </a:cxn>
                <a:cxn ang="0">
                  <a:pos x="60" y="106"/>
                </a:cxn>
                <a:cxn ang="0">
                  <a:pos x="63" y="110"/>
                </a:cxn>
                <a:cxn ang="0">
                  <a:pos x="53" y="103"/>
                </a:cxn>
                <a:cxn ang="0">
                  <a:pos x="42" y="89"/>
                </a:cxn>
                <a:cxn ang="0">
                  <a:pos x="49" y="92"/>
                </a:cxn>
                <a:cxn ang="0">
                  <a:pos x="53" y="92"/>
                </a:cxn>
                <a:cxn ang="0">
                  <a:pos x="60" y="85"/>
                </a:cxn>
                <a:cxn ang="0">
                  <a:pos x="63" y="67"/>
                </a:cxn>
                <a:cxn ang="0">
                  <a:pos x="46" y="74"/>
                </a:cxn>
                <a:cxn ang="0">
                  <a:pos x="31" y="78"/>
                </a:cxn>
                <a:cxn ang="0">
                  <a:pos x="24" y="74"/>
                </a:cxn>
                <a:cxn ang="0">
                  <a:pos x="31" y="64"/>
                </a:cxn>
                <a:cxn ang="0">
                  <a:pos x="38" y="46"/>
                </a:cxn>
                <a:cxn ang="0">
                  <a:pos x="31" y="35"/>
                </a:cxn>
                <a:cxn ang="0">
                  <a:pos x="21" y="46"/>
                </a:cxn>
                <a:cxn ang="0">
                  <a:pos x="14" y="53"/>
                </a:cxn>
                <a:cxn ang="0">
                  <a:pos x="14" y="53"/>
                </a:cxn>
                <a:cxn ang="0">
                  <a:pos x="14" y="53"/>
                </a:cxn>
                <a:cxn ang="0">
                  <a:pos x="17" y="60"/>
                </a:cxn>
                <a:cxn ang="0">
                  <a:pos x="10" y="57"/>
                </a:cxn>
                <a:cxn ang="0">
                  <a:pos x="3" y="50"/>
                </a:cxn>
              </a:cxnLst>
              <a:rect l="0" t="0" r="r" b="b"/>
              <a:pathLst>
                <a:path w="113" h="113">
                  <a:moveTo>
                    <a:pt x="0" y="46"/>
                  </a:moveTo>
                  <a:lnTo>
                    <a:pt x="0" y="43"/>
                  </a:lnTo>
                  <a:lnTo>
                    <a:pt x="3" y="46"/>
                  </a:lnTo>
                  <a:lnTo>
                    <a:pt x="7" y="46"/>
                  </a:lnTo>
                  <a:lnTo>
                    <a:pt x="7" y="46"/>
                  </a:lnTo>
                  <a:lnTo>
                    <a:pt x="7" y="46"/>
                  </a:lnTo>
                  <a:lnTo>
                    <a:pt x="7" y="46"/>
                  </a:lnTo>
                  <a:lnTo>
                    <a:pt x="10" y="46"/>
                  </a:lnTo>
                  <a:lnTo>
                    <a:pt x="14" y="43"/>
                  </a:lnTo>
                  <a:lnTo>
                    <a:pt x="17" y="39"/>
                  </a:lnTo>
                  <a:lnTo>
                    <a:pt x="24" y="35"/>
                  </a:lnTo>
                  <a:lnTo>
                    <a:pt x="31" y="28"/>
                  </a:lnTo>
                  <a:lnTo>
                    <a:pt x="35" y="21"/>
                  </a:lnTo>
                  <a:lnTo>
                    <a:pt x="42" y="14"/>
                  </a:lnTo>
                  <a:lnTo>
                    <a:pt x="46" y="11"/>
                  </a:lnTo>
                  <a:lnTo>
                    <a:pt x="49" y="7"/>
                  </a:lnTo>
                  <a:lnTo>
                    <a:pt x="49" y="7"/>
                  </a:lnTo>
                  <a:lnTo>
                    <a:pt x="49" y="7"/>
                  </a:lnTo>
                  <a:lnTo>
                    <a:pt x="49" y="7"/>
                  </a:lnTo>
                  <a:lnTo>
                    <a:pt x="49" y="7"/>
                  </a:lnTo>
                  <a:lnTo>
                    <a:pt x="46" y="4"/>
                  </a:lnTo>
                  <a:lnTo>
                    <a:pt x="46" y="0"/>
                  </a:lnTo>
                  <a:lnTo>
                    <a:pt x="49" y="0"/>
                  </a:lnTo>
                  <a:lnTo>
                    <a:pt x="53" y="4"/>
                  </a:lnTo>
                  <a:lnTo>
                    <a:pt x="56" y="11"/>
                  </a:lnTo>
                  <a:lnTo>
                    <a:pt x="60" y="14"/>
                  </a:lnTo>
                  <a:lnTo>
                    <a:pt x="63" y="18"/>
                  </a:lnTo>
                  <a:lnTo>
                    <a:pt x="60" y="25"/>
                  </a:lnTo>
                  <a:lnTo>
                    <a:pt x="56" y="32"/>
                  </a:lnTo>
                  <a:lnTo>
                    <a:pt x="46" y="67"/>
                  </a:lnTo>
                  <a:lnTo>
                    <a:pt x="53" y="64"/>
                  </a:lnTo>
                  <a:lnTo>
                    <a:pt x="60" y="64"/>
                  </a:lnTo>
                  <a:lnTo>
                    <a:pt x="74" y="57"/>
                  </a:lnTo>
                  <a:lnTo>
                    <a:pt x="84" y="53"/>
                  </a:lnTo>
                  <a:lnTo>
                    <a:pt x="88" y="53"/>
                  </a:lnTo>
                  <a:lnTo>
                    <a:pt x="92" y="53"/>
                  </a:lnTo>
                  <a:lnTo>
                    <a:pt x="95" y="50"/>
                  </a:lnTo>
                  <a:lnTo>
                    <a:pt x="99" y="53"/>
                  </a:lnTo>
                  <a:lnTo>
                    <a:pt x="102" y="57"/>
                  </a:lnTo>
                  <a:lnTo>
                    <a:pt x="113" y="67"/>
                  </a:lnTo>
                  <a:lnTo>
                    <a:pt x="109" y="71"/>
                  </a:lnTo>
                  <a:lnTo>
                    <a:pt x="109" y="71"/>
                  </a:lnTo>
                  <a:lnTo>
                    <a:pt x="106" y="67"/>
                  </a:lnTo>
                  <a:lnTo>
                    <a:pt x="102" y="64"/>
                  </a:lnTo>
                  <a:lnTo>
                    <a:pt x="102" y="67"/>
                  </a:lnTo>
                  <a:lnTo>
                    <a:pt x="99" y="67"/>
                  </a:lnTo>
                  <a:lnTo>
                    <a:pt x="95" y="71"/>
                  </a:lnTo>
                  <a:lnTo>
                    <a:pt x="95" y="71"/>
                  </a:lnTo>
                  <a:lnTo>
                    <a:pt x="84" y="82"/>
                  </a:lnTo>
                  <a:lnTo>
                    <a:pt x="70" y="92"/>
                  </a:lnTo>
                  <a:lnTo>
                    <a:pt x="67" y="96"/>
                  </a:lnTo>
                  <a:lnTo>
                    <a:pt x="67" y="99"/>
                  </a:lnTo>
                  <a:lnTo>
                    <a:pt x="63" y="103"/>
                  </a:lnTo>
                  <a:lnTo>
                    <a:pt x="60" y="103"/>
                  </a:lnTo>
                  <a:lnTo>
                    <a:pt x="60" y="103"/>
                  </a:lnTo>
                  <a:lnTo>
                    <a:pt x="60" y="106"/>
                  </a:lnTo>
                  <a:lnTo>
                    <a:pt x="60" y="106"/>
                  </a:lnTo>
                  <a:lnTo>
                    <a:pt x="60" y="106"/>
                  </a:lnTo>
                  <a:lnTo>
                    <a:pt x="63" y="106"/>
                  </a:lnTo>
                  <a:lnTo>
                    <a:pt x="63" y="110"/>
                  </a:lnTo>
                  <a:lnTo>
                    <a:pt x="63" y="113"/>
                  </a:lnTo>
                  <a:lnTo>
                    <a:pt x="53" y="103"/>
                  </a:lnTo>
                  <a:lnTo>
                    <a:pt x="42" y="92"/>
                  </a:lnTo>
                  <a:lnTo>
                    <a:pt x="42" y="89"/>
                  </a:lnTo>
                  <a:lnTo>
                    <a:pt x="46" y="92"/>
                  </a:lnTo>
                  <a:lnTo>
                    <a:pt x="49" y="92"/>
                  </a:lnTo>
                  <a:lnTo>
                    <a:pt x="49" y="92"/>
                  </a:lnTo>
                  <a:lnTo>
                    <a:pt x="53" y="92"/>
                  </a:lnTo>
                  <a:lnTo>
                    <a:pt x="56" y="89"/>
                  </a:lnTo>
                  <a:lnTo>
                    <a:pt x="60" y="85"/>
                  </a:lnTo>
                  <a:lnTo>
                    <a:pt x="88" y="60"/>
                  </a:lnTo>
                  <a:lnTo>
                    <a:pt x="63" y="67"/>
                  </a:lnTo>
                  <a:lnTo>
                    <a:pt x="49" y="71"/>
                  </a:lnTo>
                  <a:lnTo>
                    <a:pt x="46" y="74"/>
                  </a:lnTo>
                  <a:lnTo>
                    <a:pt x="35" y="74"/>
                  </a:lnTo>
                  <a:lnTo>
                    <a:pt x="31" y="78"/>
                  </a:lnTo>
                  <a:lnTo>
                    <a:pt x="28" y="78"/>
                  </a:lnTo>
                  <a:lnTo>
                    <a:pt x="24" y="74"/>
                  </a:lnTo>
                  <a:lnTo>
                    <a:pt x="28" y="71"/>
                  </a:lnTo>
                  <a:lnTo>
                    <a:pt x="31" y="64"/>
                  </a:lnTo>
                  <a:lnTo>
                    <a:pt x="35" y="53"/>
                  </a:lnTo>
                  <a:lnTo>
                    <a:pt x="38" y="46"/>
                  </a:lnTo>
                  <a:lnTo>
                    <a:pt x="49" y="18"/>
                  </a:lnTo>
                  <a:lnTo>
                    <a:pt x="31" y="35"/>
                  </a:lnTo>
                  <a:lnTo>
                    <a:pt x="24" y="39"/>
                  </a:lnTo>
                  <a:lnTo>
                    <a:pt x="21" y="46"/>
                  </a:lnTo>
                  <a:lnTo>
                    <a:pt x="14" y="50"/>
                  </a:lnTo>
                  <a:lnTo>
                    <a:pt x="14" y="53"/>
                  </a:lnTo>
                  <a:lnTo>
                    <a:pt x="14" y="53"/>
                  </a:lnTo>
                  <a:lnTo>
                    <a:pt x="14" y="53"/>
                  </a:lnTo>
                  <a:lnTo>
                    <a:pt x="14" y="53"/>
                  </a:lnTo>
                  <a:lnTo>
                    <a:pt x="14" y="53"/>
                  </a:lnTo>
                  <a:lnTo>
                    <a:pt x="14" y="57"/>
                  </a:lnTo>
                  <a:lnTo>
                    <a:pt x="17" y="60"/>
                  </a:lnTo>
                  <a:lnTo>
                    <a:pt x="14" y="64"/>
                  </a:lnTo>
                  <a:lnTo>
                    <a:pt x="10" y="57"/>
                  </a:lnTo>
                  <a:lnTo>
                    <a:pt x="7" y="53"/>
                  </a:lnTo>
                  <a:lnTo>
                    <a:pt x="3" y="50"/>
                  </a:lnTo>
                  <a:lnTo>
                    <a:pt x="0" y="46"/>
                  </a:lnTo>
                  <a:close/>
                </a:path>
              </a:pathLst>
            </a:custGeom>
            <a:solidFill>
              <a:srgbClr val="870000"/>
            </a:solidFill>
            <a:ln w="0">
              <a:solidFill>
                <a:srgbClr val="870000"/>
              </a:solidFill>
              <a:prstDash val="solid"/>
              <a:round/>
              <a:headEnd/>
              <a:tailEnd/>
            </a:ln>
          </p:spPr>
          <p:txBody>
            <a:bodyPr/>
            <a:lstStyle/>
            <a:p>
              <a:endParaRPr lang="en-US"/>
            </a:p>
          </p:txBody>
        </p:sp>
        <p:sp>
          <p:nvSpPr>
            <p:cNvPr id="58" name="Freeform 79"/>
            <p:cNvSpPr>
              <a:spLocks/>
            </p:cNvSpPr>
            <p:nvPr/>
          </p:nvSpPr>
          <p:spPr bwMode="auto">
            <a:xfrm>
              <a:off x="26239" y="26665"/>
              <a:ext cx="78" cy="75"/>
            </a:xfrm>
            <a:custGeom>
              <a:avLst/>
              <a:gdLst/>
              <a:ahLst/>
              <a:cxnLst>
                <a:cxn ang="0">
                  <a:pos x="42" y="0"/>
                </a:cxn>
                <a:cxn ang="0">
                  <a:pos x="71" y="22"/>
                </a:cxn>
                <a:cxn ang="0">
                  <a:pos x="78" y="29"/>
                </a:cxn>
                <a:cxn ang="0">
                  <a:pos x="78" y="36"/>
                </a:cxn>
                <a:cxn ang="0">
                  <a:pos x="78" y="46"/>
                </a:cxn>
                <a:cxn ang="0">
                  <a:pos x="67" y="53"/>
                </a:cxn>
                <a:cxn ang="0">
                  <a:pos x="56" y="53"/>
                </a:cxn>
                <a:cxn ang="0">
                  <a:pos x="46" y="50"/>
                </a:cxn>
                <a:cxn ang="0">
                  <a:pos x="42" y="46"/>
                </a:cxn>
                <a:cxn ang="0">
                  <a:pos x="42" y="46"/>
                </a:cxn>
                <a:cxn ang="0">
                  <a:pos x="42" y="43"/>
                </a:cxn>
                <a:cxn ang="0">
                  <a:pos x="42" y="43"/>
                </a:cxn>
                <a:cxn ang="0">
                  <a:pos x="46" y="43"/>
                </a:cxn>
                <a:cxn ang="0">
                  <a:pos x="49" y="46"/>
                </a:cxn>
                <a:cxn ang="0">
                  <a:pos x="60" y="43"/>
                </a:cxn>
                <a:cxn ang="0">
                  <a:pos x="67" y="36"/>
                </a:cxn>
                <a:cxn ang="0">
                  <a:pos x="63" y="25"/>
                </a:cxn>
                <a:cxn ang="0">
                  <a:pos x="60" y="22"/>
                </a:cxn>
                <a:cxn ang="0">
                  <a:pos x="53" y="22"/>
                </a:cxn>
                <a:cxn ang="0">
                  <a:pos x="42" y="32"/>
                </a:cxn>
                <a:cxn ang="0">
                  <a:pos x="28" y="53"/>
                </a:cxn>
                <a:cxn ang="0">
                  <a:pos x="21" y="64"/>
                </a:cxn>
                <a:cxn ang="0">
                  <a:pos x="21" y="64"/>
                </a:cxn>
                <a:cxn ang="0">
                  <a:pos x="21" y="68"/>
                </a:cxn>
                <a:cxn ang="0">
                  <a:pos x="28" y="71"/>
                </a:cxn>
                <a:cxn ang="0">
                  <a:pos x="18" y="68"/>
                </a:cxn>
                <a:cxn ang="0">
                  <a:pos x="3" y="61"/>
                </a:cxn>
                <a:cxn ang="0">
                  <a:pos x="3" y="53"/>
                </a:cxn>
                <a:cxn ang="0">
                  <a:pos x="7" y="57"/>
                </a:cxn>
                <a:cxn ang="0">
                  <a:pos x="10" y="57"/>
                </a:cxn>
                <a:cxn ang="0">
                  <a:pos x="10" y="53"/>
                </a:cxn>
                <a:cxn ang="0">
                  <a:pos x="21" y="39"/>
                </a:cxn>
                <a:cxn ang="0">
                  <a:pos x="39" y="18"/>
                </a:cxn>
                <a:cxn ang="0">
                  <a:pos x="42" y="11"/>
                </a:cxn>
                <a:cxn ang="0">
                  <a:pos x="42" y="11"/>
                </a:cxn>
                <a:cxn ang="0">
                  <a:pos x="42" y="7"/>
                </a:cxn>
                <a:cxn ang="0">
                  <a:pos x="42" y="7"/>
                </a:cxn>
              </a:cxnLst>
              <a:rect l="0" t="0" r="r" b="b"/>
              <a:pathLst>
                <a:path w="78" h="75">
                  <a:moveTo>
                    <a:pt x="39" y="4"/>
                  </a:moveTo>
                  <a:lnTo>
                    <a:pt x="42" y="0"/>
                  </a:lnTo>
                  <a:lnTo>
                    <a:pt x="53" y="11"/>
                  </a:lnTo>
                  <a:lnTo>
                    <a:pt x="71" y="22"/>
                  </a:lnTo>
                  <a:lnTo>
                    <a:pt x="74" y="25"/>
                  </a:lnTo>
                  <a:lnTo>
                    <a:pt x="78" y="29"/>
                  </a:lnTo>
                  <a:lnTo>
                    <a:pt x="78" y="32"/>
                  </a:lnTo>
                  <a:lnTo>
                    <a:pt x="78" y="36"/>
                  </a:lnTo>
                  <a:lnTo>
                    <a:pt x="78" y="43"/>
                  </a:lnTo>
                  <a:lnTo>
                    <a:pt x="78" y="46"/>
                  </a:lnTo>
                  <a:lnTo>
                    <a:pt x="71" y="50"/>
                  </a:lnTo>
                  <a:lnTo>
                    <a:pt x="67" y="53"/>
                  </a:lnTo>
                  <a:lnTo>
                    <a:pt x="63" y="53"/>
                  </a:lnTo>
                  <a:lnTo>
                    <a:pt x="56" y="53"/>
                  </a:lnTo>
                  <a:lnTo>
                    <a:pt x="49" y="53"/>
                  </a:lnTo>
                  <a:lnTo>
                    <a:pt x="46" y="50"/>
                  </a:lnTo>
                  <a:lnTo>
                    <a:pt x="46" y="50"/>
                  </a:lnTo>
                  <a:lnTo>
                    <a:pt x="42" y="46"/>
                  </a:lnTo>
                  <a:lnTo>
                    <a:pt x="42" y="46"/>
                  </a:lnTo>
                  <a:lnTo>
                    <a:pt x="42" y="46"/>
                  </a:lnTo>
                  <a:lnTo>
                    <a:pt x="42" y="43"/>
                  </a:lnTo>
                  <a:lnTo>
                    <a:pt x="42" y="43"/>
                  </a:lnTo>
                  <a:lnTo>
                    <a:pt x="42" y="43"/>
                  </a:lnTo>
                  <a:lnTo>
                    <a:pt x="42" y="43"/>
                  </a:lnTo>
                  <a:lnTo>
                    <a:pt x="46" y="43"/>
                  </a:lnTo>
                  <a:lnTo>
                    <a:pt x="46" y="43"/>
                  </a:lnTo>
                  <a:lnTo>
                    <a:pt x="46" y="43"/>
                  </a:lnTo>
                  <a:lnTo>
                    <a:pt x="49" y="46"/>
                  </a:lnTo>
                  <a:lnTo>
                    <a:pt x="53" y="46"/>
                  </a:lnTo>
                  <a:lnTo>
                    <a:pt x="60" y="43"/>
                  </a:lnTo>
                  <a:lnTo>
                    <a:pt x="63" y="39"/>
                  </a:lnTo>
                  <a:lnTo>
                    <a:pt x="67" y="36"/>
                  </a:lnTo>
                  <a:lnTo>
                    <a:pt x="67" y="29"/>
                  </a:lnTo>
                  <a:lnTo>
                    <a:pt x="63" y="25"/>
                  </a:lnTo>
                  <a:lnTo>
                    <a:pt x="60" y="22"/>
                  </a:lnTo>
                  <a:lnTo>
                    <a:pt x="60" y="22"/>
                  </a:lnTo>
                  <a:lnTo>
                    <a:pt x="56" y="18"/>
                  </a:lnTo>
                  <a:lnTo>
                    <a:pt x="53" y="22"/>
                  </a:lnTo>
                  <a:lnTo>
                    <a:pt x="49" y="25"/>
                  </a:lnTo>
                  <a:lnTo>
                    <a:pt x="42" y="32"/>
                  </a:lnTo>
                  <a:lnTo>
                    <a:pt x="32" y="50"/>
                  </a:lnTo>
                  <a:lnTo>
                    <a:pt x="28" y="53"/>
                  </a:lnTo>
                  <a:lnTo>
                    <a:pt x="25" y="61"/>
                  </a:lnTo>
                  <a:lnTo>
                    <a:pt x="21" y="64"/>
                  </a:lnTo>
                  <a:lnTo>
                    <a:pt x="21" y="64"/>
                  </a:lnTo>
                  <a:lnTo>
                    <a:pt x="21" y="64"/>
                  </a:lnTo>
                  <a:lnTo>
                    <a:pt x="21" y="64"/>
                  </a:lnTo>
                  <a:lnTo>
                    <a:pt x="21" y="68"/>
                  </a:lnTo>
                  <a:lnTo>
                    <a:pt x="21" y="68"/>
                  </a:lnTo>
                  <a:lnTo>
                    <a:pt x="28" y="71"/>
                  </a:lnTo>
                  <a:lnTo>
                    <a:pt x="25" y="75"/>
                  </a:lnTo>
                  <a:lnTo>
                    <a:pt x="18" y="68"/>
                  </a:lnTo>
                  <a:lnTo>
                    <a:pt x="10" y="64"/>
                  </a:lnTo>
                  <a:lnTo>
                    <a:pt x="3" y="61"/>
                  </a:lnTo>
                  <a:lnTo>
                    <a:pt x="0" y="57"/>
                  </a:lnTo>
                  <a:lnTo>
                    <a:pt x="3" y="53"/>
                  </a:lnTo>
                  <a:lnTo>
                    <a:pt x="7" y="53"/>
                  </a:lnTo>
                  <a:lnTo>
                    <a:pt x="7" y="57"/>
                  </a:lnTo>
                  <a:lnTo>
                    <a:pt x="7" y="57"/>
                  </a:lnTo>
                  <a:lnTo>
                    <a:pt x="10" y="57"/>
                  </a:lnTo>
                  <a:lnTo>
                    <a:pt x="10" y="53"/>
                  </a:lnTo>
                  <a:lnTo>
                    <a:pt x="10" y="53"/>
                  </a:lnTo>
                  <a:lnTo>
                    <a:pt x="18" y="46"/>
                  </a:lnTo>
                  <a:lnTo>
                    <a:pt x="21" y="39"/>
                  </a:lnTo>
                  <a:lnTo>
                    <a:pt x="32" y="25"/>
                  </a:lnTo>
                  <a:lnTo>
                    <a:pt x="39" y="18"/>
                  </a:lnTo>
                  <a:lnTo>
                    <a:pt x="42" y="15"/>
                  </a:lnTo>
                  <a:lnTo>
                    <a:pt x="42" y="11"/>
                  </a:lnTo>
                  <a:lnTo>
                    <a:pt x="42" y="11"/>
                  </a:lnTo>
                  <a:lnTo>
                    <a:pt x="42" y="11"/>
                  </a:lnTo>
                  <a:lnTo>
                    <a:pt x="42" y="11"/>
                  </a:lnTo>
                  <a:lnTo>
                    <a:pt x="42" y="7"/>
                  </a:lnTo>
                  <a:lnTo>
                    <a:pt x="42" y="7"/>
                  </a:lnTo>
                  <a:lnTo>
                    <a:pt x="42" y="7"/>
                  </a:lnTo>
                  <a:lnTo>
                    <a:pt x="39" y="4"/>
                  </a:lnTo>
                  <a:close/>
                </a:path>
              </a:pathLst>
            </a:custGeom>
            <a:solidFill>
              <a:srgbClr val="870000"/>
            </a:solidFill>
            <a:ln w="0">
              <a:solidFill>
                <a:srgbClr val="870000"/>
              </a:solidFill>
              <a:prstDash val="solid"/>
              <a:round/>
              <a:headEnd/>
              <a:tailEnd/>
            </a:ln>
          </p:spPr>
          <p:txBody>
            <a:bodyPr/>
            <a:lstStyle/>
            <a:p>
              <a:endParaRPr lang="en-US"/>
            </a:p>
          </p:txBody>
        </p:sp>
        <p:sp>
          <p:nvSpPr>
            <p:cNvPr id="59" name="Freeform 80"/>
            <p:cNvSpPr>
              <a:spLocks/>
            </p:cNvSpPr>
            <p:nvPr/>
          </p:nvSpPr>
          <p:spPr bwMode="auto">
            <a:xfrm>
              <a:off x="26302" y="26701"/>
              <a:ext cx="75" cy="85"/>
            </a:xfrm>
            <a:custGeom>
              <a:avLst/>
              <a:gdLst/>
              <a:ahLst/>
              <a:cxnLst>
                <a:cxn ang="0">
                  <a:pos x="4" y="63"/>
                </a:cxn>
                <a:cxn ang="0">
                  <a:pos x="8" y="67"/>
                </a:cxn>
                <a:cxn ang="0">
                  <a:pos x="11" y="67"/>
                </a:cxn>
                <a:cxn ang="0">
                  <a:pos x="18" y="56"/>
                </a:cxn>
                <a:cxn ang="0">
                  <a:pos x="36" y="25"/>
                </a:cxn>
                <a:cxn ang="0">
                  <a:pos x="39" y="17"/>
                </a:cxn>
                <a:cxn ang="0">
                  <a:pos x="29" y="14"/>
                </a:cxn>
                <a:cxn ang="0">
                  <a:pos x="25" y="10"/>
                </a:cxn>
                <a:cxn ang="0">
                  <a:pos x="25" y="10"/>
                </a:cxn>
                <a:cxn ang="0">
                  <a:pos x="22" y="14"/>
                </a:cxn>
                <a:cxn ang="0">
                  <a:pos x="15" y="14"/>
                </a:cxn>
                <a:cxn ang="0">
                  <a:pos x="22" y="3"/>
                </a:cxn>
                <a:cxn ang="0">
                  <a:pos x="22" y="0"/>
                </a:cxn>
                <a:cxn ang="0">
                  <a:pos x="25" y="3"/>
                </a:cxn>
                <a:cxn ang="0">
                  <a:pos x="32" y="7"/>
                </a:cxn>
                <a:cxn ang="0">
                  <a:pos x="57" y="21"/>
                </a:cxn>
                <a:cxn ang="0">
                  <a:pos x="71" y="32"/>
                </a:cxn>
                <a:cxn ang="0">
                  <a:pos x="75" y="32"/>
                </a:cxn>
                <a:cxn ang="0">
                  <a:pos x="75" y="35"/>
                </a:cxn>
                <a:cxn ang="0">
                  <a:pos x="71" y="39"/>
                </a:cxn>
                <a:cxn ang="0">
                  <a:pos x="64" y="46"/>
                </a:cxn>
                <a:cxn ang="0">
                  <a:pos x="68" y="39"/>
                </a:cxn>
                <a:cxn ang="0">
                  <a:pos x="68" y="35"/>
                </a:cxn>
                <a:cxn ang="0">
                  <a:pos x="68" y="35"/>
                </a:cxn>
                <a:cxn ang="0">
                  <a:pos x="57" y="28"/>
                </a:cxn>
                <a:cxn ang="0">
                  <a:pos x="50" y="28"/>
                </a:cxn>
                <a:cxn ang="0">
                  <a:pos x="32" y="63"/>
                </a:cxn>
                <a:cxn ang="0">
                  <a:pos x="25" y="74"/>
                </a:cxn>
                <a:cxn ang="0">
                  <a:pos x="25" y="78"/>
                </a:cxn>
                <a:cxn ang="0">
                  <a:pos x="29" y="81"/>
                </a:cxn>
                <a:cxn ang="0">
                  <a:pos x="22" y="78"/>
                </a:cxn>
                <a:cxn ang="0">
                  <a:pos x="8" y="71"/>
                </a:cxn>
              </a:cxnLst>
              <a:rect l="0" t="0" r="r" b="b"/>
              <a:pathLst>
                <a:path w="75" h="85">
                  <a:moveTo>
                    <a:pt x="0" y="67"/>
                  </a:moveTo>
                  <a:lnTo>
                    <a:pt x="4" y="63"/>
                  </a:lnTo>
                  <a:lnTo>
                    <a:pt x="8" y="67"/>
                  </a:lnTo>
                  <a:lnTo>
                    <a:pt x="8" y="67"/>
                  </a:lnTo>
                  <a:lnTo>
                    <a:pt x="11" y="67"/>
                  </a:lnTo>
                  <a:lnTo>
                    <a:pt x="11" y="67"/>
                  </a:lnTo>
                  <a:lnTo>
                    <a:pt x="15" y="63"/>
                  </a:lnTo>
                  <a:lnTo>
                    <a:pt x="18" y="56"/>
                  </a:lnTo>
                  <a:lnTo>
                    <a:pt x="32" y="32"/>
                  </a:lnTo>
                  <a:lnTo>
                    <a:pt x="36" y="25"/>
                  </a:lnTo>
                  <a:lnTo>
                    <a:pt x="39" y="21"/>
                  </a:lnTo>
                  <a:lnTo>
                    <a:pt x="39" y="17"/>
                  </a:lnTo>
                  <a:lnTo>
                    <a:pt x="36" y="14"/>
                  </a:lnTo>
                  <a:lnTo>
                    <a:pt x="29" y="14"/>
                  </a:lnTo>
                  <a:lnTo>
                    <a:pt x="25" y="10"/>
                  </a:lnTo>
                  <a:lnTo>
                    <a:pt x="25" y="10"/>
                  </a:lnTo>
                  <a:lnTo>
                    <a:pt x="25" y="10"/>
                  </a:lnTo>
                  <a:lnTo>
                    <a:pt x="25" y="10"/>
                  </a:lnTo>
                  <a:lnTo>
                    <a:pt x="22" y="10"/>
                  </a:lnTo>
                  <a:lnTo>
                    <a:pt x="22" y="14"/>
                  </a:lnTo>
                  <a:lnTo>
                    <a:pt x="18" y="17"/>
                  </a:lnTo>
                  <a:lnTo>
                    <a:pt x="15" y="14"/>
                  </a:lnTo>
                  <a:lnTo>
                    <a:pt x="18" y="7"/>
                  </a:lnTo>
                  <a:lnTo>
                    <a:pt x="22" y="3"/>
                  </a:lnTo>
                  <a:lnTo>
                    <a:pt x="22" y="3"/>
                  </a:lnTo>
                  <a:lnTo>
                    <a:pt x="22" y="0"/>
                  </a:lnTo>
                  <a:lnTo>
                    <a:pt x="22" y="0"/>
                  </a:lnTo>
                  <a:lnTo>
                    <a:pt x="25" y="3"/>
                  </a:lnTo>
                  <a:lnTo>
                    <a:pt x="29" y="3"/>
                  </a:lnTo>
                  <a:lnTo>
                    <a:pt x="32" y="7"/>
                  </a:lnTo>
                  <a:lnTo>
                    <a:pt x="39" y="10"/>
                  </a:lnTo>
                  <a:lnTo>
                    <a:pt x="57" y="21"/>
                  </a:lnTo>
                  <a:lnTo>
                    <a:pt x="68" y="28"/>
                  </a:lnTo>
                  <a:lnTo>
                    <a:pt x="71" y="32"/>
                  </a:lnTo>
                  <a:lnTo>
                    <a:pt x="75" y="32"/>
                  </a:lnTo>
                  <a:lnTo>
                    <a:pt x="75" y="32"/>
                  </a:lnTo>
                  <a:lnTo>
                    <a:pt x="75" y="32"/>
                  </a:lnTo>
                  <a:lnTo>
                    <a:pt x="75" y="35"/>
                  </a:lnTo>
                  <a:lnTo>
                    <a:pt x="75" y="39"/>
                  </a:lnTo>
                  <a:lnTo>
                    <a:pt x="71" y="39"/>
                  </a:lnTo>
                  <a:lnTo>
                    <a:pt x="68" y="46"/>
                  </a:lnTo>
                  <a:lnTo>
                    <a:pt x="64" y="46"/>
                  </a:lnTo>
                  <a:lnTo>
                    <a:pt x="64" y="42"/>
                  </a:lnTo>
                  <a:lnTo>
                    <a:pt x="68" y="39"/>
                  </a:lnTo>
                  <a:lnTo>
                    <a:pt x="68" y="35"/>
                  </a:lnTo>
                  <a:lnTo>
                    <a:pt x="68" y="35"/>
                  </a:lnTo>
                  <a:lnTo>
                    <a:pt x="68" y="35"/>
                  </a:lnTo>
                  <a:lnTo>
                    <a:pt x="68" y="35"/>
                  </a:lnTo>
                  <a:lnTo>
                    <a:pt x="64" y="32"/>
                  </a:lnTo>
                  <a:lnTo>
                    <a:pt x="57" y="28"/>
                  </a:lnTo>
                  <a:lnTo>
                    <a:pt x="54" y="25"/>
                  </a:lnTo>
                  <a:lnTo>
                    <a:pt x="50" y="28"/>
                  </a:lnTo>
                  <a:lnTo>
                    <a:pt x="46" y="39"/>
                  </a:lnTo>
                  <a:lnTo>
                    <a:pt x="32" y="63"/>
                  </a:lnTo>
                  <a:lnTo>
                    <a:pt x="25" y="71"/>
                  </a:lnTo>
                  <a:lnTo>
                    <a:pt x="25" y="74"/>
                  </a:lnTo>
                  <a:lnTo>
                    <a:pt x="25" y="74"/>
                  </a:lnTo>
                  <a:lnTo>
                    <a:pt x="25" y="78"/>
                  </a:lnTo>
                  <a:lnTo>
                    <a:pt x="25" y="78"/>
                  </a:lnTo>
                  <a:lnTo>
                    <a:pt x="29" y="81"/>
                  </a:lnTo>
                  <a:lnTo>
                    <a:pt x="29" y="85"/>
                  </a:lnTo>
                  <a:lnTo>
                    <a:pt x="22" y="78"/>
                  </a:lnTo>
                  <a:lnTo>
                    <a:pt x="15" y="74"/>
                  </a:lnTo>
                  <a:lnTo>
                    <a:pt x="8" y="71"/>
                  </a:lnTo>
                  <a:lnTo>
                    <a:pt x="0" y="67"/>
                  </a:lnTo>
                  <a:close/>
                </a:path>
              </a:pathLst>
            </a:custGeom>
            <a:solidFill>
              <a:srgbClr val="870000"/>
            </a:solidFill>
            <a:ln w="0">
              <a:solidFill>
                <a:srgbClr val="870000"/>
              </a:solidFill>
              <a:prstDash val="solid"/>
              <a:round/>
              <a:headEnd/>
              <a:tailEnd/>
            </a:ln>
          </p:spPr>
          <p:txBody>
            <a:bodyPr/>
            <a:lstStyle/>
            <a:p>
              <a:endParaRPr lang="en-US"/>
            </a:p>
          </p:txBody>
        </p:sp>
        <p:sp>
          <p:nvSpPr>
            <p:cNvPr id="60" name="Freeform 81"/>
            <p:cNvSpPr>
              <a:spLocks/>
            </p:cNvSpPr>
            <p:nvPr/>
          </p:nvSpPr>
          <p:spPr bwMode="auto">
            <a:xfrm>
              <a:off x="26356" y="26736"/>
              <a:ext cx="56" cy="82"/>
            </a:xfrm>
            <a:custGeom>
              <a:avLst/>
              <a:gdLst/>
              <a:ahLst/>
              <a:cxnLst>
                <a:cxn ang="0">
                  <a:pos x="3" y="60"/>
                </a:cxn>
                <a:cxn ang="0">
                  <a:pos x="7" y="60"/>
                </a:cxn>
                <a:cxn ang="0">
                  <a:pos x="7" y="60"/>
                </a:cxn>
                <a:cxn ang="0">
                  <a:pos x="7" y="60"/>
                </a:cxn>
                <a:cxn ang="0">
                  <a:pos x="10" y="53"/>
                </a:cxn>
                <a:cxn ang="0">
                  <a:pos x="21" y="36"/>
                </a:cxn>
                <a:cxn ang="0">
                  <a:pos x="24" y="21"/>
                </a:cxn>
                <a:cxn ang="0">
                  <a:pos x="31" y="11"/>
                </a:cxn>
                <a:cxn ang="0">
                  <a:pos x="31" y="7"/>
                </a:cxn>
                <a:cxn ang="0">
                  <a:pos x="28" y="7"/>
                </a:cxn>
                <a:cxn ang="0">
                  <a:pos x="24" y="0"/>
                </a:cxn>
                <a:cxn ang="0">
                  <a:pos x="38" y="4"/>
                </a:cxn>
                <a:cxn ang="0">
                  <a:pos x="53" y="11"/>
                </a:cxn>
                <a:cxn ang="0">
                  <a:pos x="49" y="14"/>
                </a:cxn>
                <a:cxn ang="0">
                  <a:pos x="46" y="14"/>
                </a:cxn>
                <a:cxn ang="0">
                  <a:pos x="46" y="14"/>
                </a:cxn>
                <a:cxn ang="0">
                  <a:pos x="38" y="25"/>
                </a:cxn>
                <a:cxn ang="0">
                  <a:pos x="35" y="36"/>
                </a:cxn>
                <a:cxn ang="0">
                  <a:pos x="31" y="46"/>
                </a:cxn>
                <a:cxn ang="0">
                  <a:pos x="24" y="57"/>
                </a:cxn>
                <a:cxn ang="0">
                  <a:pos x="21" y="64"/>
                </a:cxn>
                <a:cxn ang="0">
                  <a:pos x="31" y="71"/>
                </a:cxn>
                <a:cxn ang="0">
                  <a:pos x="42" y="74"/>
                </a:cxn>
                <a:cxn ang="0">
                  <a:pos x="46" y="74"/>
                </a:cxn>
                <a:cxn ang="0">
                  <a:pos x="46" y="74"/>
                </a:cxn>
                <a:cxn ang="0">
                  <a:pos x="53" y="67"/>
                </a:cxn>
                <a:cxn ang="0">
                  <a:pos x="56" y="67"/>
                </a:cxn>
                <a:cxn ang="0">
                  <a:pos x="49" y="78"/>
                </a:cxn>
                <a:cxn ang="0">
                  <a:pos x="46" y="82"/>
                </a:cxn>
                <a:cxn ang="0">
                  <a:pos x="42" y="82"/>
                </a:cxn>
                <a:cxn ang="0">
                  <a:pos x="35" y="78"/>
                </a:cxn>
                <a:cxn ang="0">
                  <a:pos x="24" y="74"/>
                </a:cxn>
                <a:cxn ang="0">
                  <a:pos x="14" y="67"/>
                </a:cxn>
                <a:cxn ang="0">
                  <a:pos x="0" y="64"/>
                </a:cxn>
              </a:cxnLst>
              <a:rect l="0" t="0" r="r" b="b"/>
              <a:pathLst>
                <a:path w="56" h="82">
                  <a:moveTo>
                    <a:pt x="0" y="64"/>
                  </a:moveTo>
                  <a:lnTo>
                    <a:pt x="3" y="60"/>
                  </a:lnTo>
                  <a:lnTo>
                    <a:pt x="3" y="60"/>
                  </a:lnTo>
                  <a:lnTo>
                    <a:pt x="7" y="60"/>
                  </a:lnTo>
                  <a:lnTo>
                    <a:pt x="7" y="60"/>
                  </a:lnTo>
                  <a:lnTo>
                    <a:pt x="7" y="60"/>
                  </a:lnTo>
                  <a:lnTo>
                    <a:pt x="7" y="60"/>
                  </a:lnTo>
                  <a:lnTo>
                    <a:pt x="7" y="60"/>
                  </a:lnTo>
                  <a:lnTo>
                    <a:pt x="10" y="57"/>
                  </a:lnTo>
                  <a:lnTo>
                    <a:pt x="10" y="53"/>
                  </a:lnTo>
                  <a:lnTo>
                    <a:pt x="14" y="46"/>
                  </a:lnTo>
                  <a:lnTo>
                    <a:pt x="21" y="36"/>
                  </a:lnTo>
                  <a:lnTo>
                    <a:pt x="24" y="28"/>
                  </a:lnTo>
                  <a:lnTo>
                    <a:pt x="24" y="21"/>
                  </a:lnTo>
                  <a:lnTo>
                    <a:pt x="28" y="18"/>
                  </a:lnTo>
                  <a:lnTo>
                    <a:pt x="31" y="11"/>
                  </a:lnTo>
                  <a:lnTo>
                    <a:pt x="31" y="7"/>
                  </a:lnTo>
                  <a:lnTo>
                    <a:pt x="31" y="7"/>
                  </a:lnTo>
                  <a:lnTo>
                    <a:pt x="31" y="7"/>
                  </a:lnTo>
                  <a:lnTo>
                    <a:pt x="28" y="7"/>
                  </a:lnTo>
                  <a:lnTo>
                    <a:pt x="24" y="4"/>
                  </a:lnTo>
                  <a:lnTo>
                    <a:pt x="24" y="0"/>
                  </a:lnTo>
                  <a:lnTo>
                    <a:pt x="31" y="4"/>
                  </a:lnTo>
                  <a:lnTo>
                    <a:pt x="38" y="4"/>
                  </a:lnTo>
                  <a:lnTo>
                    <a:pt x="46" y="7"/>
                  </a:lnTo>
                  <a:lnTo>
                    <a:pt x="53" y="11"/>
                  </a:lnTo>
                  <a:lnTo>
                    <a:pt x="53" y="14"/>
                  </a:lnTo>
                  <a:lnTo>
                    <a:pt x="49" y="14"/>
                  </a:lnTo>
                  <a:lnTo>
                    <a:pt x="46" y="14"/>
                  </a:lnTo>
                  <a:lnTo>
                    <a:pt x="46" y="14"/>
                  </a:lnTo>
                  <a:lnTo>
                    <a:pt x="46" y="14"/>
                  </a:lnTo>
                  <a:lnTo>
                    <a:pt x="46" y="14"/>
                  </a:lnTo>
                  <a:lnTo>
                    <a:pt x="42" y="21"/>
                  </a:lnTo>
                  <a:lnTo>
                    <a:pt x="38" y="25"/>
                  </a:lnTo>
                  <a:lnTo>
                    <a:pt x="35" y="32"/>
                  </a:lnTo>
                  <a:lnTo>
                    <a:pt x="35" y="36"/>
                  </a:lnTo>
                  <a:lnTo>
                    <a:pt x="35" y="39"/>
                  </a:lnTo>
                  <a:lnTo>
                    <a:pt x="31" y="46"/>
                  </a:lnTo>
                  <a:lnTo>
                    <a:pt x="28" y="53"/>
                  </a:lnTo>
                  <a:lnTo>
                    <a:pt x="24" y="57"/>
                  </a:lnTo>
                  <a:lnTo>
                    <a:pt x="24" y="64"/>
                  </a:lnTo>
                  <a:lnTo>
                    <a:pt x="21" y="64"/>
                  </a:lnTo>
                  <a:lnTo>
                    <a:pt x="28" y="67"/>
                  </a:lnTo>
                  <a:lnTo>
                    <a:pt x="31" y="71"/>
                  </a:lnTo>
                  <a:lnTo>
                    <a:pt x="35" y="71"/>
                  </a:lnTo>
                  <a:lnTo>
                    <a:pt x="42" y="74"/>
                  </a:lnTo>
                  <a:lnTo>
                    <a:pt x="42" y="74"/>
                  </a:lnTo>
                  <a:lnTo>
                    <a:pt x="46" y="74"/>
                  </a:lnTo>
                  <a:lnTo>
                    <a:pt x="46" y="74"/>
                  </a:lnTo>
                  <a:lnTo>
                    <a:pt x="46" y="74"/>
                  </a:lnTo>
                  <a:lnTo>
                    <a:pt x="49" y="71"/>
                  </a:lnTo>
                  <a:lnTo>
                    <a:pt x="53" y="67"/>
                  </a:lnTo>
                  <a:lnTo>
                    <a:pt x="56" y="67"/>
                  </a:lnTo>
                  <a:lnTo>
                    <a:pt x="56" y="67"/>
                  </a:lnTo>
                  <a:lnTo>
                    <a:pt x="53" y="67"/>
                  </a:lnTo>
                  <a:lnTo>
                    <a:pt x="49" y="78"/>
                  </a:lnTo>
                  <a:lnTo>
                    <a:pt x="46" y="82"/>
                  </a:lnTo>
                  <a:lnTo>
                    <a:pt x="46" y="82"/>
                  </a:lnTo>
                  <a:lnTo>
                    <a:pt x="46" y="82"/>
                  </a:lnTo>
                  <a:lnTo>
                    <a:pt x="42" y="82"/>
                  </a:lnTo>
                  <a:lnTo>
                    <a:pt x="38" y="82"/>
                  </a:lnTo>
                  <a:lnTo>
                    <a:pt x="35" y="78"/>
                  </a:lnTo>
                  <a:lnTo>
                    <a:pt x="31" y="78"/>
                  </a:lnTo>
                  <a:lnTo>
                    <a:pt x="24" y="74"/>
                  </a:lnTo>
                  <a:lnTo>
                    <a:pt x="17" y="71"/>
                  </a:lnTo>
                  <a:lnTo>
                    <a:pt x="14" y="67"/>
                  </a:lnTo>
                  <a:lnTo>
                    <a:pt x="10" y="67"/>
                  </a:lnTo>
                  <a:lnTo>
                    <a:pt x="0" y="64"/>
                  </a:lnTo>
                  <a:close/>
                </a:path>
              </a:pathLst>
            </a:custGeom>
            <a:solidFill>
              <a:srgbClr val="870000"/>
            </a:solidFill>
            <a:ln w="0">
              <a:solidFill>
                <a:srgbClr val="870000"/>
              </a:solidFill>
              <a:prstDash val="solid"/>
              <a:round/>
              <a:headEnd/>
              <a:tailEnd/>
            </a:ln>
          </p:spPr>
          <p:txBody>
            <a:bodyPr/>
            <a:lstStyle/>
            <a:p>
              <a:endParaRPr lang="en-US"/>
            </a:p>
          </p:txBody>
        </p:sp>
        <p:sp>
          <p:nvSpPr>
            <p:cNvPr id="61" name="Freeform 82"/>
            <p:cNvSpPr>
              <a:spLocks/>
            </p:cNvSpPr>
            <p:nvPr/>
          </p:nvSpPr>
          <p:spPr bwMode="auto">
            <a:xfrm>
              <a:off x="26419" y="26757"/>
              <a:ext cx="64" cy="78"/>
            </a:xfrm>
            <a:custGeom>
              <a:avLst/>
              <a:gdLst/>
              <a:ahLst/>
              <a:cxnLst>
                <a:cxn ang="0">
                  <a:pos x="28" y="39"/>
                </a:cxn>
                <a:cxn ang="0">
                  <a:pos x="39" y="32"/>
                </a:cxn>
                <a:cxn ang="0">
                  <a:pos x="43" y="29"/>
                </a:cxn>
                <a:cxn ang="0">
                  <a:pos x="46" y="25"/>
                </a:cxn>
                <a:cxn ang="0">
                  <a:pos x="53" y="22"/>
                </a:cxn>
                <a:cxn ang="0">
                  <a:pos x="57" y="18"/>
                </a:cxn>
                <a:cxn ang="0">
                  <a:pos x="57" y="15"/>
                </a:cxn>
                <a:cxn ang="0">
                  <a:pos x="64" y="18"/>
                </a:cxn>
                <a:cxn ang="0">
                  <a:pos x="64" y="18"/>
                </a:cxn>
                <a:cxn ang="0">
                  <a:pos x="57" y="25"/>
                </a:cxn>
                <a:cxn ang="0">
                  <a:pos x="46" y="32"/>
                </a:cxn>
                <a:cxn ang="0">
                  <a:pos x="39" y="39"/>
                </a:cxn>
                <a:cxn ang="0">
                  <a:pos x="36" y="43"/>
                </a:cxn>
                <a:cxn ang="0">
                  <a:pos x="32" y="46"/>
                </a:cxn>
                <a:cxn ang="0">
                  <a:pos x="32" y="46"/>
                </a:cxn>
                <a:cxn ang="0">
                  <a:pos x="32" y="50"/>
                </a:cxn>
                <a:cxn ang="0">
                  <a:pos x="32" y="50"/>
                </a:cxn>
                <a:cxn ang="0">
                  <a:pos x="28" y="57"/>
                </a:cxn>
                <a:cxn ang="0">
                  <a:pos x="25" y="64"/>
                </a:cxn>
                <a:cxn ang="0">
                  <a:pos x="25" y="68"/>
                </a:cxn>
                <a:cxn ang="0">
                  <a:pos x="25" y="68"/>
                </a:cxn>
                <a:cxn ang="0">
                  <a:pos x="25" y="71"/>
                </a:cxn>
                <a:cxn ang="0">
                  <a:pos x="25" y="71"/>
                </a:cxn>
                <a:cxn ang="0">
                  <a:pos x="25" y="71"/>
                </a:cxn>
                <a:cxn ang="0">
                  <a:pos x="28" y="71"/>
                </a:cxn>
                <a:cxn ang="0">
                  <a:pos x="32" y="75"/>
                </a:cxn>
                <a:cxn ang="0">
                  <a:pos x="32" y="78"/>
                </a:cxn>
                <a:cxn ang="0">
                  <a:pos x="21" y="75"/>
                </a:cxn>
                <a:cxn ang="0">
                  <a:pos x="14" y="71"/>
                </a:cxn>
                <a:cxn ang="0">
                  <a:pos x="7" y="71"/>
                </a:cxn>
                <a:cxn ang="0">
                  <a:pos x="0" y="68"/>
                </a:cxn>
                <a:cxn ang="0">
                  <a:pos x="0" y="64"/>
                </a:cxn>
                <a:cxn ang="0">
                  <a:pos x="7" y="64"/>
                </a:cxn>
                <a:cxn ang="0">
                  <a:pos x="7" y="68"/>
                </a:cxn>
                <a:cxn ang="0">
                  <a:pos x="11" y="68"/>
                </a:cxn>
                <a:cxn ang="0">
                  <a:pos x="11" y="64"/>
                </a:cxn>
                <a:cxn ang="0">
                  <a:pos x="11" y="64"/>
                </a:cxn>
                <a:cxn ang="0">
                  <a:pos x="11" y="64"/>
                </a:cxn>
                <a:cxn ang="0">
                  <a:pos x="14" y="57"/>
                </a:cxn>
                <a:cxn ang="0">
                  <a:pos x="14" y="53"/>
                </a:cxn>
                <a:cxn ang="0">
                  <a:pos x="18" y="46"/>
                </a:cxn>
                <a:cxn ang="0">
                  <a:pos x="18" y="43"/>
                </a:cxn>
                <a:cxn ang="0">
                  <a:pos x="18" y="39"/>
                </a:cxn>
                <a:cxn ang="0">
                  <a:pos x="14" y="32"/>
                </a:cxn>
                <a:cxn ang="0">
                  <a:pos x="14" y="22"/>
                </a:cxn>
                <a:cxn ang="0">
                  <a:pos x="11" y="15"/>
                </a:cxn>
                <a:cxn ang="0">
                  <a:pos x="7" y="7"/>
                </a:cxn>
                <a:cxn ang="0">
                  <a:pos x="7" y="7"/>
                </a:cxn>
                <a:cxn ang="0">
                  <a:pos x="7" y="4"/>
                </a:cxn>
                <a:cxn ang="0">
                  <a:pos x="4" y="4"/>
                </a:cxn>
                <a:cxn ang="0">
                  <a:pos x="4" y="4"/>
                </a:cxn>
                <a:cxn ang="0">
                  <a:pos x="4" y="0"/>
                </a:cxn>
                <a:cxn ang="0">
                  <a:pos x="14" y="0"/>
                </a:cxn>
                <a:cxn ang="0">
                  <a:pos x="18" y="0"/>
                </a:cxn>
                <a:cxn ang="0">
                  <a:pos x="18" y="0"/>
                </a:cxn>
                <a:cxn ang="0">
                  <a:pos x="21" y="4"/>
                </a:cxn>
                <a:cxn ang="0">
                  <a:pos x="21" y="4"/>
                </a:cxn>
                <a:cxn ang="0">
                  <a:pos x="25" y="7"/>
                </a:cxn>
                <a:cxn ang="0">
                  <a:pos x="25" y="11"/>
                </a:cxn>
                <a:cxn ang="0">
                  <a:pos x="25" y="18"/>
                </a:cxn>
                <a:cxn ang="0">
                  <a:pos x="28" y="25"/>
                </a:cxn>
                <a:cxn ang="0">
                  <a:pos x="28" y="36"/>
                </a:cxn>
                <a:cxn ang="0">
                  <a:pos x="28" y="39"/>
                </a:cxn>
              </a:cxnLst>
              <a:rect l="0" t="0" r="r" b="b"/>
              <a:pathLst>
                <a:path w="64" h="78">
                  <a:moveTo>
                    <a:pt x="28" y="39"/>
                  </a:moveTo>
                  <a:lnTo>
                    <a:pt x="39" y="32"/>
                  </a:lnTo>
                  <a:lnTo>
                    <a:pt x="43" y="29"/>
                  </a:lnTo>
                  <a:lnTo>
                    <a:pt x="46" y="25"/>
                  </a:lnTo>
                  <a:lnTo>
                    <a:pt x="53" y="22"/>
                  </a:lnTo>
                  <a:lnTo>
                    <a:pt x="57" y="18"/>
                  </a:lnTo>
                  <a:lnTo>
                    <a:pt x="57" y="15"/>
                  </a:lnTo>
                  <a:lnTo>
                    <a:pt x="64" y="18"/>
                  </a:lnTo>
                  <a:lnTo>
                    <a:pt x="64" y="18"/>
                  </a:lnTo>
                  <a:lnTo>
                    <a:pt x="57" y="25"/>
                  </a:lnTo>
                  <a:lnTo>
                    <a:pt x="46" y="32"/>
                  </a:lnTo>
                  <a:lnTo>
                    <a:pt x="39" y="39"/>
                  </a:lnTo>
                  <a:lnTo>
                    <a:pt x="36" y="43"/>
                  </a:lnTo>
                  <a:lnTo>
                    <a:pt x="32" y="46"/>
                  </a:lnTo>
                  <a:lnTo>
                    <a:pt x="32" y="46"/>
                  </a:lnTo>
                  <a:lnTo>
                    <a:pt x="32" y="50"/>
                  </a:lnTo>
                  <a:lnTo>
                    <a:pt x="32" y="50"/>
                  </a:lnTo>
                  <a:lnTo>
                    <a:pt x="28" y="57"/>
                  </a:lnTo>
                  <a:lnTo>
                    <a:pt x="25" y="64"/>
                  </a:lnTo>
                  <a:lnTo>
                    <a:pt x="25" y="68"/>
                  </a:lnTo>
                  <a:lnTo>
                    <a:pt x="25" y="68"/>
                  </a:lnTo>
                  <a:lnTo>
                    <a:pt x="25" y="71"/>
                  </a:lnTo>
                  <a:lnTo>
                    <a:pt x="25" y="71"/>
                  </a:lnTo>
                  <a:lnTo>
                    <a:pt x="25" y="71"/>
                  </a:lnTo>
                  <a:lnTo>
                    <a:pt x="28" y="71"/>
                  </a:lnTo>
                  <a:lnTo>
                    <a:pt x="32" y="75"/>
                  </a:lnTo>
                  <a:lnTo>
                    <a:pt x="32" y="78"/>
                  </a:lnTo>
                  <a:lnTo>
                    <a:pt x="21" y="75"/>
                  </a:lnTo>
                  <a:lnTo>
                    <a:pt x="14" y="71"/>
                  </a:lnTo>
                  <a:lnTo>
                    <a:pt x="7" y="71"/>
                  </a:lnTo>
                  <a:lnTo>
                    <a:pt x="0" y="68"/>
                  </a:lnTo>
                  <a:lnTo>
                    <a:pt x="0" y="64"/>
                  </a:lnTo>
                  <a:lnTo>
                    <a:pt x="7" y="64"/>
                  </a:lnTo>
                  <a:lnTo>
                    <a:pt x="7" y="68"/>
                  </a:lnTo>
                  <a:lnTo>
                    <a:pt x="11" y="68"/>
                  </a:lnTo>
                  <a:lnTo>
                    <a:pt x="11" y="64"/>
                  </a:lnTo>
                  <a:lnTo>
                    <a:pt x="11" y="64"/>
                  </a:lnTo>
                  <a:lnTo>
                    <a:pt x="11" y="64"/>
                  </a:lnTo>
                  <a:lnTo>
                    <a:pt x="14" y="57"/>
                  </a:lnTo>
                  <a:lnTo>
                    <a:pt x="14" y="53"/>
                  </a:lnTo>
                  <a:lnTo>
                    <a:pt x="18" y="46"/>
                  </a:lnTo>
                  <a:lnTo>
                    <a:pt x="18" y="43"/>
                  </a:lnTo>
                  <a:lnTo>
                    <a:pt x="18" y="39"/>
                  </a:lnTo>
                  <a:lnTo>
                    <a:pt x="14" y="32"/>
                  </a:lnTo>
                  <a:lnTo>
                    <a:pt x="14" y="22"/>
                  </a:lnTo>
                  <a:lnTo>
                    <a:pt x="11" y="15"/>
                  </a:lnTo>
                  <a:lnTo>
                    <a:pt x="7" y="7"/>
                  </a:lnTo>
                  <a:lnTo>
                    <a:pt x="7" y="7"/>
                  </a:lnTo>
                  <a:lnTo>
                    <a:pt x="7" y="4"/>
                  </a:lnTo>
                  <a:lnTo>
                    <a:pt x="4" y="4"/>
                  </a:lnTo>
                  <a:lnTo>
                    <a:pt x="4" y="4"/>
                  </a:lnTo>
                  <a:lnTo>
                    <a:pt x="4" y="0"/>
                  </a:lnTo>
                  <a:lnTo>
                    <a:pt x="14" y="0"/>
                  </a:lnTo>
                  <a:lnTo>
                    <a:pt x="18" y="0"/>
                  </a:lnTo>
                  <a:lnTo>
                    <a:pt x="18" y="0"/>
                  </a:lnTo>
                  <a:lnTo>
                    <a:pt x="21" y="4"/>
                  </a:lnTo>
                  <a:lnTo>
                    <a:pt x="21" y="4"/>
                  </a:lnTo>
                  <a:lnTo>
                    <a:pt x="25" y="7"/>
                  </a:lnTo>
                  <a:lnTo>
                    <a:pt x="25" y="11"/>
                  </a:lnTo>
                  <a:lnTo>
                    <a:pt x="25" y="18"/>
                  </a:lnTo>
                  <a:lnTo>
                    <a:pt x="28" y="25"/>
                  </a:lnTo>
                  <a:lnTo>
                    <a:pt x="28" y="36"/>
                  </a:lnTo>
                  <a:lnTo>
                    <a:pt x="28" y="39"/>
                  </a:lnTo>
                  <a:close/>
                </a:path>
              </a:pathLst>
            </a:custGeom>
            <a:solidFill>
              <a:srgbClr val="870000"/>
            </a:solidFill>
            <a:ln w="0">
              <a:solidFill>
                <a:srgbClr val="870000"/>
              </a:solidFill>
              <a:prstDash val="solid"/>
              <a:round/>
              <a:headEnd/>
              <a:tailEnd/>
            </a:ln>
          </p:spPr>
          <p:txBody>
            <a:bodyPr/>
            <a:lstStyle/>
            <a:p>
              <a:endParaRPr lang="en-US"/>
            </a:p>
          </p:txBody>
        </p:sp>
        <p:sp>
          <p:nvSpPr>
            <p:cNvPr id="62" name="Freeform 83"/>
            <p:cNvSpPr>
              <a:spLocks noEditPoints="1"/>
            </p:cNvSpPr>
            <p:nvPr/>
          </p:nvSpPr>
          <p:spPr bwMode="auto">
            <a:xfrm>
              <a:off x="26497" y="26786"/>
              <a:ext cx="74" cy="74"/>
            </a:xfrm>
            <a:custGeom>
              <a:avLst/>
              <a:gdLst/>
              <a:ahLst/>
              <a:cxnLst>
                <a:cxn ang="0">
                  <a:pos x="0" y="63"/>
                </a:cxn>
                <a:cxn ang="0">
                  <a:pos x="0" y="60"/>
                </a:cxn>
                <a:cxn ang="0">
                  <a:pos x="4" y="60"/>
                </a:cxn>
                <a:cxn ang="0">
                  <a:pos x="7" y="60"/>
                </a:cxn>
                <a:cxn ang="0">
                  <a:pos x="7" y="60"/>
                </a:cxn>
                <a:cxn ang="0">
                  <a:pos x="7" y="60"/>
                </a:cxn>
                <a:cxn ang="0">
                  <a:pos x="7" y="56"/>
                </a:cxn>
                <a:cxn ang="0">
                  <a:pos x="7" y="56"/>
                </a:cxn>
                <a:cxn ang="0">
                  <a:pos x="11" y="56"/>
                </a:cxn>
                <a:cxn ang="0">
                  <a:pos x="14" y="49"/>
                </a:cxn>
                <a:cxn ang="0">
                  <a:pos x="14" y="46"/>
                </a:cxn>
                <a:cxn ang="0">
                  <a:pos x="18" y="39"/>
                </a:cxn>
                <a:cxn ang="0">
                  <a:pos x="35" y="10"/>
                </a:cxn>
                <a:cxn ang="0">
                  <a:pos x="42" y="0"/>
                </a:cxn>
                <a:cxn ang="0">
                  <a:pos x="50" y="0"/>
                </a:cxn>
                <a:cxn ang="0">
                  <a:pos x="64" y="53"/>
                </a:cxn>
                <a:cxn ang="0">
                  <a:pos x="67" y="60"/>
                </a:cxn>
                <a:cxn ang="0">
                  <a:pos x="67" y="67"/>
                </a:cxn>
                <a:cxn ang="0">
                  <a:pos x="67" y="67"/>
                </a:cxn>
                <a:cxn ang="0">
                  <a:pos x="67" y="67"/>
                </a:cxn>
                <a:cxn ang="0">
                  <a:pos x="67" y="67"/>
                </a:cxn>
                <a:cxn ang="0">
                  <a:pos x="67" y="67"/>
                </a:cxn>
                <a:cxn ang="0">
                  <a:pos x="71" y="67"/>
                </a:cxn>
                <a:cxn ang="0">
                  <a:pos x="71" y="67"/>
                </a:cxn>
                <a:cxn ang="0">
                  <a:pos x="71" y="67"/>
                </a:cxn>
                <a:cxn ang="0">
                  <a:pos x="74" y="67"/>
                </a:cxn>
                <a:cxn ang="0">
                  <a:pos x="74" y="74"/>
                </a:cxn>
                <a:cxn ang="0">
                  <a:pos x="60" y="70"/>
                </a:cxn>
                <a:cxn ang="0">
                  <a:pos x="42" y="67"/>
                </a:cxn>
                <a:cxn ang="0">
                  <a:pos x="42" y="63"/>
                </a:cxn>
                <a:cxn ang="0">
                  <a:pos x="46" y="63"/>
                </a:cxn>
                <a:cxn ang="0">
                  <a:pos x="50" y="63"/>
                </a:cxn>
                <a:cxn ang="0">
                  <a:pos x="50" y="63"/>
                </a:cxn>
                <a:cxn ang="0">
                  <a:pos x="50" y="63"/>
                </a:cxn>
                <a:cxn ang="0">
                  <a:pos x="50" y="63"/>
                </a:cxn>
                <a:cxn ang="0">
                  <a:pos x="50" y="60"/>
                </a:cxn>
                <a:cxn ang="0">
                  <a:pos x="46" y="49"/>
                </a:cxn>
                <a:cxn ang="0">
                  <a:pos x="21" y="46"/>
                </a:cxn>
                <a:cxn ang="0">
                  <a:pos x="21" y="49"/>
                </a:cxn>
                <a:cxn ang="0">
                  <a:pos x="18" y="56"/>
                </a:cxn>
                <a:cxn ang="0">
                  <a:pos x="14" y="56"/>
                </a:cxn>
                <a:cxn ang="0">
                  <a:pos x="18" y="60"/>
                </a:cxn>
                <a:cxn ang="0">
                  <a:pos x="18" y="60"/>
                </a:cxn>
                <a:cxn ang="0">
                  <a:pos x="18" y="60"/>
                </a:cxn>
                <a:cxn ang="0">
                  <a:pos x="25" y="60"/>
                </a:cxn>
                <a:cxn ang="0">
                  <a:pos x="21" y="67"/>
                </a:cxn>
                <a:cxn ang="0">
                  <a:pos x="11" y="63"/>
                </a:cxn>
                <a:cxn ang="0">
                  <a:pos x="0" y="63"/>
                </a:cxn>
                <a:cxn ang="0">
                  <a:pos x="25" y="39"/>
                </a:cxn>
                <a:cxn ang="0">
                  <a:pos x="32" y="39"/>
                </a:cxn>
                <a:cxn ang="0">
                  <a:pos x="35" y="42"/>
                </a:cxn>
                <a:cxn ang="0">
                  <a:pos x="42" y="42"/>
                </a:cxn>
                <a:cxn ang="0">
                  <a:pos x="46" y="42"/>
                </a:cxn>
                <a:cxn ang="0">
                  <a:pos x="39" y="14"/>
                </a:cxn>
                <a:cxn ang="0">
                  <a:pos x="25" y="39"/>
                </a:cxn>
              </a:cxnLst>
              <a:rect l="0" t="0" r="r" b="b"/>
              <a:pathLst>
                <a:path w="74" h="74">
                  <a:moveTo>
                    <a:pt x="0" y="63"/>
                  </a:moveTo>
                  <a:lnTo>
                    <a:pt x="0" y="60"/>
                  </a:lnTo>
                  <a:lnTo>
                    <a:pt x="4" y="60"/>
                  </a:lnTo>
                  <a:lnTo>
                    <a:pt x="7" y="60"/>
                  </a:lnTo>
                  <a:lnTo>
                    <a:pt x="7" y="60"/>
                  </a:lnTo>
                  <a:lnTo>
                    <a:pt x="7" y="60"/>
                  </a:lnTo>
                  <a:lnTo>
                    <a:pt x="7" y="56"/>
                  </a:lnTo>
                  <a:lnTo>
                    <a:pt x="7" y="56"/>
                  </a:lnTo>
                  <a:lnTo>
                    <a:pt x="11" y="56"/>
                  </a:lnTo>
                  <a:lnTo>
                    <a:pt x="14" y="49"/>
                  </a:lnTo>
                  <a:lnTo>
                    <a:pt x="14" y="46"/>
                  </a:lnTo>
                  <a:lnTo>
                    <a:pt x="18" y="39"/>
                  </a:lnTo>
                  <a:lnTo>
                    <a:pt x="35" y="10"/>
                  </a:lnTo>
                  <a:lnTo>
                    <a:pt x="42" y="0"/>
                  </a:lnTo>
                  <a:lnTo>
                    <a:pt x="50" y="0"/>
                  </a:lnTo>
                  <a:lnTo>
                    <a:pt x="64" y="53"/>
                  </a:lnTo>
                  <a:lnTo>
                    <a:pt x="67" y="60"/>
                  </a:lnTo>
                  <a:lnTo>
                    <a:pt x="67" y="67"/>
                  </a:lnTo>
                  <a:lnTo>
                    <a:pt x="67" y="67"/>
                  </a:lnTo>
                  <a:lnTo>
                    <a:pt x="67" y="67"/>
                  </a:lnTo>
                  <a:lnTo>
                    <a:pt x="67" y="67"/>
                  </a:lnTo>
                  <a:lnTo>
                    <a:pt x="67" y="67"/>
                  </a:lnTo>
                  <a:lnTo>
                    <a:pt x="71" y="67"/>
                  </a:lnTo>
                  <a:lnTo>
                    <a:pt x="71" y="67"/>
                  </a:lnTo>
                  <a:lnTo>
                    <a:pt x="71" y="67"/>
                  </a:lnTo>
                  <a:lnTo>
                    <a:pt x="74" y="67"/>
                  </a:lnTo>
                  <a:lnTo>
                    <a:pt x="74" y="74"/>
                  </a:lnTo>
                  <a:lnTo>
                    <a:pt x="60" y="70"/>
                  </a:lnTo>
                  <a:lnTo>
                    <a:pt x="42" y="67"/>
                  </a:lnTo>
                  <a:lnTo>
                    <a:pt x="42" y="63"/>
                  </a:lnTo>
                  <a:lnTo>
                    <a:pt x="46" y="63"/>
                  </a:lnTo>
                  <a:lnTo>
                    <a:pt x="50" y="63"/>
                  </a:lnTo>
                  <a:lnTo>
                    <a:pt x="50" y="63"/>
                  </a:lnTo>
                  <a:lnTo>
                    <a:pt x="50" y="63"/>
                  </a:lnTo>
                  <a:lnTo>
                    <a:pt x="50" y="63"/>
                  </a:lnTo>
                  <a:lnTo>
                    <a:pt x="50" y="60"/>
                  </a:lnTo>
                  <a:lnTo>
                    <a:pt x="46" y="49"/>
                  </a:lnTo>
                  <a:lnTo>
                    <a:pt x="21" y="46"/>
                  </a:lnTo>
                  <a:lnTo>
                    <a:pt x="21" y="49"/>
                  </a:lnTo>
                  <a:lnTo>
                    <a:pt x="18" y="56"/>
                  </a:lnTo>
                  <a:lnTo>
                    <a:pt x="14" y="56"/>
                  </a:lnTo>
                  <a:lnTo>
                    <a:pt x="18" y="60"/>
                  </a:lnTo>
                  <a:lnTo>
                    <a:pt x="18" y="60"/>
                  </a:lnTo>
                  <a:lnTo>
                    <a:pt x="18" y="60"/>
                  </a:lnTo>
                  <a:lnTo>
                    <a:pt x="25" y="60"/>
                  </a:lnTo>
                  <a:lnTo>
                    <a:pt x="21" y="67"/>
                  </a:lnTo>
                  <a:lnTo>
                    <a:pt x="11" y="63"/>
                  </a:lnTo>
                  <a:lnTo>
                    <a:pt x="0" y="63"/>
                  </a:lnTo>
                  <a:close/>
                  <a:moveTo>
                    <a:pt x="25" y="39"/>
                  </a:moveTo>
                  <a:lnTo>
                    <a:pt x="32" y="39"/>
                  </a:lnTo>
                  <a:lnTo>
                    <a:pt x="35" y="42"/>
                  </a:lnTo>
                  <a:lnTo>
                    <a:pt x="42" y="42"/>
                  </a:lnTo>
                  <a:lnTo>
                    <a:pt x="46" y="42"/>
                  </a:lnTo>
                  <a:lnTo>
                    <a:pt x="39" y="14"/>
                  </a:lnTo>
                  <a:lnTo>
                    <a:pt x="25" y="39"/>
                  </a:lnTo>
                  <a:close/>
                </a:path>
              </a:pathLst>
            </a:custGeom>
            <a:solidFill>
              <a:srgbClr val="870000"/>
            </a:solidFill>
            <a:ln w="0">
              <a:solidFill>
                <a:srgbClr val="870000"/>
              </a:solidFill>
              <a:prstDash val="solid"/>
              <a:round/>
              <a:headEnd/>
              <a:tailEnd/>
            </a:ln>
          </p:spPr>
          <p:txBody>
            <a:bodyPr/>
            <a:lstStyle/>
            <a:p>
              <a:endParaRPr lang="en-US"/>
            </a:p>
          </p:txBody>
        </p:sp>
        <p:sp>
          <p:nvSpPr>
            <p:cNvPr id="63" name="Freeform 84"/>
            <p:cNvSpPr>
              <a:spLocks/>
            </p:cNvSpPr>
            <p:nvPr/>
          </p:nvSpPr>
          <p:spPr bwMode="auto">
            <a:xfrm>
              <a:off x="26578" y="26789"/>
              <a:ext cx="78" cy="71"/>
            </a:xfrm>
            <a:custGeom>
              <a:avLst/>
              <a:gdLst/>
              <a:ahLst/>
              <a:cxnLst>
                <a:cxn ang="0">
                  <a:pos x="7" y="67"/>
                </a:cxn>
                <a:cxn ang="0">
                  <a:pos x="7" y="67"/>
                </a:cxn>
                <a:cxn ang="0">
                  <a:pos x="11" y="64"/>
                </a:cxn>
                <a:cxn ang="0">
                  <a:pos x="11" y="60"/>
                </a:cxn>
                <a:cxn ang="0">
                  <a:pos x="11" y="50"/>
                </a:cxn>
                <a:cxn ang="0">
                  <a:pos x="11" y="29"/>
                </a:cxn>
                <a:cxn ang="0">
                  <a:pos x="11" y="11"/>
                </a:cxn>
                <a:cxn ang="0">
                  <a:pos x="7" y="7"/>
                </a:cxn>
                <a:cxn ang="0">
                  <a:pos x="7" y="7"/>
                </a:cxn>
                <a:cxn ang="0">
                  <a:pos x="4" y="7"/>
                </a:cxn>
                <a:cxn ang="0">
                  <a:pos x="0" y="4"/>
                </a:cxn>
                <a:cxn ang="0">
                  <a:pos x="11" y="4"/>
                </a:cxn>
                <a:cxn ang="0">
                  <a:pos x="22" y="0"/>
                </a:cxn>
                <a:cxn ang="0">
                  <a:pos x="46" y="32"/>
                </a:cxn>
                <a:cxn ang="0">
                  <a:pos x="64" y="50"/>
                </a:cxn>
                <a:cxn ang="0">
                  <a:pos x="64" y="25"/>
                </a:cxn>
                <a:cxn ang="0">
                  <a:pos x="64" y="7"/>
                </a:cxn>
                <a:cxn ang="0">
                  <a:pos x="60" y="7"/>
                </a:cxn>
                <a:cxn ang="0">
                  <a:pos x="53" y="4"/>
                </a:cxn>
                <a:cxn ang="0">
                  <a:pos x="60" y="0"/>
                </a:cxn>
                <a:cxn ang="0">
                  <a:pos x="71" y="0"/>
                </a:cxn>
                <a:cxn ang="0">
                  <a:pos x="78" y="4"/>
                </a:cxn>
                <a:cxn ang="0">
                  <a:pos x="71" y="7"/>
                </a:cxn>
                <a:cxn ang="0">
                  <a:pos x="71" y="7"/>
                </a:cxn>
                <a:cxn ang="0">
                  <a:pos x="68" y="18"/>
                </a:cxn>
                <a:cxn ang="0">
                  <a:pos x="68" y="32"/>
                </a:cxn>
                <a:cxn ang="0">
                  <a:pos x="71" y="64"/>
                </a:cxn>
                <a:cxn ang="0">
                  <a:pos x="71" y="71"/>
                </a:cxn>
                <a:cxn ang="0">
                  <a:pos x="60" y="71"/>
                </a:cxn>
                <a:cxn ang="0">
                  <a:pos x="32" y="39"/>
                </a:cxn>
                <a:cxn ang="0">
                  <a:pos x="15" y="43"/>
                </a:cxn>
                <a:cxn ang="0">
                  <a:pos x="18" y="57"/>
                </a:cxn>
                <a:cxn ang="0">
                  <a:pos x="18" y="64"/>
                </a:cxn>
                <a:cxn ang="0">
                  <a:pos x="18" y="64"/>
                </a:cxn>
                <a:cxn ang="0">
                  <a:pos x="18" y="67"/>
                </a:cxn>
                <a:cxn ang="0">
                  <a:pos x="25" y="67"/>
                </a:cxn>
                <a:cxn ang="0">
                  <a:pos x="25" y="67"/>
                </a:cxn>
                <a:cxn ang="0">
                  <a:pos x="18" y="71"/>
                </a:cxn>
                <a:cxn ang="0">
                  <a:pos x="7" y="71"/>
                </a:cxn>
                <a:cxn ang="0">
                  <a:pos x="0" y="67"/>
                </a:cxn>
              </a:cxnLst>
              <a:rect l="0" t="0" r="r" b="b"/>
              <a:pathLst>
                <a:path w="78" h="71">
                  <a:moveTo>
                    <a:pt x="0" y="67"/>
                  </a:moveTo>
                  <a:lnTo>
                    <a:pt x="7" y="67"/>
                  </a:lnTo>
                  <a:lnTo>
                    <a:pt x="7" y="67"/>
                  </a:lnTo>
                  <a:lnTo>
                    <a:pt x="7" y="67"/>
                  </a:lnTo>
                  <a:lnTo>
                    <a:pt x="7" y="64"/>
                  </a:lnTo>
                  <a:lnTo>
                    <a:pt x="11" y="64"/>
                  </a:lnTo>
                  <a:lnTo>
                    <a:pt x="11" y="64"/>
                  </a:lnTo>
                  <a:lnTo>
                    <a:pt x="11" y="60"/>
                  </a:lnTo>
                  <a:lnTo>
                    <a:pt x="11" y="53"/>
                  </a:lnTo>
                  <a:lnTo>
                    <a:pt x="11" y="50"/>
                  </a:lnTo>
                  <a:lnTo>
                    <a:pt x="11" y="43"/>
                  </a:lnTo>
                  <a:lnTo>
                    <a:pt x="11" y="29"/>
                  </a:lnTo>
                  <a:lnTo>
                    <a:pt x="11" y="14"/>
                  </a:lnTo>
                  <a:lnTo>
                    <a:pt x="11" y="11"/>
                  </a:lnTo>
                  <a:lnTo>
                    <a:pt x="7" y="11"/>
                  </a:lnTo>
                  <a:lnTo>
                    <a:pt x="7" y="7"/>
                  </a:lnTo>
                  <a:lnTo>
                    <a:pt x="7" y="7"/>
                  </a:lnTo>
                  <a:lnTo>
                    <a:pt x="7" y="7"/>
                  </a:lnTo>
                  <a:lnTo>
                    <a:pt x="7" y="7"/>
                  </a:lnTo>
                  <a:lnTo>
                    <a:pt x="4" y="7"/>
                  </a:lnTo>
                  <a:lnTo>
                    <a:pt x="0" y="7"/>
                  </a:lnTo>
                  <a:lnTo>
                    <a:pt x="0" y="4"/>
                  </a:lnTo>
                  <a:lnTo>
                    <a:pt x="7" y="4"/>
                  </a:lnTo>
                  <a:lnTo>
                    <a:pt x="11" y="4"/>
                  </a:lnTo>
                  <a:lnTo>
                    <a:pt x="18" y="4"/>
                  </a:lnTo>
                  <a:lnTo>
                    <a:pt x="22" y="0"/>
                  </a:lnTo>
                  <a:lnTo>
                    <a:pt x="32" y="14"/>
                  </a:lnTo>
                  <a:lnTo>
                    <a:pt x="46" y="32"/>
                  </a:lnTo>
                  <a:lnTo>
                    <a:pt x="57" y="43"/>
                  </a:lnTo>
                  <a:lnTo>
                    <a:pt x="64" y="50"/>
                  </a:lnTo>
                  <a:lnTo>
                    <a:pt x="64" y="39"/>
                  </a:lnTo>
                  <a:lnTo>
                    <a:pt x="64" y="25"/>
                  </a:lnTo>
                  <a:lnTo>
                    <a:pt x="64" y="14"/>
                  </a:lnTo>
                  <a:lnTo>
                    <a:pt x="64" y="7"/>
                  </a:lnTo>
                  <a:lnTo>
                    <a:pt x="60" y="7"/>
                  </a:lnTo>
                  <a:lnTo>
                    <a:pt x="60" y="7"/>
                  </a:lnTo>
                  <a:lnTo>
                    <a:pt x="60" y="7"/>
                  </a:lnTo>
                  <a:lnTo>
                    <a:pt x="53" y="4"/>
                  </a:lnTo>
                  <a:lnTo>
                    <a:pt x="53" y="0"/>
                  </a:lnTo>
                  <a:lnTo>
                    <a:pt x="60" y="0"/>
                  </a:lnTo>
                  <a:lnTo>
                    <a:pt x="64" y="0"/>
                  </a:lnTo>
                  <a:lnTo>
                    <a:pt x="71" y="0"/>
                  </a:lnTo>
                  <a:lnTo>
                    <a:pt x="78" y="0"/>
                  </a:lnTo>
                  <a:lnTo>
                    <a:pt x="78" y="4"/>
                  </a:lnTo>
                  <a:lnTo>
                    <a:pt x="71" y="4"/>
                  </a:lnTo>
                  <a:lnTo>
                    <a:pt x="71" y="7"/>
                  </a:lnTo>
                  <a:lnTo>
                    <a:pt x="71" y="7"/>
                  </a:lnTo>
                  <a:lnTo>
                    <a:pt x="71" y="7"/>
                  </a:lnTo>
                  <a:lnTo>
                    <a:pt x="68" y="11"/>
                  </a:lnTo>
                  <a:lnTo>
                    <a:pt x="68" y="18"/>
                  </a:lnTo>
                  <a:lnTo>
                    <a:pt x="68" y="25"/>
                  </a:lnTo>
                  <a:lnTo>
                    <a:pt x="68" y="32"/>
                  </a:lnTo>
                  <a:lnTo>
                    <a:pt x="68" y="50"/>
                  </a:lnTo>
                  <a:lnTo>
                    <a:pt x="71" y="64"/>
                  </a:lnTo>
                  <a:lnTo>
                    <a:pt x="71" y="71"/>
                  </a:lnTo>
                  <a:lnTo>
                    <a:pt x="71" y="71"/>
                  </a:lnTo>
                  <a:lnTo>
                    <a:pt x="64" y="71"/>
                  </a:lnTo>
                  <a:lnTo>
                    <a:pt x="60" y="71"/>
                  </a:lnTo>
                  <a:lnTo>
                    <a:pt x="50" y="57"/>
                  </a:lnTo>
                  <a:lnTo>
                    <a:pt x="32" y="39"/>
                  </a:lnTo>
                  <a:lnTo>
                    <a:pt x="15" y="18"/>
                  </a:lnTo>
                  <a:lnTo>
                    <a:pt x="15" y="43"/>
                  </a:lnTo>
                  <a:lnTo>
                    <a:pt x="15" y="50"/>
                  </a:lnTo>
                  <a:lnTo>
                    <a:pt x="18" y="57"/>
                  </a:lnTo>
                  <a:lnTo>
                    <a:pt x="18" y="64"/>
                  </a:lnTo>
                  <a:lnTo>
                    <a:pt x="18" y="64"/>
                  </a:lnTo>
                  <a:lnTo>
                    <a:pt x="18" y="64"/>
                  </a:lnTo>
                  <a:lnTo>
                    <a:pt x="18" y="64"/>
                  </a:lnTo>
                  <a:lnTo>
                    <a:pt x="18" y="67"/>
                  </a:lnTo>
                  <a:lnTo>
                    <a:pt x="18" y="67"/>
                  </a:lnTo>
                  <a:lnTo>
                    <a:pt x="22" y="67"/>
                  </a:lnTo>
                  <a:lnTo>
                    <a:pt x="25" y="67"/>
                  </a:lnTo>
                  <a:lnTo>
                    <a:pt x="25" y="67"/>
                  </a:lnTo>
                  <a:lnTo>
                    <a:pt x="25" y="67"/>
                  </a:lnTo>
                  <a:lnTo>
                    <a:pt x="25" y="71"/>
                  </a:lnTo>
                  <a:lnTo>
                    <a:pt x="18" y="71"/>
                  </a:lnTo>
                  <a:lnTo>
                    <a:pt x="15" y="71"/>
                  </a:lnTo>
                  <a:lnTo>
                    <a:pt x="7" y="71"/>
                  </a:lnTo>
                  <a:lnTo>
                    <a:pt x="0" y="71"/>
                  </a:lnTo>
                  <a:lnTo>
                    <a:pt x="0" y="67"/>
                  </a:lnTo>
                  <a:close/>
                </a:path>
              </a:pathLst>
            </a:custGeom>
            <a:solidFill>
              <a:srgbClr val="870000"/>
            </a:solidFill>
            <a:ln w="0">
              <a:solidFill>
                <a:srgbClr val="870000"/>
              </a:solidFill>
              <a:prstDash val="solid"/>
              <a:round/>
              <a:headEnd/>
              <a:tailEnd/>
            </a:ln>
          </p:spPr>
          <p:txBody>
            <a:bodyPr/>
            <a:lstStyle/>
            <a:p>
              <a:endParaRPr lang="en-US"/>
            </a:p>
          </p:txBody>
        </p:sp>
        <p:sp>
          <p:nvSpPr>
            <p:cNvPr id="64" name="Freeform 85"/>
            <p:cNvSpPr>
              <a:spLocks noEditPoints="1"/>
            </p:cNvSpPr>
            <p:nvPr/>
          </p:nvSpPr>
          <p:spPr bwMode="auto">
            <a:xfrm>
              <a:off x="26656" y="26782"/>
              <a:ext cx="82" cy="74"/>
            </a:xfrm>
            <a:custGeom>
              <a:avLst/>
              <a:gdLst/>
              <a:ahLst/>
              <a:cxnLst>
                <a:cxn ang="0">
                  <a:pos x="14" y="74"/>
                </a:cxn>
                <a:cxn ang="0">
                  <a:pos x="14" y="74"/>
                </a:cxn>
                <a:cxn ang="0">
                  <a:pos x="18" y="71"/>
                </a:cxn>
                <a:cxn ang="0">
                  <a:pos x="18" y="50"/>
                </a:cxn>
                <a:cxn ang="0">
                  <a:pos x="14" y="32"/>
                </a:cxn>
                <a:cxn ang="0">
                  <a:pos x="11" y="18"/>
                </a:cxn>
                <a:cxn ang="0">
                  <a:pos x="11" y="14"/>
                </a:cxn>
                <a:cxn ang="0">
                  <a:pos x="7" y="14"/>
                </a:cxn>
                <a:cxn ang="0">
                  <a:pos x="7" y="14"/>
                </a:cxn>
                <a:cxn ang="0">
                  <a:pos x="0" y="11"/>
                </a:cxn>
                <a:cxn ang="0">
                  <a:pos x="21" y="7"/>
                </a:cxn>
                <a:cxn ang="0">
                  <a:pos x="36" y="4"/>
                </a:cxn>
                <a:cxn ang="0">
                  <a:pos x="46" y="0"/>
                </a:cxn>
                <a:cxn ang="0">
                  <a:pos x="60" y="4"/>
                </a:cxn>
                <a:cxn ang="0">
                  <a:pos x="67" y="7"/>
                </a:cxn>
                <a:cxn ang="0">
                  <a:pos x="74" y="11"/>
                </a:cxn>
                <a:cxn ang="0">
                  <a:pos x="78" y="21"/>
                </a:cxn>
                <a:cxn ang="0">
                  <a:pos x="82" y="36"/>
                </a:cxn>
                <a:cxn ang="0">
                  <a:pos x="78" y="50"/>
                </a:cxn>
                <a:cxn ang="0">
                  <a:pos x="67" y="64"/>
                </a:cxn>
                <a:cxn ang="0">
                  <a:pos x="53" y="71"/>
                </a:cxn>
                <a:cxn ang="0">
                  <a:pos x="28" y="74"/>
                </a:cxn>
                <a:cxn ang="0">
                  <a:pos x="32" y="67"/>
                </a:cxn>
                <a:cxn ang="0">
                  <a:pos x="43" y="67"/>
                </a:cxn>
                <a:cxn ang="0">
                  <a:pos x="53" y="64"/>
                </a:cxn>
                <a:cxn ang="0">
                  <a:pos x="60" y="60"/>
                </a:cxn>
                <a:cxn ang="0">
                  <a:pos x="64" y="53"/>
                </a:cxn>
                <a:cxn ang="0">
                  <a:pos x="67" y="43"/>
                </a:cxn>
                <a:cxn ang="0">
                  <a:pos x="67" y="32"/>
                </a:cxn>
                <a:cxn ang="0">
                  <a:pos x="64" y="21"/>
                </a:cxn>
                <a:cxn ang="0">
                  <a:pos x="57" y="14"/>
                </a:cxn>
                <a:cxn ang="0">
                  <a:pos x="46" y="7"/>
                </a:cxn>
                <a:cxn ang="0">
                  <a:pos x="32" y="11"/>
                </a:cxn>
                <a:cxn ang="0">
                  <a:pos x="25" y="11"/>
                </a:cxn>
                <a:cxn ang="0">
                  <a:pos x="25" y="25"/>
                </a:cxn>
                <a:cxn ang="0">
                  <a:pos x="28" y="50"/>
                </a:cxn>
                <a:cxn ang="0">
                  <a:pos x="32" y="67"/>
                </a:cxn>
              </a:cxnLst>
              <a:rect l="0" t="0" r="r" b="b"/>
              <a:pathLst>
                <a:path w="82" h="74">
                  <a:moveTo>
                    <a:pt x="14" y="74"/>
                  </a:moveTo>
                  <a:lnTo>
                    <a:pt x="14" y="74"/>
                  </a:lnTo>
                  <a:lnTo>
                    <a:pt x="14" y="74"/>
                  </a:lnTo>
                  <a:lnTo>
                    <a:pt x="14" y="74"/>
                  </a:lnTo>
                  <a:lnTo>
                    <a:pt x="18" y="71"/>
                  </a:lnTo>
                  <a:lnTo>
                    <a:pt x="18" y="71"/>
                  </a:lnTo>
                  <a:lnTo>
                    <a:pt x="18" y="60"/>
                  </a:lnTo>
                  <a:lnTo>
                    <a:pt x="18" y="50"/>
                  </a:lnTo>
                  <a:lnTo>
                    <a:pt x="14" y="43"/>
                  </a:lnTo>
                  <a:lnTo>
                    <a:pt x="14" y="32"/>
                  </a:lnTo>
                  <a:lnTo>
                    <a:pt x="11" y="21"/>
                  </a:lnTo>
                  <a:lnTo>
                    <a:pt x="11" y="18"/>
                  </a:lnTo>
                  <a:lnTo>
                    <a:pt x="11" y="14"/>
                  </a:lnTo>
                  <a:lnTo>
                    <a:pt x="11" y="14"/>
                  </a:lnTo>
                  <a:lnTo>
                    <a:pt x="11" y="14"/>
                  </a:lnTo>
                  <a:lnTo>
                    <a:pt x="7" y="14"/>
                  </a:lnTo>
                  <a:lnTo>
                    <a:pt x="7" y="14"/>
                  </a:lnTo>
                  <a:lnTo>
                    <a:pt x="7" y="14"/>
                  </a:lnTo>
                  <a:lnTo>
                    <a:pt x="0" y="14"/>
                  </a:lnTo>
                  <a:lnTo>
                    <a:pt x="0" y="11"/>
                  </a:lnTo>
                  <a:lnTo>
                    <a:pt x="18" y="7"/>
                  </a:lnTo>
                  <a:lnTo>
                    <a:pt x="21" y="7"/>
                  </a:lnTo>
                  <a:lnTo>
                    <a:pt x="32" y="4"/>
                  </a:lnTo>
                  <a:lnTo>
                    <a:pt x="36" y="4"/>
                  </a:lnTo>
                  <a:lnTo>
                    <a:pt x="39" y="4"/>
                  </a:lnTo>
                  <a:lnTo>
                    <a:pt x="46" y="0"/>
                  </a:lnTo>
                  <a:lnTo>
                    <a:pt x="53" y="0"/>
                  </a:lnTo>
                  <a:lnTo>
                    <a:pt x="60" y="4"/>
                  </a:lnTo>
                  <a:lnTo>
                    <a:pt x="64" y="4"/>
                  </a:lnTo>
                  <a:lnTo>
                    <a:pt x="67" y="7"/>
                  </a:lnTo>
                  <a:lnTo>
                    <a:pt x="71" y="7"/>
                  </a:lnTo>
                  <a:lnTo>
                    <a:pt x="74" y="11"/>
                  </a:lnTo>
                  <a:lnTo>
                    <a:pt x="74" y="14"/>
                  </a:lnTo>
                  <a:lnTo>
                    <a:pt x="78" y="21"/>
                  </a:lnTo>
                  <a:lnTo>
                    <a:pt x="82" y="28"/>
                  </a:lnTo>
                  <a:lnTo>
                    <a:pt x="82" y="36"/>
                  </a:lnTo>
                  <a:lnTo>
                    <a:pt x="78" y="43"/>
                  </a:lnTo>
                  <a:lnTo>
                    <a:pt x="78" y="50"/>
                  </a:lnTo>
                  <a:lnTo>
                    <a:pt x="71" y="57"/>
                  </a:lnTo>
                  <a:lnTo>
                    <a:pt x="67" y="64"/>
                  </a:lnTo>
                  <a:lnTo>
                    <a:pt x="60" y="67"/>
                  </a:lnTo>
                  <a:lnTo>
                    <a:pt x="53" y="71"/>
                  </a:lnTo>
                  <a:lnTo>
                    <a:pt x="43" y="71"/>
                  </a:lnTo>
                  <a:lnTo>
                    <a:pt x="28" y="74"/>
                  </a:lnTo>
                  <a:lnTo>
                    <a:pt x="14" y="74"/>
                  </a:lnTo>
                  <a:close/>
                  <a:moveTo>
                    <a:pt x="32" y="67"/>
                  </a:moveTo>
                  <a:lnTo>
                    <a:pt x="39" y="67"/>
                  </a:lnTo>
                  <a:lnTo>
                    <a:pt x="43" y="67"/>
                  </a:lnTo>
                  <a:lnTo>
                    <a:pt x="50" y="64"/>
                  </a:lnTo>
                  <a:lnTo>
                    <a:pt x="53" y="64"/>
                  </a:lnTo>
                  <a:lnTo>
                    <a:pt x="57" y="60"/>
                  </a:lnTo>
                  <a:lnTo>
                    <a:pt x="60" y="60"/>
                  </a:lnTo>
                  <a:lnTo>
                    <a:pt x="60" y="57"/>
                  </a:lnTo>
                  <a:lnTo>
                    <a:pt x="64" y="53"/>
                  </a:lnTo>
                  <a:lnTo>
                    <a:pt x="64" y="50"/>
                  </a:lnTo>
                  <a:lnTo>
                    <a:pt x="67" y="43"/>
                  </a:lnTo>
                  <a:lnTo>
                    <a:pt x="67" y="39"/>
                  </a:lnTo>
                  <a:lnTo>
                    <a:pt x="67" y="32"/>
                  </a:lnTo>
                  <a:lnTo>
                    <a:pt x="64" y="25"/>
                  </a:lnTo>
                  <a:lnTo>
                    <a:pt x="64" y="21"/>
                  </a:lnTo>
                  <a:lnTo>
                    <a:pt x="60" y="18"/>
                  </a:lnTo>
                  <a:lnTo>
                    <a:pt x="57" y="14"/>
                  </a:lnTo>
                  <a:lnTo>
                    <a:pt x="53" y="11"/>
                  </a:lnTo>
                  <a:lnTo>
                    <a:pt x="46" y="7"/>
                  </a:lnTo>
                  <a:lnTo>
                    <a:pt x="43" y="7"/>
                  </a:lnTo>
                  <a:lnTo>
                    <a:pt x="32" y="11"/>
                  </a:lnTo>
                  <a:lnTo>
                    <a:pt x="28" y="11"/>
                  </a:lnTo>
                  <a:lnTo>
                    <a:pt x="25" y="11"/>
                  </a:lnTo>
                  <a:lnTo>
                    <a:pt x="25" y="18"/>
                  </a:lnTo>
                  <a:lnTo>
                    <a:pt x="25" y="25"/>
                  </a:lnTo>
                  <a:lnTo>
                    <a:pt x="28" y="36"/>
                  </a:lnTo>
                  <a:lnTo>
                    <a:pt x="28" y="50"/>
                  </a:lnTo>
                  <a:lnTo>
                    <a:pt x="32" y="60"/>
                  </a:lnTo>
                  <a:lnTo>
                    <a:pt x="32" y="67"/>
                  </a:lnTo>
                  <a:close/>
                </a:path>
              </a:pathLst>
            </a:custGeom>
            <a:solidFill>
              <a:srgbClr val="870000"/>
            </a:solidFill>
            <a:ln w="0">
              <a:solidFill>
                <a:srgbClr val="870000"/>
              </a:solidFill>
              <a:prstDash val="solid"/>
              <a:round/>
              <a:headEnd/>
              <a:tailEnd/>
            </a:ln>
          </p:spPr>
          <p:txBody>
            <a:bodyPr/>
            <a:lstStyle/>
            <a:p>
              <a:endParaRPr lang="en-US"/>
            </a:p>
          </p:txBody>
        </p:sp>
        <p:sp>
          <p:nvSpPr>
            <p:cNvPr id="65" name="Freeform 86"/>
            <p:cNvSpPr>
              <a:spLocks/>
            </p:cNvSpPr>
            <p:nvPr/>
          </p:nvSpPr>
          <p:spPr bwMode="auto">
            <a:xfrm>
              <a:off x="26769" y="26757"/>
              <a:ext cx="57" cy="75"/>
            </a:xfrm>
            <a:custGeom>
              <a:avLst/>
              <a:gdLst/>
              <a:ahLst/>
              <a:cxnLst>
                <a:cxn ang="0">
                  <a:pos x="36" y="18"/>
                </a:cxn>
                <a:cxn ang="0">
                  <a:pos x="32" y="11"/>
                </a:cxn>
                <a:cxn ang="0">
                  <a:pos x="29" y="7"/>
                </a:cxn>
                <a:cxn ang="0">
                  <a:pos x="18" y="7"/>
                </a:cxn>
                <a:cxn ang="0">
                  <a:pos x="11" y="15"/>
                </a:cxn>
                <a:cxn ang="0">
                  <a:pos x="11" y="25"/>
                </a:cxn>
                <a:cxn ang="0">
                  <a:pos x="11" y="29"/>
                </a:cxn>
                <a:cxn ang="0">
                  <a:pos x="14" y="32"/>
                </a:cxn>
                <a:cxn ang="0">
                  <a:pos x="22" y="32"/>
                </a:cxn>
                <a:cxn ang="0">
                  <a:pos x="29" y="29"/>
                </a:cxn>
                <a:cxn ang="0">
                  <a:pos x="36" y="29"/>
                </a:cxn>
                <a:cxn ang="0">
                  <a:pos x="43" y="29"/>
                </a:cxn>
                <a:cxn ang="0">
                  <a:pos x="46" y="32"/>
                </a:cxn>
                <a:cxn ang="0">
                  <a:pos x="53" y="36"/>
                </a:cxn>
                <a:cxn ang="0">
                  <a:pos x="53" y="39"/>
                </a:cxn>
                <a:cxn ang="0">
                  <a:pos x="57" y="53"/>
                </a:cxn>
                <a:cxn ang="0">
                  <a:pos x="53" y="61"/>
                </a:cxn>
                <a:cxn ang="0">
                  <a:pos x="46" y="68"/>
                </a:cxn>
                <a:cxn ang="0">
                  <a:pos x="36" y="75"/>
                </a:cxn>
                <a:cxn ang="0">
                  <a:pos x="25" y="75"/>
                </a:cxn>
                <a:cxn ang="0">
                  <a:pos x="14" y="75"/>
                </a:cxn>
                <a:cxn ang="0">
                  <a:pos x="11" y="57"/>
                </a:cxn>
                <a:cxn ang="0">
                  <a:pos x="14" y="61"/>
                </a:cxn>
                <a:cxn ang="0">
                  <a:pos x="22" y="68"/>
                </a:cxn>
                <a:cxn ang="0">
                  <a:pos x="29" y="68"/>
                </a:cxn>
                <a:cxn ang="0">
                  <a:pos x="39" y="64"/>
                </a:cxn>
                <a:cxn ang="0">
                  <a:pos x="43" y="61"/>
                </a:cxn>
                <a:cxn ang="0">
                  <a:pos x="46" y="53"/>
                </a:cxn>
                <a:cxn ang="0">
                  <a:pos x="43" y="46"/>
                </a:cxn>
                <a:cxn ang="0">
                  <a:pos x="39" y="43"/>
                </a:cxn>
                <a:cxn ang="0">
                  <a:pos x="32" y="43"/>
                </a:cxn>
                <a:cxn ang="0">
                  <a:pos x="22" y="46"/>
                </a:cxn>
                <a:cxn ang="0">
                  <a:pos x="11" y="46"/>
                </a:cxn>
                <a:cxn ang="0">
                  <a:pos x="7" y="43"/>
                </a:cxn>
                <a:cxn ang="0">
                  <a:pos x="0" y="36"/>
                </a:cxn>
                <a:cxn ang="0">
                  <a:pos x="0" y="29"/>
                </a:cxn>
                <a:cxn ang="0">
                  <a:pos x="0" y="18"/>
                </a:cxn>
                <a:cxn ang="0">
                  <a:pos x="4" y="11"/>
                </a:cxn>
                <a:cxn ang="0">
                  <a:pos x="14" y="4"/>
                </a:cxn>
                <a:cxn ang="0">
                  <a:pos x="22" y="0"/>
                </a:cxn>
                <a:cxn ang="0">
                  <a:pos x="32" y="0"/>
                </a:cxn>
                <a:cxn ang="0">
                  <a:pos x="36" y="0"/>
                </a:cxn>
                <a:cxn ang="0">
                  <a:pos x="39" y="7"/>
                </a:cxn>
                <a:cxn ang="0">
                  <a:pos x="39" y="15"/>
                </a:cxn>
              </a:cxnLst>
              <a:rect l="0" t="0" r="r" b="b"/>
              <a:pathLst>
                <a:path w="57" h="75">
                  <a:moveTo>
                    <a:pt x="39" y="15"/>
                  </a:moveTo>
                  <a:lnTo>
                    <a:pt x="36" y="18"/>
                  </a:lnTo>
                  <a:lnTo>
                    <a:pt x="36" y="11"/>
                  </a:lnTo>
                  <a:lnTo>
                    <a:pt x="32" y="11"/>
                  </a:lnTo>
                  <a:lnTo>
                    <a:pt x="32" y="7"/>
                  </a:lnTo>
                  <a:lnTo>
                    <a:pt x="29" y="7"/>
                  </a:lnTo>
                  <a:lnTo>
                    <a:pt x="22" y="7"/>
                  </a:lnTo>
                  <a:lnTo>
                    <a:pt x="18" y="7"/>
                  </a:lnTo>
                  <a:lnTo>
                    <a:pt x="14" y="11"/>
                  </a:lnTo>
                  <a:lnTo>
                    <a:pt x="11" y="15"/>
                  </a:lnTo>
                  <a:lnTo>
                    <a:pt x="7" y="22"/>
                  </a:lnTo>
                  <a:lnTo>
                    <a:pt x="11" y="25"/>
                  </a:lnTo>
                  <a:lnTo>
                    <a:pt x="11" y="25"/>
                  </a:lnTo>
                  <a:lnTo>
                    <a:pt x="11" y="29"/>
                  </a:lnTo>
                  <a:lnTo>
                    <a:pt x="14" y="29"/>
                  </a:lnTo>
                  <a:lnTo>
                    <a:pt x="14" y="32"/>
                  </a:lnTo>
                  <a:lnTo>
                    <a:pt x="18" y="32"/>
                  </a:lnTo>
                  <a:lnTo>
                    <a:pt x="22" y="32"/>
                  </a:lnTo>
                  <a:lnTo>
                    <a:pt x="25" y="32"/>
                  </a:lnTo>
                  <a:lnTo>
                    <a:pt x="29" y="29"/>
                  </a:lnTo>
                  <a:lnTo>
                    <a:pt x="32" y="29"/>
                  </a:lnTo>
                  <a:lnTo>
                    <a:pt x="36" y="29"/>
                  </a:lnTo>
                  <a:lnTo>
                    <a:pt x="39" y="29"/>
                  </a:lnTo>
                  <a:lnTo>
                    <a:pt x="43" y="29"/>
                  </a:lnTo>
                  <a:lnTo>
                    <a:pt x="46" y="29"/>
                  </a:lnTo>
                  <a:lnTo>
                    <a:pt x="46" y="32"/>
                  </a:lnTo>
                  <a:lnTo>
                    <a:pt x="50" y="32"/>
                  </a:lnTo>
                  <a:lnTo>
                    <a:pt x="53" y="36"/>
                  </a:lnTo>
                  <a:lnTo>
                    <a:pt x="53" y="36"/>
                  </a:lnTo>
                  <a:lnTo>
                    <a:pt x="53" y="39"/>
                  </a:lnTo>
                  <a:lnTo>
                    <a:pt x="57" y="46"/>
                  </a:lnTo>
                  <a:lnTo>
                    <a:pt x="57" y="53"/>
                  </a:lnTo>
                  <a:lnTo>
                    <a:pt x="53" y="57"/>
                  </a:lnTo>
                  <a:lnTo>
                    <a:pt x="53" y="61"/>
                  </a:lnTo>
                  <a:lnTo>
                    <a:pt x="50" y="64"/>
                  </a:lnTo>
                  <a:lnTo>
                    <a:pt x="46" y="68"/>
                  </a:lnTo>
                  <a:lnTo>
                    <a:pt x="43" y="71"/>
                  </a:lnTo>
                  <a:lnTo>
                    <a:pt x="36" y="75"/>
                  </a:lnTo>
                  <a:lnTo>
                    <a:pt x="29" y="75"/>
                  </a:lnTo>
                  <a:lnTo>
                    <a:pt x="25" y="75"/>
                  </a:lnTo>
                  <a:lnTo>
                    <a:pt x="18" y="75"/>
                  </a:lnTo>
                  <a:lnTo>
                    <a:pt x="14" y="75"/>
                  </a:lnTo>
                  <a:lnTo>
                    <a:pt x="11" y="68"/>
                  </a:lnTo>
                  <a:lnTo>
                    <a:pt x="11" y="57"/>
                  </a:lnTo>
                  <a:lnTo>
                    <a:pt x="14" y="57"/>
                  </a:lnTo>
                  <a:lnTo>
                    <a:pt x="14" y="61"/>
                  </a:lnTo>
                  <a:lnTo>
                    <a:pt x="18" y="64"/>
                  </a:lnTo>
                  <a:lnTo>
                    <a:pt x="22" y="68"/>
                  </a:lnTo>
                  <a:lnTo>
                    <a:pt x="25" y="68"/>
                  </a:lnTo>
                  <a:lnTo>
                    <a:pt x="29" y="68"/>
                  </a:lnTo>
                  <a:lnTo>
                    <a:pt x="36" y="68"/>
                  </a:lnTo>
                  <a:lnTo>
                    <a:pt x="39" y="64"/>
                  </a:lnTo>
                  <a:lnTo>
                    <a:pt x="43" y="64"/>
                  </a:lnTo>
                  <a:lnTo>
                    <a:pt x="43" y="61"/>
                  </a:lnTo>
                  <a:lnTo>
                    <a:pt x="46" y="57"/>
                  </a:lnTo>
                  <a:lnTo>
                    <a:pt x="46" y="53"/>
                  </a:lnTo>
                  <a:lnTo>
                    <a:pt x="46" y="50"/>
                  </a:lnTo>
                  <a:lnTo>
                    <a:pt x="43" y="46"/>
                  </a:lnTo>
                  <a:lnTo>
                    <a:pt x="43" y="46"/>
                  </a:lnTo>
                  <a:lnTo>
                    <a:pt x="39" y="43"/>
                  </a:lnTo>
                  <a:lnTo>
                    <a:pt x="36" y="43"/>
                  </a:lnTo>
                  <a:lnTo>
                    <a:pt x="32" y="43"/>
                  </a:lnTo>
                  <a:lnTo>
                    <a:pt x="29" y="43"/>
                  </a:lnTo>
                  <a:lnTo>
                    <a:pt x="22" y="46"/>
                  </a:lnTo>
                  <a:lnTo>
                    <a:pt x="18" y="46"/>
                  </a:lnTo>
                  <a:lnTo>
                    <a:pt x="11" y="46"/>
                  </a:lnTo>
                  <a:lnTo>
                    <a:pt x="7" y="43"/>
                  </a:lnTo>
                  <a:lnTo>
                    <a:pt x="7" y="43"/>
                  </a:lnTo>
                  <a:lnTo>
                    <a:pt x="4" y="39"/>
                  </a:lnTo>
                  <a:lnTo>
                    <a:pt x="0" y="36"/>
                  </a:lnTo>
                  <a:lnTo>
                    <a:pt x="0" y="32"/>
                  </a:lnTo>
                  <a:lnTo>
                    <a:pt x="0" y="29"/>
                  </a:lnTo>
                  <a:lnTo>
                    <a:pt x="0" y="22"/>
                  </a:lnTo>
                  <a:lnTo>
                    <a:pt x="0" y="18"/>
                  </a:lnTo>
                  <a:lnTo>
                    <a:pt x="0" y="15"/>
                  </a:lnTo>
                  <a:lnTo>
                    <a:pt x="4" y="11"/>
                  </a:lnTo>
                  <a:lnTo>
                    <a:pt x="7" y="7"/>
                  </a:lnTo>
                  <a:lnTo>
                    <a:pt x="14" y="4"/>
                  </a:lnTo>
                  <a:lnTo>
                    <a:pt x="18" y="4"/>
                  </a:lnTo>
                  <a:lnTo>
                    <a:pt x="22" y="0"/>
                  </a:lnTo>
                  <a:lnTo>
                    <a:pt x="29" y="0"/>
                  </a:lnTo>
                  <a:lnTo>
                    <a:pt x="32" y="0"/>
                  </a:lnTo>
                  <a:lnTo>
                    <a:pt x="36" y="0"/>
                  </a:lnTo>
                  <a:lnTo>
                    <a:pt x="36" y="0"/>
                  </a:lnTo>
                  <a:lnTo>
                    <a:pt x="39" y="4"/>
                  </a:lnTo>
                  <a:lnTo>
                    <a:pt x="39" y="7"/>
                  </a:lnTo>
                  <a:lnTo>
                    <a:pt x="39" y="11"/>
                  </a:lnTo>
                  <a:lnTo>
                    <a:pt x="39" y="15"/>
                  </a:lnTo>
                  <a:close/>
                </a:path>
              </a:pathLst>
            </a:custGeom>
            <a:solidFill>
              <a:srgbClr val="870000"/>
            </a:solidFill>
            <a:ln w="0">
              <a:solidFill>
                <a:srgbClr val="870000"/>
              </a:solidFill>
              <a:prstDash val="solid"/>
              <a:round/>
              <a:headEnd/>
              <a:tailEnd/>
            </a:ln>
          </p:spPr>
          <p:txBody>
            <a:bodyPr/>
            <a:lstStyle/>
            <a:p>
              <a:endParaRPr lang="en-US"/>
            </a:p>
          </p:txBody>
        </p:sp>
        <p:sp>
          <p:nvSpPr>
            <p:cNvPr id="66" name="Freeform 87"/>
            <p:cNvSpPr>
              <a:spLocks/>
            </p:cNvSpPr>
            <p:nvPr/>
          </p:nvSpPr>
          <p:spPr bwMode="auto">
            <a:xfrm>
              <a:off x="26812" y="26740"/>
              <a:ext cx="60" cy="74"/>
            </a:xfrm>
            <a:custGeom>
              <a:avLst/>
              <a:gdLst/>
              <a:ahLst/>
              <a:cxnLst>
                <a:cxn ang="0">
                  <a:pos x="28" y="0"/>
                </a:cxn>
                <a:cxn ang="0">
                  <a:pos x="32" y="3"/>
                </a:cxn>
                <a:cxn ang="0">
                  <a:pos x="28" y="3"/>
                </a:cxn>
                <a:cxn ang="0">
                  <a:pos x="28" y="7"/>
                </a:cxn>
                <a:cxn ang="0">
                  <a:pos x="25" y="7"/>
                </a:cxn>
                <a:cxn ang="0">
                  <a:pos x="25" y="7"/>
                </a:cxn>
                <a:cxn ang="0">
                  <a:pos x="25" y="7"/>
                </a:cxn>
                <a:cxn ang="0">
                  <a:pos x="25" y="7"/>
                </a:cxn>
                <a:cxn ang="0">
                  <a:pos x="25" y="7"/>
                </a:cxn>
                <a:cxn ang="0">
                  <a:pos x="25" y="10"/>
                </a:cxn>
                <a:cxn ang="0">
                  <a:pos x="28" y="10"/>
                </a:cxn>
                <a:cxn ang="0">
                  <a:pos x="28" y="14"/>
                </a:cxn>
                <a:cxn ang="0">
                  <a:pos x="32" y="21"/>
                </a:cxn>
                <a:cxn ang="0">
                  <a:pos x="32" y="24"/>
                </a:cxn>
                <a:cxn ang="0">
                  <a:pos x="32" y="28"/>
                </a:cxn>
                <a:cxn ang="0">
                  <a:pos x="42" y="46"/>
                </a:cxn>
                <a:cxn ang="0">
                  <a:pos x="46" y="53"/>
                </a:cxn>
                <a:cxn ang="0">
                  <a:pos x="46" y="56"/>
                </a:cxn>
                <a:cxn ang="0">
                  <a:pos x="49" y="60"/>
                </a:cxn>
                <a:cxn ang="0">
                  <a:pos x="49" y="60"/>
                </a:cxn>
                <a:cxn ang="0">
                  <a:pos x="49" y="60"/>
                </a:cxn>
                <a:cxn ang="0">
                  <a:pos x="49" y="60"/>
                </a:cxn>
                <a:cxn ang="0">
                  <a:pos x="53" y="60"/>
                </a:cxn>
                <a:cxn ang="0">
                  <a:pos x="53" y="60"/>
                </a:cxn>
                <a:cxn ang="0">
                  <a:pos x="56" y="56"/>
                </a:cxn>
                <a:cxn ang="0">
                  <a:pos x="60" y="60"/>
                </a:cxn>
                <a:cxn ang="0">
                  <a:pos x="49" y="63"/>
                </a:cxn>
                <a:cxn ang="0">
                  <a:pos x="42" y="67"/>
                </a:cxn>
                <a:cxn ang="0">
                  <a:pos x="35" y="70"/>
                </a:cxn>
                <a:cxn ang="0">
                  <a:pos x="32" y="74"/>
                </a:cxn>
                <a:cxn ang="0">
                  <a:pos x="28" y="70"/>
                </a:cxn>
                <a:cxn ang="0">
                  <a:pos x="32" y="67"/>
                </a:cxn>
                <a:cxn ang="0">
                  <a:pos x="35" y="67"/>
                </a:cxn>
                <a:cxn ang="0">
                  <a:pos x="35" y="67"/>
                </a:cxn>
                <a:cxn ang="0">
                  <a:pos x="35" y="67"/>
                </a:cxn>
                <a:cxn ang="0">
                  <a:pos x="35" y="67"/>
                </a:cxn>
                <a:cxn ang="0">
                  <a:pos x="35" y="63"/>
                </a:cxn>
                <a:cxn ang="0">
                  <a:pos x="35" y="63"/>
                </a:cxn>
                <a:cxn ang="0">
                  <a:pos x="32" y="60"/>
                </a:cxn>
                <a:cxn ang="0">
                  <a:pos x="32" y="56"/>
                </a:cxn>
                <a:cxn ang="0">
                  <a:pos x="28" y="49"/>
                </a:cxn>
                <a:cxn ang="0">
                  <a:pos x="21" y="32"/>
                </a:cxn>
                <a:cxn ang="0">
                  <a:pos x="17" y="24"/>
                </a:cxn>
                <a:cxn ang="0">
                  <a:pos x="14" y="21"/>
                </a:cxn>
                <a:cxn ang="0">
                  <a:pos x="14" y="17"/>
                </a:cxn>
                <a:cxn ang="0">
                  <a:pos x="10" y="14"/>
                </a:cxn>
                <a:cxn ang="0">
                  <a:pos x="10" y="14"/>
                </a:cxn>
                <a:cxn ang="0">
                  <a:pos x="10" y="14"/>
                </a:cxn>
                <a:cxn ang="0">
                  <a:pos x="10" y="14"/>
                </a:cxn>
                <a:cxn ang="0">
                  <a:pos x="10" y="14"/>
                </a:cxn>
                <a:cxn ang="0">
                  <a:pos x="7" y="14"/>
                </a:cxn>
                <a:cxn ang="0">
                  <a:pos x="3" y="14"/>
                </a:cxn>
                <a:cxn ang="0">
                  <a:pos x="0" y="10"/>
                </a:cxn>
                <a:cxn ang="0">
                  <a:pos x="7" y="10"/>
                </a:cxn>
                <a:cxn ang="0">
                  <a:pos x="14" y="7"/>
                </a:cxn>
                <a:cxn ang="0">
                  <a:pos x="21" y="3"/>
                </a:cxn>
                <a:cxn ang="0">
                  <a:pos x="28" y="0"/>
                </a:cxn>
              </a:cxnLst>
              <a:rect l="0" t="0" r="r" b="b"/>
              <a:pathLst>
                <a:path w="60" h="74">
                  <a:moveTo>
                    <a:pt x="28" y="0"/>
                  </a:moveTo>
                  <a:lnTo>
                    <a:pt x="32" y="3"/>
                  </a:lnTo>
                  <a:lnTo>
                    <a:pt x="28" y="3"/>
                  </a:lnTo>
                  <a:lnTo>
                    <a:pt x="28" y="7"/>
                  </a:lnTo>
                  <a:lnTo>
                    <a:pt x="25" y="7"/>
                  </a:lnTo>
                  <a:lnTo>
                    <a:pt x="25" y="7"/>
                  </a:lnTo>
                  <a:lnTo>
                    <a:pt x="25" y="7"/>
                  </a:lnTo>
                  <a:lnTo>
                    <a:pt x="25" y="7"/>
                  </a:lnTo>
                  <a:lnTo>
                    <a:pt x="25" y="7"/>
                  </a:lnTo>
                  <a:lnTo>
                    <a:pt x="25" y="10"/>
                  </a:lnTo>
                  <a:lnTo>
                    <a:pt x="28" y="10"/>
                  </a:lnTo>
                  <a:lnTo>
                    <a:pt x="28" y="14"/>
                  </a:lnTo>
                  <a:lnTo>
                    <a:pt x="32" y="21"/>
                  </a:lnTo>
                  <a:lnTo>
                    <a:pt x="32" y="24"/>
                  </a:lnTo>
                  <a:lnTo>
                    <a:pt x="32" y="28"/>
                  </a:lnTo>
                  <a:lnTo>
                    <a:pt x="42" y="46"/>
                  </a:lnTo>
                  <a:lnTo>
                    <a:pt x="46" y="53"/>
                  </a:lnTo>
                  <a:lnTo>
                    <a:pt x="46" y="56"/>
                  </a:lnTo>
                  <a:lnTo>
                    <a:pt x="49" y="60"/>
                  </a:lnTo>
                  <a:lnTo>
                    <a:pt x="49" y="60"/>
                  </a:lnTo>
                  <a:lnTo>
                    <a:pt x="49" y="60"/>
                  </a:lnTo>
                  <a:lnTo>
                    <a:pt x="49" y="60"/>
                  </a:lnTo>
                  <a:lnTo>
                    <a:pt x="53" y="60"/>
                  </a:lnTo>
                  <a:lnTo>
                    <a:pt x="53" y="60"/>
                  </a:lnTo>
                  <a:lnTo>
                    <a:pt x="56" y="56"/>
                  </a:lnTo>
                  <a:lnTo>
                    <a:pt x="60" y="60"/>
                  </a:lnTo>
                  <a:lnTo>
                    <a:pt x="49" y="63"/>
                  </a:lnTo>
                  <a:lnTo>
                    <a:pt x="42" y="67"/>
                  </a:lnTo>
                  <a:lnTo>
                    <a:pt x="35" y="70"/>
                  </a:lnTo>
                  <a:lnTo>
                    <a:pt x="32" y="74"/>
                  </a:lnTo>
                  <a:lnTo>
                    <a:pt x="28" y="70"/>
                  </a:lnTo>
                  <a:lnTo>
                    <a:pt x="32" y="67"/>
                  </a:lnTo>
                  <a:lnTo>
                    <a:pt x="35" y="67"/>
                  </a:lnTo>
                  <a:lnTo>
                    <a:pt x="35" y="67"/>
                  </a:lnTo>
                  <a:lnTo>
                    <a:pt x="35" y="67"/>
                  </a:lnTo>
                  <a:lnTo>
                    <a:pt x="35" y="67"/>
                  </a:lnTo>
                  <a:lnTo>
                    <a:pt x="35" y="63"/>
                  </a:lnTo>
                  <a:lnTo>
                    <a:pt x="35" y="63"/>
                  </a:lnTo>
                  <a:lnTo>
                    <a:pt x="32" y="60"/>
                  </a:lnTo>
                  <a:lnTo>
                    <a:pt x="32" y="56"/>
                  </a:lnTo>
                  <a:lnTo>
                    <a:pt x="28" y="49"/>
                  </a:lnTo>
                  <a:lnTo>
                    <a:pt x="21" y="32"/>
                  </a:lnTo>
                  <a:lnTo>
                    <a:pt x="17" y="24"/>
                  </a:lnTo>
                  <a:lnTo>
                    <a:pt x="14" y="21"/>
                  </a:lnTo>
                  <a:lnTo>
                    <a:pt x="14" y="17"/>
                  </a:lnTo>
                  <a:lnTo>
                    <a:pt x="10" y="14"/>
                  </a:lnTo>
                  <a:lnTo>
                    <a:pt x="10" y="14"/>
                  </a:lnTo>
                  <a:lnTo>
                    <a:pt x="10" y="14"/>
                  </a:lnTo>
                  <a:lnTo>
                    <a:pt x="10" y="14"/>
                  </a:lnTo>
                  <a:lnTo>
                    <a:pt x="10" y="14"/>
                  </a:lnTo>
                  <a:lnTo>
                    <a:pt x="7" y="14"/>
                  </a:lnTo>
                  <a:lnTo>
                    <a:pt x="3" y="14"/>
                  </a:lnTo>
                  <a:lnTo>
                    <a:pt x="0" y="10"/>
                  </a:lnTo>
                  <a:lnTo>
                    <a:pt x="7" y="10"/>
                  </a:lnTo>
                  <a:lnTo>
                    <a:pt x="14" y="7"/>
                  </a:lnTo>
                  <a:lnTo>
                    <a:pt x="21" y="3"/>
                  </a:lnTo>
                  <a:lnTo>
                    <a:pt x="28" y="0"/>
                  </a:lnTo>
                  <a:close/>
                </a:path>
              </a:pathLst>
            </a:custGeom>
            <a:solidFill>
              <a:srgbClr val="870000"/>
            </a:solidFill>
            <a:ln w="0">
              <a:solidFill>
                <a:srgbClr val="870000"/>
              </a:solidFill>
              <a:prstDash val="solid"/>
              <a:round/>
              <a:headEnd/>
              <a:tailEnd/>
            </a:ln>
          </p:spPr>
          <p:txBody>
            <a:bodyPr/>
            <a:lstStyle/>
            <a:p>
              <a:endParaRPr lang="en-US"/>
            </a:p>
          </p:txBody>
        </p:sp>
        <p:sp>
          <p:nvSpPr>
            <p:cNvPr id="67" name="Freeform 88"/>
            <p:cNvSpPr>
              <a:spLocks/>
            </p:cNvSpPr>
            <p:nvPr/>
          </p:nvSpPr>
          <p:spPr bwMode="auto">
            <a:xfrm>
              <a:off x="26844" y="26697"/>
              <a:ext cx="95" cy="99"/>
            </a:xfrm>
            <a:custGeom>
              <a:avLst/>
              <a:gdLst/>
              <a:ahLst/>
              <a:cxnLst>
                <a:cxn ang="0">
                  <a:pos x="39" y="92"/>
                </a:cxn>
                <a:cxn ang="0">
                  <a:pos x="39" y="92"/>
                </a:cxn>
                <a:cxn ang="0">
                  <a:pos x="39" y="92"/>
                </a:cxn>
                <a:cxn ang="0">
                  <a:pos x="39" y="85"/>
                </a:cxn>
                <a:cxn ang="0">
                  <a:pos x="31" y="78"/>
                </a:cxn>
                <a:cxn ang="0">
                  <a:pos x="21" y="60"/>
                </a:cxn>
                <a:cxn ang="0">
                  <a:pos x="14" y="43"/>
                </a:cxn>
                <a:cxn ang="0">
                  <a:pos x="10" y="43"/>
                </a:cxn>
                <a:cxn ang="0">
                  <a:pos x="10" y="43"/>
                </a:cxn>
                <a:cxn ang="0">
                  <a:pos x="7" y="43"/>
                </a:cxn>
                <a:cxn ang="0">
                  <a:pos x="0" y="43"/>
                </a:cxn>
                <a:cxn ang="0">
                  <a:pos x="10" y="36"/>
                </a:cxn>
                <a:cxn ang="0">
                  <a:pos x="17" y="32"/>
                </a:cxn>
                <a:cxn ang="0">
                  <a:pos x="56" y="43"/>
                </a:cxn>
                <a:cxn ang="0">
                  <a:pos x="81" y="53"/>
                </a:cxn>
                <a:cxn ang="0">
                  <a:pos x="67" y="29"/>
                </a:cxn>
                <a:cxn ang="0">
                  <a:pos x="56" y="14"/>
                </a:cxn>
                <a:cxn ang="0">
                  <a:pos x="56" y="14"/>
                </a:cxn>
                <a:cxn ang="0">
                  <a:pos x="49" y="18"/>
                </a:cxn>
                <a:cxn ang="0">
                  <a:pos x="53" y="11"/>
                </a:cxn>
                <a:cxn ang="0">
                  <a:pos x="60" y="4"/>
                </a:cxn>
                <a:cxn ang="0">
                  <a:pos x="67" y="4"/>
                </a:cxn>
                <a:cxn ang="0">
                  <a:pos x="63" y="11"/>
                </a:cxn>
                <a:cxn ang="0">
                  <a:pos x="63" y="11"/>
                </a:cxn>
                <a:cxn ang="0">
                  <a:pos x="67" y="21"/>
                </a:cxn>
                <a:cxn ang="0">
                  <a:pos x="74" y="32"/>
                </a:cxn>
                <a:cxn ang="0">
                  <a:pos x="88" y="53"/>
                </a:cxn>
                <a:cxn ang="0">
                  <a:pos x="95" y="64"/>
                </a:cxn>
                <a:cxn ang="0">
                  <a:pos x="92" y="67"/>
                </a:cxn>
                <a:cxn ang="0">
                  <a:pos x="60" y="60"/>
                </a:cxn>
                <a:cxn ang="0">
                  <a:pos x="35" y="67"/>
                </a:cxn>
                <a:cxn ang="0">
                  <a:pos x="42" y="82"/>
                </a:cxn>
                <a:cxn ang="0">
                  <a:pos x="46" y="85"/>
                </a:cxn>
                <a:cxn ang="0">
                  <a:pos x="46" y="89"/>
                </a:cxn>
                <a:cxn ang="0">
                  <a:pos x="49" y="85"/>
                </a:cxn>
                <a:cxn ang="0">
                  <a:pos x="53" y="85"/>
                </a:cxn>
                <a:cxn ang="0">
                  <a:pos x="53" y="85"/>
                </a:cxn>
                <a:cxn ang="0">
                  <a:pos x="49" y="92"/>
                </a:cxn>
                <a:cxn ang="0">
                  <a:pos x="42" y="96"/>
                </a:cxn>
                <a:cxn ang="0">
                  <a:pos x="35" y="96"/>
                </a:cxn>
              </a:cxnLst>
              <a:rect l="0" t="0" r="r" b="b"/>
              <a:pathLst>
                <a:path w="95" h="99">
                  <a:moveTo>
                    <a:pt x="35" y="96"/>
                  </a:moveTo>
                  <a:lnTo>
                    <a:pt x="39" y="92"/>
                  </a:lnTo>
                  <a:lnTo>
                    <a:pt x="39" y="92"/>
                  </a:lnTo>
                  <a:lnTo>
                    <a:pt x="39" y="92"/>
                  </a:lnTo>
                  <a:lnTo>
                    <a:pt x="39" y="92"/>
                  </a:lnTo>
                  <a:lnTo>
                    <a:pt x="39" y="92"/>
                  </a:lnTo>
                  <a:lnTo>
                    <a:pt x="39" y="89"/>
                  </a:lnTo>
                  <a:lnTo>
                    <a:pt x="39" y="85"/>
                  </a:lnTo>
                  <a:lnTo>
                    <a:pt x="35" y="82"/>
                  </a:lnTo>
                  <a:lnTo>
                    <a:pt x="31" y="78"/>
                  </a:lnTo>
                  <a:lnTo>
                    <a:pt x="31" y="71"/>
                  </a:lnTo>
                  <a:lnTo>
                    <a:pt x="21" y="60"/>
                  </a:lnTo>
                  <a:lnTo>
                    <a:pt x="14" y="46"/>
                  </a:lnTo>
                  <a:lnTo>
                    <a:pt x="14" y="43"/>
                  </a:lnTo>
                  <a:lnTo>
                    <a:pt x="10" y="43"/>
                  </a:lnTo>
                  <a:lnTo>
                    <a:pt x="10" y="43"/>
                  </a:lnTo>
                  <a:lnTo>
                    <a:pt x="10" y="43"/>
                  </a:lnTo>
                  <a:lnTo>
                    <a:pt x="10" y="43"/>
                  </a:lnTo>
                  <a:lnTo>
                    <a:pt x="10" y="43"/>
                  </a:lnTo>
                  <a:lnTo>
                    <a:pt x="7" y="43"/>
                  </a:lnTo>
                  <a:lnTo>
                    <a:pt x="3" y="46"/>
                  </a:lnTo>
                  <a:lnTo>
                    <a:pt x="0" y="43"/>
                  </a:lnTo>
                  <a:lnTo>
                    <a:pt x="7" y="39"/>
                  </a:lnTo>
                  <a:lnTo>
                    <a:pt x="10" y="36"/>
                  </a:lnTo>
                  <a:lnTo>
                    <a:pt x="14" y="32"/>
                  </a:lnTo>
                  <a:lnTo>
                    <a:pt x="17" y="32"/>
                  </a:lnTo>
                  <a:lnTo>
                    <a:pt x="35" y="36"/>
                  </a:lnTo>
                  <a:lnTo>
                    <a:pt x="56" y="43"/>
                  </a:lnTo>
                  <a:lnTo>
                    <a:pt x="70" y="50"/>
                  </a:lnTo>
                  <a:lnTo>
                    <a:pt x="81" y="53"/>
                  </a:lnTo>
                  <a:lnTo>
                    <a:pt x="74" y="43"/>
                  </a:lnTo>
                  <a:lnTo>
                    <a:pt x="67" y="29"/>
                  </a:lnTo>
                  <a:lnTo>
                    <a:pt x="60" y="21"/>
                  </a:lnTo>
                  <a:lnTo>
                    <a:pt x="56" y="14"/>
                  </a:lnTo>
                  <a:lnTo>
                    <a:pt x="56" y="14"/>
                  </a:lnTo>
                  <a:lnTo>
                    <a:pt x="56" y="14"/>
                  </a:lnTo>
                  <a:lnTo>
                    <a:pt x="53" y="14"/>
                  </a:lnTo>
                  <a:lnTo>
                    <a:pt x="49" y="18"/>
                  </a:lnTo>
                  <a:lnTo>
                    <a:pt x="46" y="14"/>
                  </a:lnTo>
                  <a:lnTo>
                    <a:pt x="53" y="11"/>
                  </a:lnTo>
                  <a:lnTo>
                    <a:pt x="56" y="7"/>
                  </a:lnTo>
                  <a:lnTo>
                    <a:pt x="60" y="4"/>
                  </a:lnTo>
                  <a:lnTo>
                    <a:pt x="67" y="0"/>
                  </a:lnTo>
                  <a:lnTo>
                    <a:pt x="67" y="4"/>
                  </a:lnTo>
                  <a:lnTo>
                    <a:pt x="63" y="7"/>
                  </a:lnTo>
                  <a:lnTo>
                    <a:pt x="63" y="11"/>
                  </a:lnTo>
                  <a:lnTo>
                    <a:pt x="63" y="11"/>
                  </a:lnTo>
                  <a:lnTo>
                    <a:pt x="63" y="11"/>
                  </a:lnTo>
                  <a:lnTo>
                    <a:pt x="63" y="14"/>
                  </a:lnTo>
                  <a:lnTo>
                    <a:pt x="67" y="21"/>
                  </a:lnTo>
                  <a:lnTo>
                    <a:pt x="70" y="29"/>
                  </a:lnTo>
                  <a:lnTo>
                    <a:pt x="74" y="32"/>
                  </a:lnTo>
                  <a:lnTo>
                    <a:pt x="81" y="43"/>
                  </a:lnTo>
                  <a:lnTo>
                    <a:pt x="88" y="53"/>
                  </a:lnTo>
                  <a:lnTo>
                    <a:pt x="92" y="60"/>
                  </a:lnTo>
                  <a:lnTo>
                    <a:pt x="95" y="64"/>
                  </a:lnTo>
                  <a:lnTo>
                    <a:pt x="95" y="67"/>
                  </a:lnTo>
                  <a:lnTo>
                    <a:pt x="92" y="67"/>
                  </a:lnTo>
                  <a:lnTo>
                    <a:pt x="88" y="71"/>
                  </a:lnTo>
                  <a:lnTo>
                    <a:pt x="60" y="60"/>
                  </a:lnTo>
                  <a:lnTo>
                    <a:pt x="21" y="46"/>
                  </a:lnTo>
                  <a:lnTo>
                    <a:pt x="35" y="67"/>
                  </a:lnTo>
                  <a:lnTo>
                    <a:pt x="39" y="75"/>
                  </a:lnTo>
                  <a:lnTo>
                    <a:pt x="42" y="82"/>
                  </a:lnTo>
                  <a:lnTo>
                    <a:pt x="46" y="85"/>
                  </a:lnTo>
                  <a:lnTo>
                    <a:pt x="46" y="85"/>
                  </a:lnTo>
                  <a:lnTo>
                    <a:pt x="46" y="89"/>
                  </a:lnTo>
                  <a:lnTo>
                    <a:pt x="46" y="89"/>
                  </a:lnTo>
                  <a:lnTo>
                    <a:pt x="49" y="89"/>
                  </a:lnTo>
                  <a:lnTo>
                    <a:pt x="49" y="85"/>
                  </a:lnTo>
                  <a:lnTo>
                    <a:pt x="53" y="85"/>
                  </a:lnTo>
                  <a:lnTo>
                    <a:pt x="53" y="85"/>
                  </a:lnTo>
                  <a:lnTo>
                    <a:pt x="53" y="85"/>
                  </a:lnTo>
                  <a:lnTo>
                    <a:pt x="53" y="85"/>
                  </a:lnTo>
                  <a:lnTo>
                    <a:pt x="56" y="89"/>
                  </a:lnTo>
                  <a:lnTo>
                    <a:pt x="49" y="92"/>
                  </a:lnTo>
                  <a:lnTo>
                    <a:pt x="46" y="92"/>
                  </a:lnTo>
                  <a:lnTo>
                    <a:pt x="42" y="96"/>
                  </a:lnTo>
                  <a:lnTo>
                    <a:pt x="35" y="99"/>
                  </a:lnTo>
                  <a:lnTo>
                    <a:pt x="35" y="96"/>
                  </a:lnTo>
                  <a:close/>
                </a:path>
              </a:pathLst>
            </a:custGeom>
            <a:solidFill>
              <a:srgbClr val="870000"/>
            </a:solidFill>
            <a:ln w="0">
              <a:solidFill>
                <a:srgbClr val="870000"/>
              </a:solidFill>
              <a:prstDash val="solid"/>
              <a:round/>
              <a:headEnd/>
              <a:tailEnd/>
            </a:ln>
          </p:spPr>
          <p:txBody>
            <a:bodyPr/>
            <a:lstStyle/>
            <a:p>
              <a:endParaRPr lang="en-US"/>
            </a:p>
          </p:txBody>
        </p:sp>
        <p:sp>
          <p:nvSpPr>
            <p:cNvPr id="68" name="Freeform 89"/>
            <p:cNvSpPr>
              <a:spLocks/>
            </p:cNvSpPr>
            <p:nvPr/>
          </p:nvSpPr>
          <p:spPr bwMode="auto">
            <a:xfrm>
              <a:off x="26925" y="26658"/>
              <a:ext cx="78" cy="78"/>
            </a:xfrm>
            <a:custGeom>
              <a:avLst/>
              <a:gdLst/>
              <a:ahLst/>
              <a:cxnLst>
                <a:cxn ang="0">
                  <a:pos x="74" y="43"/>
                </a:cxn>
                <a:cxn ang="0">
                  <a:pos x="78" y="50"/>
                </a:cxn>
                <a:cxn ang="0">
                  <a:pos x="74" y="57"/>
                </a:cxn>
                <a:cxn ang="0">
                  <a:pos x="71" y="60"/>
                </a:cxn>
                <a:cxn ang="0">
                  <a:pos x="67" y="64"/>
                </a:cxn>
                <a:cxn ang="0">
                  <a:pos x="64" y="68"/>
                </a:cxn>
                <a:cxn ang="0">
                  <a:pos x="53" y="75"/>
                </a:cxn>
                <a:cxn ang="0">
                  <a:pos x="46" y="78"/>
                </a:cxn>
                <a:cxn ang="0">
                  <a:pos x="39" y="78"/>
                </a:cxn>
                <a:cxn ang="0">
                  <a:pos x="32" y="78"/>
                </a:cxn>
                <a:cxn ang="0">
                  <a:pos x="28" y="78"/>
                </a:cxn>
                <a:cxn ang="0">
                  <a:pos x="21" y="75"/>
                </a:cxn>
                <a:cxn ang="0">
                  <a:pos x="14" y="71"/>
                </a:cxn>
                <a:cxn ang="0">
                  <a:pos x="11" y="64"/>
                </a:cxn>
                <a:cxn ang="0">
                  <a:pos x="4" y="53"/>
                </a:cxn>
                <a:cxn ang="0">
                  <a:pos x="0" y="39"/>
                </a:cxn>
                <a:cxn ang="0">
                  <a:pos x="4" y="29"/>
                </a:cxn>
                <a:cxn ang="0">
                  <a:pos x="11" y="22"/>
                </a:cxn>
                <a:cxn ang="0">
                  <a:pos x="18" y="11"/>
                </a:cxn>
                <a:cxn ang="0">
                  <a:pos x="25" y="7"/>
                </a:cxn>
                <a:cxn ang="0">
                  <a:pos x="28" y="7"/>
                </a:cxn>
                <a:cxn ang="0">
                  <a:pos x="32" y="4"/>
                </a:cxn>
                <a:cxn ang="0">
                  <a:pos x="39" y="0"/>
                </a:cxn>
                <a:cxn ang="0">
                  <a:pos x="39" y="0"/>
                </a:cxn>
                <a:cxn ang="0">
                  <a:pos x="42" y="4"/>
                </a:cxn>
                <a:cxn ang="0">
                  <a:pos x="42" y="7"/>
                </a:cxn>
                <a:cxn ang="0">
                  <a:pos x="46" y="11"/>
                </a:cxn>
                <a:cxn ang="0">
                  <a:pos x="49" y="14"/>
                </a:cxn>
                <a:cxn ang="0">
                  <a:pos x="46" y="18"/>
                </a:cxn>
                <a:cxn ang="0">
                  <a:pos x="42" y="14"/>
                </a:cxn>
                <a:cxn ang="0">
                  <a:pos x="39" y="11"/>
                </a:cxn>
                <a:cxn ang="0">
                  <a:pos x="35" y="11"/>
                </a:cxn>
                <a:cxn ang="0">
                  <a:pos x="32" y="11"/>
                </a:cxn>
                <a:cxn ang="0">
                  <a:pos x="28" y="14"/>
                </a:cxn>
                <a:cxn ang="0">
                  <a:pos x="21" y="18"/>
                </a:cxn>
                <a:cxn ang="0">
                  <a:pos x="14" y="25"/>
                </a:cxn>
                <a:cxn ang="0">
                  <a:pos x="11" y="36"/>
                </a:cxn>
                <a:cxn ang="0">
                  <a:pos x="14" y="43"/>
                </a:cxn>
                <a:cxn ang="0">
                  <a:pos x="21" y="53"/>
                </a:cxn>
                <a:cxn ang="0">
                  <a:pos x="25" y="60"/>
                </a:cxn>
                <a:cxn ang="0">
                  <a:pos x="28" y="64"/>
                </a:cxn>
                <a:cxn ang="0">
                  <a:pos x="35" y="68"/>
                </a:cxn>
                <a:cxn ang="0">
                  <a:pos x="42" y="68"/>
                </a:cxn>
                <a:cxn ang="0">
                  <a:pos x="46" y="68"/>
                </a:cxn>
                <a:cxn ang="0">
                  <a:pos x="49" y="68"/>
                </a:cxn>
                <a:cxn ang="0">
                  <a:pos x="57" y="64"/>
                </a:cxn>
                <a:cxn ang="0">
                  <a:pos x="64" y="60"/>
                </a:cxn>
                <a:cxn ang="0">
                  <a:pos x="67" y="57"/>
                </a:cxn>
                <a:cxn ang="0">
                  <a:pos x="67" y="53"/>
                </a:cxn>
                <a:cxn ang="0">
                  <a:pos x="71" y="50"/>
                </a:cxn>
                <a:cxn ang="0">
                  <a:pos x="74" y="43"/>
                </a:cxn>
                <a:cxn ang="0">
                  <a:pos x="74" y="43"/>
                </a:cxn>
              </a:cxnLst>
              <a:rect l="0" t="0" r="r" b="b"/>
              <a:pathLst>
                <a:path w="78" h="78">
                  <a:moveTo>
                    <a:pt x="74" y="43"/>
                  </a:moveTo>
                  <a:lnTo>
                    <a:pt x="78" y="50"/>
                  </a:lnTo>
                  <a:lnTo>
                    <a:pt x="74" y="57"/>
                  </a:lnTo>
                  <a:lnTo>
                    <a:pt x="71" y="60"/>
                  </a:lnTo>
                  <a:lnTo>
                    <a:pt x="67" y="64"/>
                  </a:lnTo>
                  <a:lnTo>
                    <a:pt x="64" y="68"/>
                  </a:lnTo>
                  <a:lnTo>
                    <a:pt x="53" y="75"/>
                  </a:lnTo>
                  <a:lnTo>
                    <a:pt x="46" y="78"/>
                  </a:lnTo>
                  <a:lnTo>
                    <a:pt x="39" y="78"/>
                  </a:lnTo>
                  <a:lnTo>
                    <a:pt x="32" y="78"/>
                  </a:lnTo>
                  <a:lnTo>
                    <a:pt x="28" y="78"/>
                  </a:lnTo>
                  <a:lnTo>
                    <a:pt x="21" y="75"/>
                  </a:lnTo>
                  <a:lnTo>
                    <a:pt x="14" y="71"/>
                  </a:lnTo>
                  <a:lnTo>
                    <a:pt x="11" y="64"/>
                  </a:lnTo>
                  <a:lnTo>
                    <a:pt x="4" y="53"/>
                  </a:lnTo>
                  <a:lnTo>
                    <a:pt x="0" y="39"/>
                  </a:lnTo>
                  <a:lnTo>
                    <a:pt x="4" y="29"/>
                  </a:lnTo>
                  <a:lnTo>
                    <a:pt x="11" y="22"/>
                  </a:lnTo>
                  <a:lnTo>
                    <a:pt x="18" y="11"/>
                  </a:lnTo>
                  <a:lnTo>
                    <a:pt x="25" y="7"/>
                  </a:lnTo>
                  <a:lnTo>
                    <a:pt x="28" y="7"/>
                  </a:lnTo>
                  <a:lnTo>
                    <a:pt x="32" y="4"/>
                  </a:lnTo>
                  <a:lnTo>
                    <a:pt x="39" y="0"/>
                  </a:lnTo>
                  <a:lnTo>
                    <a:pt x="39" y="0"/>
                  </a:lnTo>
                  <a:lnTo>
                    <a:pt x="42" y="4"/>
                  </a:lnTo>
                  <a:lnTo>
                    <a:pt x="42" y="7"/>
                  </a:lnTo>
                  <a:lnTo>
                    <a:pt x="46" y="11"/>
                  </a:lnTo>
                  <a:lnTo>
                    <a:pt x="49" y="14"/>
                  </a:lnTo>
                  <a:lnTo>
                    <a:pt x="46" y="18"/>
                  </a:lnTo>
                  <a:lnTo>
                    <a:pt x="42" y="14"/>
                  </a:lnTo>
                  <a:lnTo>
                    <a:pt x="39" y="11"/>
                  </a:lnTo>
                  <a:lnTo>
                    <a:pt x="35" y="11"/>
                  </a:lnTo>
                  <a:lnTo>
                    <a:pt x="32" y="11"/>
                  </a:lnTo>
                  <a:lnTo>
                    <a:pt x="28" y="14"/>
                  </a:lnTo>
                  <a:lnTo>
                    <a:pt x="21" y="18"/>
                  </a:lnTo>
                  <a:lnTo>
                    <a:pt x="14" y="25"/>
                  </a:lnTo>
                  <a:lnTo>
                    <a:pt x="11" y="36"/>
                  </a:lnTo>
                  <a:lnTo>
                    <a:pt x="14" y="43"/>
                  </a:lnTo>
                  <a:lnTo>
                    <a:pt x="21" y="53"/>
                  </a:lnTo>
                  <a:lnTo>
                    <a:pt x="25" y="60"/>
                  </a:lnTo>
                  <a:lnTo>
                    <a:pt x="28" y="64"/>
                  </a:lnTo>
                  <a:lnTo>
                    <a:pt x="35" y="68"/>
                  </a:lnTo>
                  <a:lnTo>
                    <a:pt x="42" y="68"/>
                  </a:lnTo>
                  <a:lnTo>
                    <a:pt x="46" y="68"/>
                  </a:lnTo>
                  <a:lnTo>
                    <a:pt x="49" y="68"/>
                  </a:lnTo>
                  <a:lnTo>
                    <a:pt x="57" y="64"/>
                  </a:lnTo>
                  <a:lnTo>
                    <a:pt x="64" y="60"/>
                  </a:lnTo>
                  <a:lnTo>
                    <a:pt x="67" y="57"/>
                  </a:lnTo>
                  <a:lnTo>
                    <a:pt x="67" y="53"/>
                  </a:lnTo>
                  <a:lnTo>
                    <a:pt x="71" y="50"/>
                  </a:lnTo>
                  <a:lnTo>
                    <a:pt x="74" y="43"/>
                  </a:lnTo>
                  <a:lnTo>
                    <a:pt x="74" y="43"/>
                  </a:lnTo>
                  <a:close/>
                </a:path>
              </a:pathLst>
            </a:custGeom>
            <a:solidFill>
              <a:srgbClr val="870000"/>
            </a:solidFill>
            <a:ln w="0">
              <a:solidFill>
                <a:srgbClr val="870000"/>
              </a:solidFill>
              <a:prstDash val="solid"/>
              <a:round/>
              <a:headEnd/>
              <a:tailEnd/>
            </a:ln>
          </p:spPr>
          <p:txBody>
            <a:bodyPr/>
            <a:lstStyle/>
            <a:p>
              <a:endParaRPr lang="en-US"/>
            </a:p>
          </p:txBody>
        </p:sp>
        <p:sp>
          <p:nvSpPr>
            <p:cNvPr id="69" name="Freeform 90"/>
            <p:cNvSpPr>
              <a:spLocks/>
            </p:cNvSpPr>
            <p:nvPr/>
          </p:nvSpPr>
          <p:spPr bwMode="auto">
            <a:xfrm>
              <a:off x="26964" y="26619"/>
              <a:ext cx="85" cy="82"/>
            </a:xfrm>
            <a:custGeom>
              <a:avLst/>
              <a:gdLst/>
              <a:ahLst/>
              <a:cxnLst>
                <a:cxn ang="0">
                  <a:pos x="49" y="78"/>
                </a:cxn>
                <a:cxn ang="0">
                  <a:pos x="49" y="75"/>
                </a:cxn>
                <a:cxn ang="0">
                  <a:pos x="46" y="71"/>
                </a:cxn>
                <a:cxn ang="0">
                  <a:pos x="39" y="61"/>
                </a:cxn>
                <a:cxn ang="0">
                  <a:pos x="18" y="43"/>
                </a:cxn>
                <a:cxn ang="0">
                  <a:pos x="10" y="36"/>
                </a:cxn>
                <a:cxn ang="0">
                  <a:pos x="7" y="36"/>
                </a:cxn>
                <a:cxn ang="0">
                  <a:pos x="7" y="36"/>
                </a:cxn>
                <a:cxn ang="0">
                  <a:pos x="0" y="36"/>
                </a:cxn>
                <a:cxn ang="0">
                  <a:pos x="10" y="25"/>
                </a:cxn>
                <a:cxn ang="0">
                  <a:pos x="18" y="18"/>
                </a:cxn>
                <a:cxn ang="0">
                  <a:pos x="28" y="4"/>
                </a:cxn>
                <a:cxn ang="0">
                  <a:pos x="35" y="0"/>
                </a:cxn>
                <a:cxn ang="0">
                  <a:pos x="35" y="0"/>
                </a:cxn>
                <a:cxn ang="0">
                  <a:pos x="42" y="4"/>
                </a:cxn>
                <a:cxn ang="0">
                  <a:pos x="46" y="11"/>
                </a:cxn>
                <a:cxn ang="0">
                  <a:pos x="39" y="11"/>
                </a:cxn>
                <a:cxn ang="0">
                  <a:pos x="35" y="7"/>
                </a:cxn>
                <a:cxn ang="0">
                  <a:pos x="35" y="7"/>
                </a:cxn>
                <a:cxn ang="0">
                  <a:pos x="28" y="14"/>
                </a:cxn>
                <a:cxn ang="0">
                  <a:pos x="21" y="22"/>
                </a:cxn>
                <a:cxn ang="0">
                  <a:pos x="25" y="29"/>
                </a:cxn>
                <a:cxn ang="0">
                  <a:pos x="35" y="39"/>
                </a:cxn>
                <a:cxn ang="0">
                  <a:pos x="42" y="36"/>
                </a:cxn>
                <a:cxn ang="0">
                  <a:pos x="46" y="29"/>
                </a:cxn>
                <a:cxn ang="0">
                  <a:pos x="49" y="29"/>
                </a:cxn>
                <a:cxn ang="0">
                  <a:pos x="49" y="25"/>
                </a:cxn>
                <a:cxn ang="0">
                  <a:pos x="46" y="22"/>
                </a:cxn>
                <a:cxn ang="0">
                  <a:pos x="56" y="25"/>
                </a:cxn>
                <a:cxn ang="0">
                  <a:pos x="60" y="36"/>
                </a:cxn>
                <a:cxn ang="0">
                  <a:pos x="53" y="32"/>
                </a:cxn>
                <a:cxn ang="0">
                  <a:pos x="53" y="32"/>
                </a:cxn>
                <a:cxn ang="0">
                  <a:pos x="46" y="39"/>
                </a:cxn>
                <a:cxn ang="0">
                  <a:pos x="42" y="46"/>
                </a:cxn>
                <a:cxn ang="0">
                  <a:pos x="56" y="61"/>
                </a:cxn>
                <a:cxn ang="0">
                  <a:pos x="64" y="61"/>
                </a:cxn>
                <a:cxn ang="0">
                  <a:pos x="71" y="53"/>
                </a:cxn>
                <a:cxn ang="0">
                  <a:pos x="74" y="46"/>
                </a:cxn>
                <a:cxn ang="0">
                  <a:pos x="78" y="43"/>
                </a:cxn>
                <a:cxn ang="0">
                  <a:pos x="74" y="39"/>
                </a:cxn>
                <a:cxn ang="0">
                  <a:pos x="74" y="32"/>
                </a:cxn>
                <a:cxn ang="0">
                  <a:pos x="85" y="46"/>
                </a:cxn>
                <a:cxn ang="0">
                  <a:pos x="81" y="50"/>
                </a:cxn>
                <a:cxn ang="0">
                  <a:pos x="74" y="57"/>
                </a:cxn>
                <a:cxn ang="0">
                  <a:pos x="64" y="71"/>
                </a:cxn>
                <a:cxn ang="0">
                  <a:pos x="56" y="75"/>
                </a:cxn>
              </a:cxnLst>
              <a:rect l="0" t="0" r="r" b="b"/>
              <a:pathLst>
                <a:path w="85" h="82">
                  <a:moveTo>
                    <a:pt x="49" y="82"/>
                  </a:moveTo>
                  <a:lnTo>
                    <a:pt x="49" y="78"/>
                  </a:lnTo>
                  <a:lnTo>
                    <a:pt x="49" y="78"/>
                  </a:lnTo>
                  <a:lnTo>
                    <a:pt x="49" y="75"/>
                  </a:lnTo>
                  <a:lnTo>
                    <a:pt x="49" y="71"/>
                  </a:lnTo>
                  <a:lnTo>
                    <a:pt x="46" y="71"/>
                  </a:lnTo>
                  <a:lnTo>
                    <a:pt x="42" y="64"/>
                  </a:lnTo>
                  <a:lnTo>
                    <a:pt x="39" y="61"/>
                  </a:lnTo>
                  <a:lnTo>
                    <a:pt x="21" y="46"/>
                  </a:lnTo>
                  <a:lnTo>
                    <a:pt x="18" y="43"/>
                  </a:lnTo>
                  <a:lnTo>
                    <a:pt x="14" y="39"/>
                  </a:lnTo>
                  <a:lnTo>
                    <a:pt x="10" y="36"/>
                  </a:lnTo>
                  <a:lnTo>
                    <a:pt x="10" y="36"/>
                  </a:lnTo>
                  <a:lnTo>
                    <a:pt x="7" y="36"/>
                  </a:lnTo>
                  <a:lnTo>
                    <a:pt x="7" y="36"/>
                  </a:lnTo>
                  <a:lnTo>
                    <a:pt x="7" y="36"/>
                  </a:lnTo>
                  <a:lnTo>
                    <a:pt x="3" y="39"/>
                  </a:lnTo>
                  <a:lnTo>
                    <a:pt x="0" y="36"/>
                  </a:lnTo>
                  <a:lnTo>
                    <a:pt x="7" y="29"/>
                  </a:lnTo>
                  <a:lnTo>
                    <a:pt x="10" y="25"/>
                  </a:lnTo>
                  <a:lnTo>
                    <a:pt x="10" y="25"/>
                  </a:lnTo>
                  <a:lnTo>
                    <a:pt x="18" y="18"/>
                  </a:lnTo>
                  <a:lnTo>
                    <a:pt x="21" y="11"/>
                  </a:lnTo>
                  <a:lnTo>
                    <a:pt x="28" y="4"/>
                  </a:lnTo>
                  <a:lnTo>
                    <a:pt x="32" y="4"/>
                  </a:lnTo>
                  <a:lnTo>
                    <a:pt x="35" y="0"/>
                  </a:lnTo>
                  <a:lnTo>
                    <a:pt x="35" y="0"/>
                  </a:lnTo>
                  <a:lnTo>
                    <a:pt x="35" y="0"/>
                  </a:lnTo>
                  <a:lnTo>
                    <a:pt x="35" y="0"/>
                  </a:lnTo>
                  <a:lnTo>
                    <a:pt x="42" y="4"/>
                  </a:lnTo>
                  <a:lnTo>
                    <a:pt x="42" y="7"/>
                  </a:lnTo>
                  <a:lnTo>
                    <a:pt x="46" y="11"/>
                  </a:lnTo>
                  <a:lnTo>
                    <a:pt x="42" y="14"/>
                  </a:lnTo>
                  <a:lnTo>
                    <a:pt x="39" y="11"/>
                  </a:lnTo>
                  <a:lnTo>
                    <a:pt x="39" y="7"/>
                  </a:lnTo>
                  <a:lnTo>
                    <a:pt x="35" y="7"/>
                  </a:lnTo>
                  <a:lnTo>
                    <a:pt x="35" y="7"/>
                  </a:lnTo>
                  <a:lnTo>
                    <a:pt x="35" y="7"/>
                  </a:lnTo>
                  <a:lnTo>
                    <a:pt x="32" y="11"/>
                  </a:lnTo>
                  <a:lnTo>
                    <a:pt x="28" y="14"/>
                  </a:lnTo>
                  <a:lnTo>
                    <a:pt x="25" y="18"/>
                  </a:lnTo>
                  <a:lnTo>
                    <a:pt x="21" y="22"/>
                  </a:lnTo>
                  <a:lnTo>
                    <a:pt x="21" y="25"/>
                  </a:lnTo>
                  <a:lnTo>
                    <a:pt x="25" y="29"/>
                  </a:lnTo>
                  <a:lnTo>
                    <a:pt x="28" y="32"/>
                  </a:lnTo>
                  <a:lnTo>
                    <a:pt x="35" y="39"/>
                  </a:lnTo>
                  <a:lnTo>
                    <a:pt x="39" y="39"/>
                  </a:lnTo>
                  <a:lnTo>
                    <a:pt x="42" y="36"/>
                  </a:lnTo>
                  <a:lnTo>
                    <a:pt x="42" y="36"/>
                  </a:lnTo>
                  <a:lnTo>
                    <a:pt x="46" y="29"/>
                  </a:lnTo>
                  <a:lnTo>
                    <a:pt x="49" y="29"/>
                  </a:lnTo>
                  <a:lnTo>
                    <a:pt x="49" y="29"/>
                  </a:lnTo>
                  <a:lnTo>
                    <a:pt x="49" y="29"/>
                  </a:lnTo>
                  <a:lnTo>
                    <a:pt x="49" y="25"/>
                  </a:lnTo>
                  <a:lnTo>
                    <a:pt x="46" y="25"/>
                  </a:lnTo>
                  <a:lnTo>
                    <a:pt x="46" y="22"/>
                  </a:lnTo>
                  <a:lnTo>
                    <a:pt x="49" y="18"/>
                  </a:lnTo>
                  <a:lnTo>
                    <a:pt x="56" y="25"/>
                  </a:lnTo>
                  <a:lnTo>
                    <a:pt x="64" y="32"/>
                  </a:lnTo>
                  <a:lnTo>
                    <a:pt x="60" y="36"/>
                  </a:lnTo>
                  <a:lnTo>
                    <a:pt x="56" y="32"/>
                  </a:lnTo>
                  <a:lnTo>
                    <a:pt x="53" y="32"/>
                  </a:lnTo>
                  <a:lnTo>
                    <a:pt x="53" y="32"/>
                  </a:lnTo>
                  <a:lnTo>
                    <a:pt x="53" y="32"/>
                  </a:lnTo>
                  <a:lnTo>
                    <a:pt x="49" y="36"/>
                  </a:lnTo>
                  <a:lnTo>
                    <a:pt x="46" y="39"/>
                  </a:lnTo>
                  <a:lnTo>
                    <a:pt x="42" y="43"/>
                  </a:lnTo>
                  <a:lnTo>
                    <a:pt x="42" y="46"/>
                  </a:lnTo>
                  <a:lnTo>
                    <a:pt x="56" y="61"/>
                  </a:lnTo>
                  <a:lnTo>
                    <a:pt x="56" y="61"/>
                  </a:lnTo>
                  <a:lnTo>
                    <a:pt x="60" y="64"/>
                  </a:lnTo>
                  <a:lnTo>
                    <a:pt x="64" y="61"/>
                  </a:lnTo>
                  <a:lnTo>
                    <a:pt x="67" y="57"/>
                  </a:lnTo>
                  <a:lnTo>
                    <a:pt x="71" y="53"/>
                  </a:lnTo>
                  <a:lnTo>
                    <a:pt x="74" y="50"/>
                  </a:lnTo>
                  <a:lnTo>
                    <a:pt x="74" y="46"/>
                  </a:lnTo>
                  <a:lnTo>
                    <a:pt x="78" y="46"/>
                  </a:lnTo>
                  <a:lnTo>
                    <a:pt x="78" y="43"/>
                  </a:lnTo>
                  <a:lnTo>
                    <a:pt x="78" y="43"/>
                  </a:lnTo>
                  <a:lnTo>
                    <a:pt x="74" y="39"/>
                  </a:lnTo>
                  <a:lnTo>
                    <a:pt x="71" y="36"/>
                  </a:lnTo>
                  <a:lnTo>
                    <a:pt x="74" y="32"/>
                  </a:lnTo>
                  <a:lnTo>
                    <a:pt x="81" y="39"/>
                  </a:lnTo>
                  <a:lnTo>
                    <a:pt x="85" y="46"/>
                  </a:lnTo>
                  <a:lnTo>
                    <a:pt x="85" y="46"/>
                  </a:lnTo>
                  <a:lnTo>
                    <a:pt x="81" y="50"/>
                  </a:lnTo>
                  <a:lnTo>
                    <a:pt x="78" y="53"/>
                  </a:lnTo>
                  <a:lnTo>
                    <a:pt x="74" y="57"/>
                  </a:lnTo>
                  <a:lnTo>
                    <a:pt x="67" y="64"/>
                  </a:lnTo>
                  <a:lnTo>
                    <a:pt x="64" y="71"/>
                  </a:lnTo>
                  <a:lnTo>
                    <a:pt x="60" y="71"/>
                  </a:lnTo>
                  <a:lnTo>
                    <a:pt x="56" y="75"/>
                  </a:lnTo>
                  <a:lnTo>
                    <a:pt x="49" y="82"/>
                  </a:lnTo>
                  <a:close/>
                </a:path>
              </a:pathLst>
            </a:custGeom>
            <a:solidFill>
              <a:srgbClr val="870000"/>
            </a:solidFill>
            <a:ln w="0">
              <a:solidFill>
                <a:srgbClr val="870000"/>
              </a:solidFill>
              <a:prstDash val="solid"/>
              <a:round/>
              <a:headEnd/>
              <a:tailEnd/>
            </a:ln>
          </p:spPr>
          <p:txBody>
            <a:bodyPr/>
            <a:lstStyle/>
            <a:p>
              <a:endParaRPr lang="en-US"/>
            </a:p>
          </p:txBody>
        </p:sp>
        <p:sp>
          <p:nvSpPr>
            <p:cNvPr id="70" name="Freeform 91"/>
            <p:cNvSpPr>
              <a:spLocks/>
            </p:cNvSpPr>
            <p:nvPr/>
          </p:nvSpPr>
          <p:spPr bwMode="auto">
            <a:xfrm>
              <a:off x="27003" y="26573"/>
              <a:ext cx="95" cy="82"/>
            </a:xfrm>
            <a:custGeom>
              <a:avLst/>
              <a:gdLst/>
              <a:ahLst/>
              <a:cxnLst>
                <a:cxn ang="0">
                  <a:pos x="0" y="39"/>
                </a:cxn>
                <a:cxn ang="0">
                  <a:pos x="7" y="36"/>
                </a:cxn>
                <a:cxn ang="0">
                  <a:pos x="10" y="29"/>
                </a:cxn>
                <a:cxn ang="0">
                  <a:pos x="17" y="22"/>
                </a:cxn>
                <a:cxn ang="0">
                  <a:pos x="21" y="11"/>
                </a:cxn>
                <a:cxn ang="0">
                  <a:pos x="32" y="4"/>
                </a:cxn>
                <a:cxn ang="0">
                  <a:pos x="39" y="0"/>
                </a:cxn>
                <a:cxn ang="0">
                  <a:pos x="46" y="4"/>
                </a:cxn>
                <a:cxn ang="0">
                  <a:pos x="53" y="14"/>
                </a:cxn>
                <a:cxn ang="0">
                  <a:pos x="53" y="29"/>
                </a:cxn>
                <a:cxn ang="0">
                  <a:pos x="56" y="29"/>
                </a:cxn>
                <a:cxn ang="0">
                  <a:pos x="60" y="29"/>
                </a:cxn>
                <a:cxn ang="0">
                  <a:pos x="60" y="29"/>
                </a:cxn>
                <a:cxn ang="0">
                  <a:pos x="78" y="29"/>
                </a:cxn>
                <a:cxn ang="0">
                  <a:pos x="85" y="29"/>
                </a:cxn>
                <a:cxn ang="0">
                  <a:pos x="88" y="29"/>
                </a:cxn>
                <a:cxn ang="0">
                  <a:pos x="92" y="29"/>
                </a:cxn>
                <a:cxn ang="0">
                  <a:pos x="95" y="29"/>
                </a:cxn>
                <a:cxn ang="0">
                  <a:pos x="88" y="36"/>
                </a:cxn>
                <a:cxn ang="0">
                  <a:pos x="85" y="43"/>
                </a:cxn>
                <a:cxn ang="0">
                  <a:pos x="81" y="43"/>
                </a:cxn>
                <a:cxn ang="0">
                  <a:pos x="53" y="39"/>
                </a:cxn>
                <a:cxn ang="0">
                  <a:pos x="46" y="39"/>
                </a:cxn>
                <a:cxn ang="0">
                  <a:pos x="42" y="39"/>
                </a:cxn>
                <a:cxn ang="0">
                  <a:pos x="46" y="32"/>
                </a:cxn>
                <a:cxn ang="0">
                  <a:pos x="46" y="25"/>
                </a:cxn>
                <a:cxn ang="0">
                  <a:pos x="39" y="18"/>
                </a:cxn>
                <a:cxn ang="0">
                  <a:pos x="32" y="14"/>
                </a:cxn>
                <a:cxn ang="0">
                  <a:pos x="28" y="18"/>
                </a:cxn>
                <a:cxn ang="0">
                  <a:pos x="21" y="22"/>
                </a:cxn>
                <a:cxn ang="0">
                  <a:pos x="17" y="25"/>
                </a:cxn>
                <a:cxn ang="0">
                  <a:pos x="25" y="32"/>
                </a:cxn>
                <a:cxn ang="0">
                  <a:pos x="39" y="43"/>
                </a:cxn>
                <a:cxn ang="0">
                  <a:pos x="53" y="50"/>
                </a:cxn>
                <a:cxn ang="0">
                  <a:pos x="60" y="57"/>
                </a:cxn>
                <a:cxn ang="0">
                  <a:pos x="63" y="60"/>
                </a:cxn>
                <a:cxn ang="0">
                  <a:pos x="67" y="60"/>
                </a:cxn>
                <a:cxn ang="0">
                  <a:pos x="67" y="60"/>
                </a:cxn>
                <a:cxn ang="0">
                  <a:pos x="71" y="53"/>
                </a:cxn>
                <a:cxn ang="0">
                  <a:pos x="67" y="64"/>
                </a:cxn>
                <a:cxn ang="0">
                  <a:pos x="60" y="75"/>
                </a:cxn>
                <a:cxn ang="0">
                  <a:pos x="53" y="78"/>
                </a:cxn>
                <a:cxn ang="0">
                  <a:pos x="56" y="75"/>
                </a:cxn>
                <a:cxn ang="0">
                  <a:pos x="56" y="71"/>
                </a:cxn>
                <a:cxn ang="0">
                  <a:pos x="56" y="71"/>
                </a:cxn>
                <a:cxn ang="0">
                  <a:pos x="49" y="68"/>
                </a:cxn>
                <a:cxn ang="0">
                  <a:pos x="25" y="46"/>
                </a:cxn>
                <a:cxn ang="0">
                  <a:pos x="14" y="39"/>
                </a:cxn>
                <a:cxn ang="0">
                  <a:pos x="10" y="39"/>
                </a:cxn>
                <a:cxn ang="0">
                  <a:pos x="7" y="39"/>
                </a:cxn>
              </a:cxnLst>
              <a:rect l="0" t="0" r="r" b="b"/>
              <a:pathLst>
                <a:path w="95" h="82">
                  <a:moveTo>
                    <a:pt x="3" y="43"/>
                  </a:moveTo>
                  <a:lnTo>
                    <a:pt x="0" y="39"/>
                  </a:lnTo>
                  <a:lnTo>
                    <a:pt x="3" y="39"/>
                  </a:lnTo>
                  <a:lnTo>
                    <a:pt x="7" y="36"/>
                  </a:lnTo>
                  <a:lnTo>
                    <a:pt x="7" y="32"/>
                  </a:lnTo>
                  <a:lnTo>
                    <a:pt x="10" y="29"/>
                  </a:lnTo>
                  <a:lnTo>
                    <a:pt x="14" y="25"/>
                  </a:lnTo>
                  <a:lnTo>
                    <a:pt x="17" y="22"/>
                  </a:lnTo>
                  <a:lnTo>
                    <a:pt x="21" y="14"/>
                  </a:lnTo>
                  <a:lnTo>
                    <a:pt x="21" y="11"/>
                  </a:lnTo>
                  <a:lnTo>
                    <a:pt x="28" y="7"/>
                  </a:lnTo>
                  <a:lnTo>
                    <a:pt x="32" y="4"/>
                  </a:lnTo>
                  <a:lnTo>
                    <a:pt x="35" y="0"/>
                  </a:lnTo>
                  <a:lnTo>
                    <a:pt x="39" y="0"/>
                  </a:lnTo>
                  <a:lnTo>
                    <a:pt x="42" y="0"/>
                  </a:lnTo>
                  <a:lnTo>
                    <a:pt x="46" y="4"/>
                  </a:lnTo>
                  <a:lnTo>
                    <a:pt x="49" y="7"/>
                  </a:lnTo>
                  <a:lnTo>
                    <a:pt x="53" y="14"/>
                  </a:lnTo>
                  <a:lnTo>
                    <a:pt x="53" y="18"/>
                  </a:lnTo>
                  <a:lnTo>
                    <a:pt x="53" y="29"/>
                  </a:lnTo>
                  <a:lnTo>
                    <a:pt x="53" y="29"/>
                  </a:lnTo>
                  <a:lnTo>
                    <a:pt x="56" y="29"/>
                  </a:lnTo>
                  <a:lnTo>
                    <a:pt x="60" y="29"/>
                  </a:lnTo>
                  <a:lnTo>
                    <a:pt x="60" y="29"/>
                  </a:lnTo>
                  <a:lnTo>
                    <a:pt x="60" y="29"/>
                  </a:lnTo>
                  <a:lnTo>
                    <a:pt x="60" y="29"/>
                  </a:lnTo>
                  <a:lnTo>
                    <a:pt x="74" y="29"/>
                  </a:lnTo>
                  <a:lnTo>
                    <a:pt x="78" y="29"/>
                  </a:lnTo>
                  <a:lnTo>
                    <a:pt x="81" y="29"/>
                  </a:lnTo>
                  <a:lnTo>
                    <a:pt x="85" y="29"/>
                  </a:lnTo>
                  <a:lnTo>
                    <a:pt x="88" y="29"/>
                  </a:lnTo>
                  <a:lnTo>
                    <a:pt x="88" y="29"/>
                  </a:lnTo>
                  <a:lnTo>
                    <a:pt x="92" y="29"/>
                  </a:lnTo>
                  <a:lnTo>
                    <a:pt x="92" y="29"/>
                  </a:lnTo>
                  <a:lnTo>
                    <a:pt x="92" y="25"/>
                  </a:lnTo>
                  <a:lnTo>
                    <a:pt x="95" y="29"/>
                  </a:lnTo>
                  <a:lnTo>
                    <a:pt x="92" y="32"/>
                  </a:lnTo>
                  <a:lnTo>
                    <a:pt x="88" y="36"/>
                  </a:lnTo>
                  <a:lnTo>
                    <a:pt x="88" y="39"/>
                  </a:lnTo>
                  <a:lnTo>
                    <a:pt x="85" y="43"/>
                  </a:lnTo>
                  <a:lnTo>
                    <a:pt x="85" y="43"/>
                  </a:lnTo>
                  <a:lnTo>
                    <a:pt x="81" y="43"/>
                  </a:lnTo>
                  <a:lnTo>
                    <a:pt x="60" y="39"/>
                  </a:lnTo>
                  <a:lnTo>
                    <a:pt x="53" y="39"/>
                  </a:lnTo>
                  <a:lnTo>
                    <a:pt x="46" y="39"/>
                  </a:lnTo>
                  <a:lnTo>
                    <a:pt x="46" y="39"/>
                  </a:lnTo>
                  <a:lnTo>
                    <a:pt x="42" y="39"/>
                  </a:lnTo>
                  <a:lnTo>
                    <a:pt x="42" y="39"/>
                  </a:lnTo>
                  <a:lnTo>
                    <a:pt x="46" y="36"/>
                  </a:lnTo>
                  <a:lnTo>
                    <a:pt x="46" y="32"/>
                  </a:lnTo>
                  <a:lnTo>
                    <a:pt x="46" y="29"/>
                  </a:lnTo>
                  <a:lnTo>
                    <a:pt x="46" y="25"/>
                  </a:lnTo>
                  <a:lnTo>
                    <a:pt x="42" y="22"/>
                  </a:lnTo>
                  <a:lnTo>
                    <a:pt x="39" y="18"/>
                  </a:lnTo>
                  <a:lnTo>
                    <a:pt x="35" y="14"/>
                  </a:lnTo>
                  <a:lnTo>
                    <a:pt x="32" y="14"/>
                  </a:lnTo>
                  <a:lnTo>
                    <a:pt x="28" y="14"/>
                  </a:lnTo>
                  <a:lnTo>
                    <a:pt x="28" y="18"/>
                  </a:lnTo>
                  <a:lnTo>
                    <a:pt x="25" y="18"/>
                  </a:lnTo>
                  <a:lnTo>
                    <a:pt x="21" y="22"/>
                  </a:lnTo>
                  <a:lnTo>
                    <a:pt x="21" y="25"/>
                  </a:lnTo>
                  <a:lnTo>
                    <a:pt x="17" y="25"/>
                  </a:lnTo>
                  <a:lnTo>
                    <a:pt x="21" y="29"/>
                  </a:lnTo>
                  <a:lnTo>
                    <a:pt x="25" y="32"/>
                  </a:lnTo>
                  <a:lnTo>
                    <a:pt x="35" y="39"/>
                  </a:lnTo>
                  <a:lnTo>
                    <a:pt x="39" y="43"/>
                  </a:lnTo>
                  <a:lnTo>
                    <a:pt x="46" y="46"/>
                  </a:lnTo>
                  <a:lnTo>
                    <a:pt x="53" y="50"/>
                  </a:lnTo>
                  <a:lnTo>
                    <a:pt x="60" y="57"/>
                  </a:lnTo>
                  <a:lnTo>
                    <a:pt x="60" y="57"/>
                  </a:lnTo>
                  <a:lnTo>
                    <a:pt x="63" y="60"/>
                  </a:lnTo>
                  <a:lnTo>
                    <a:pt x="63" y="60"/>
                  </a:lnTo>
                  <a:lnTo>
                    <a:pt x="63" y="60"/>
                  </a:lnTo>
                  <a:lnTo>
                    <a:pt x="67" y="60"/>
                  </a:lnTo>
                  <a:lnTo>
                    <a:pt x="67" y="60"/>
                  </a:lnTo>
                  <a:lnTo>
                    <a:pt x="67" y="60"/>
                  </a:lnTo>
                  <a:lnTo>
                    <a:pt x="67" y="57"/>
                  </a:lnTo>
                  <a:lnTo>
                    <a:pt x="71" y="53"/>
                  </a:lnTo>
                  <a:lnTo>
                    <a:pt x="74" y="57"/>
                  </a:lnTo>
                  <a:lnTo>
                    <a:pt x="67" y="64"/>
                  </a:lnTo>
                  <a:lnTo>
                    <a:pt x="63" y="71"/>
                  </a:lnTo>
                  <a:lnTo>
                    <a:pt x="60" y="75"/>
                  </a:lnTo>
                  <a:lnTo>
                    <a:pt x="56" y="82"/>
                  </a:lnTo>
                  <a:lnTo>
                    <a:pt x="53" y="78"/>
                  </a:lnTo>
                  <a:lnTo>
                    <a:pt x="53" y="75"/>
                  </a:lnTo>
                  <a:lnTo>
                    <a:pt x="56" y="75"/>
                  </a:lnTo>
                  <a:lnTo>
                    <a:pt x="56" y="75"/>
                  </a:lnTo>
                  <a:lnTo>
                    <a:pt x="56" y="71"/>
                  </a:lnTo>
                  <a:lnTo>
                    <a:pt x="56" y="71"/>
                  </a:lnTo>
                  <a:lnTo>
                    <a:pt x="56" y="71"/>
                  </a:lnTo>
                  <a:lnTo>
                    <a:pt x="53" y="71"/>
                  </a:lnTo>
                  <a:lnTo>
                    <a:pt x="49" y="68"/>
                  </a:lnTo>
                  <a:lnTo>
                    <a:pt x="39" y="60"/>
                  </a:lnTo>
                  <a:lnTo>
                    <a:pt x="25" y="46"/>
                  </a:lnTo>
                  <a:lnTo>
                    <a:pt x="17" y="43"/>
                  </a:lnTo>
                  <a:lnTo>
                    <a:pt x="14" y="39"/>
                  </a:lnTo>
                  <a:lnTo>
                    <a:pt x="10" y="39"/>
                  </a:lnTo>
                  <a:lnTo>
                    <a:pt x="10" y="39"/>
                  </a:lnTo>
                  <a:lnTo>
                    <a:pt x="10" y="39"/>
                  </a:lnTo>
                  <a:lnTo>
                    <a:pt x="7" y="39"/>
                  </a:lnTo>
                  <a:lnTo>
                    <a:pt x="3" y="43"/>
                  </a:lnTo>
                  <a:close/>
                </a:path>
              </a:pathLst>
            </a:custGeom>
            <a:solidFill>
              <a:srgbClr val="870000"/>
            </a:solidFill>
            <a:ln w="0">
              <a:solidFill>
                <a:srgbClr val="870000"/>
              </a:solidFill>
              <a:prstDash val="solid"/>
              <a:round/>
              <a:headEnd/>
              <a:tailEnd/>
            </a:ln>
          </p:spPr>
          <p:txBody>
            <a:bodyPr/>
            <a:lstStyle/>
            <a:p>
              <a:endParaRPr lang="en-US"/>
            </a:p>
          </p:txBody>
        </p:sp>
        <p:sp>
          <p:nvSpPr>
            <p:cNvPr id="71" name="Freeform 92"/>
            <p:cNvSpPr>
              <a:spLocks/>
            </p:cNvSpPr>
            <p:nvPr/>
          </p:nvSpPr>
          <p:spPr bwMode="auto">
            <a:xfrm>
              <a:off x="27045" y="26517"/>
              <a:ext cx="85" cy="78"/>
            </a:xfrm>
            <a:custGeom>
              <a:avLst/>
              <a:gdLst/>
              <a:ahLst/>
              <a:cxnLst>
                <a:cxn ang="0">
                  <a:pos x="57" y="74"/>
                </a:cxn>
                <a:cxn ang="0">
                  <a:pos x="57" y="70"/>
                </a:cxn>
                <a:cxn ang="0">
                  <a:pos x="50" y="67"/>
                </a:cxn>
                <a:cxn ang="0">
                  <a:pos x="39" y="60"/>
                </a:cxn>
                <a:cxn ang="0">
                  <a:pos x="18" y="46"/>
                </a:cxn>
                <a:cxn ang="0">
                  <a:pos x="11" y="42"/>
                </a:cxn>
                <a:cxn ang="0">
                  <a:pos x="7" y="39"/>
                </a:cxn>
                <a:cxn ang="0">
                  <a:pos x="4" y="42"/>
                </a:cxn>
                <a:cxn ang="0">
                  <a:pos x="0" y="42"/>
                </a:cxn>
                <a:cxn ang="0">
                  <a:pos x="7" y="32"/>
                </a:cxn>
                <a:cxn ang="0">
                  <a:pos x="11" y="21"/>
                </a:cxn>
                <a:cxn ang="0">
                  <a:pos x="21" y="7"/>
                </a:cxn>
                <a:cxn ang="0">
                  <a:pos x="25" y="0"/>
                </a:cxn>
                <a:cxn ang="0">
                  <a:pos x="25" y="0"/>
                </a:cxn>
                <a:cxn ang="0">
                  <a:pos x="32" y="3"/>
                </a:cxn>
                <a:cxn ang="0">
                  <a:pos x="39" y="7"/>
                </a:cxn>
                <a:cxn ang="0">
                  <a:pos x="32" y="10"/>
                </a:cxn>
                <a:cxn ang="0">
                  <a:pos x="29" y="7"/>
                </a:cxn>
                <a:cxn ang="0">
                  <a:pos x="29" y="10"/>
                </a:cxn>
                <a:cxn ang="0">
                  <a:pos x="21" y="14"/>
                </a:cxn>
                <a:cxn ang="0">
                  <a:pos x="18" y="21"/>
                </a:cxn>
                <a:cxn ang="0">
                  <a:pos x="21" y="32"/>
                </a:cxn>
                <a:cxn ang="0">
                  <a:pos x="36" y="39"/>
                </a:cxn>
                <a:cxn ang="0">
                  <a:pos x="39" y="35"/>
                </a:cxn>
                <a:cxn ang="0">
                  <a:pos x="43" y="28"/>
                </a:cxn>
                <a:cxn ang="0">
                  <a:pos x="46" y="24"/>
                </a:cxn>
                <a:cxn ang="0">
                  <a:pos x="46" y="21"/>
                </a:cxn>
                <a:cxn ang="0">
                  <a:pos x="39" y="17"/>
                </a:cxn>
                <a:cxn ang="0">
                  <a:pos x="50" y="21"/>
                </a:cxn>
                <a:cxn ang="0">
                  <a:pos x="57" y="32"/>
                </a:cxn>
                <a:cxn ang="0">
                  <a:pos x="53" y="28"/>
                </a:cxn>
                <a:cxn ang="0">
                  <a:pos x="50" y="28"/>
                </a:cxn>
                <a:cxn ang="0">
                  <a:pos x="46" y="35"/>
                </a:cxn>
                <a:cxn ang="0">
                  <a:pos x="39" y="42"/>
                </a:cxn>
                <a:cxn ang="0">
                  <a:pos x="60" y="56"/>
                </a:cxn>
                <a:cxn ang="0">
                  <a:pos x="67" y="53"/>
                </a:cxn>
                <a:cxn ang="0">
                  <a:pos x="71" y="42"/>
                </a:cxn>
                <a:cxn ang="0">
                  <a:pos x="74" y="35"/>
                </a:cxn>
                <a:cxn ang="0">
                  <a:pos x="74" y="35"/>
                </a:cxn>
                <a:cxn ang="0">
                  <a:pos x="71" y="32"/>
                </a:cxn>
                <a:cxn ang="0">
                  <a:pos x="71" y="24"/>
                </a:cxn>
                <a:cxn ang="0">
                  <a:pos x="85" y="32"/>
                </a:cxn>
                <a:cxn ang="0">
                  <a:pos x="82" y="39"/>
                </a:cxn>
                <a:cxn ang="0">
                  <a:pos x="74" y="49"/>
                </a:cxn>
                <a:cxn ang="0">
                  <a:pos x="67" y="63"/>
                </a:cxn>
                <a:cxn ang="0">
                  <a:pos x="64" y="67"/>
                </a:cxn>
              </a:cxnLst>
              <a:rect l="0" t="0" r="r" b="b"/>
              <a:pathLst>
                <a:path w="85" h="78">
                  <a:moveTo>
                    <a:pt x="60" y="78"/>
                  </a:moveTo>
                  <a:lnTo>
                    <a:pt x="57" y="74"/>
                  </a:lnTo>
                  <a:lnTo>
                    <a:pt x="57" y="70"/>
                  </a:lnTo>
                  <a:lnTo>
                    <a:pt x="57" y="70"/>
                  </a:lnTo>
                  <a:lnTo>
                    <a:pt x="53" y="67"/>
                  </a:lnTo>
                  <a:lnTo>
                    <a:pt x="50" y="67"/>
                  </a:lnTo>
                  <a:lnTo>
                    <a:pt x="46" y="60"/>
                  </a:lnTo>
                  <a:lnTo>
                    <a:pt x="39" y="60"/>
                  </a:lnTo>
                  <a:lnTo>
                    <a:pt x="21" y="46"/>
                  </a:lnTo>
                  <a:lnTo>
                    <a:pt x="18" y="46"/>
                  </a:lnTo>
                  <a:lnTo>
                    <a:pt x="14" y="42"/>
                  </a:lnTo>
                  <a:lnTo>
                    <a:pt x="11" y="42"/>
                  </a:lnTo>
                  <a:lnTo>
                    <a:pt x="7" y="39"/>
                  </a:lnTo>
                  <a:lnTo>
                    <a:pt x="7" y="39"/>
                  </a:lnTo>
                  <a:lnTo>
                    <a:pt x="7" y="39"/>
                  </a:lnTo>
                  <a:lnTo>
                    <a:pt x="4" y="42"/>
                  </a:lnTo>
                  <a:lnTo>
                    <a:pt x="4" y="46"/>
                  </a:lnTo>
                  <a:lnTo>
                    <a:pt x="0" y="42"/>
                  </a:lnTo>
                  <a:lnTo>
                    <a:pt x="4" y="35"/>
                  </a:lnTo>
                  <a:lnTo>
                    <a:pt x="7" y="32"/>
                  </a:lnTo>
                  <a:lnTo>
                    <a:pt x="7" y="28"/>
                  </a:lnTo>
                  <a:lnTo>
                    <a:pt x="11" y="21"/>
                  </a:lnTo>
                  <a:lnTo>
                    <a:pt x="14" y="14"/>
                  </a:lnTo>
                  <a:lnTo>
                    <a:pt x="21" y="7"/>
                  </a:lnTo>
                  <a:lnTo>
                    <a:pt x="21" y="3"/>
                  </a:lnTo>
                  <a:lnTo>
                    <a:pt x="25" y="0"/>
                  </a:lnTo>
                  <a:lnTo>
                    <a:pt x="25" y="0"/>
                  </a:lnTo>
                  <a:lnTo>
                    <a:pt x="25" y="0"/>
                  </a:lnTo>
                  <a:lnTo>
                    <a:pt x="25" y="0"/>
                  </a:lnTo>
                  <a:lnTo>
                    <a:pt x="32" y="3"/>
                  </a:lnTo>
                  <a:lnTo>
                    <a:pt x="32" y="7"/>
                  </a:lnTo>
                  <a:lnTo>
                    <a:pt x="39" y="7"/>
                  </a:lnTo>
                  <a:lnTo>
                    <a:pt x="36" y="10"/>
                  </a:lnTo>
                  <a:lnTo>
                    <a:pt x="32" y="10"/>
                  </a:lnTo>
                  <a:lnTo>
                    <a:pt x="29" y="7"/>
                  </a:lnTo>
                  <a:lnTo>
                    <a:pt x="29" y="7"/>
                  </a:lnTo>
                  <a:lnTo>
                    <a:pt x="29" y="7"/>
                  </a:lnTo>
                  <a:lnTo>
                    <a:pt x="29" y="10"/>
                  </a:lnTo>
                  <a:lnTo>
                    <a:pt x="25" y="10"/>
                  </a:lnTo>
                  <a:lnTo>
                    <a:pt x="21" y="14"/>
                  </a:lnTo>
                  <a:lnTo>
                    <a:pt x="21" y="17"/>
                  </a:lnTo>
                  <a:lnTo>
                    <a:pt x="18" y="21"/>
                  </a:lnTo>
                  <a:lnTo>
                    <a:pt x="14" y="28"/>
                  </a:lnTo>
                  <a:lnTo>
                    <a:pt x="21" y="32"/>
                  </a:lnTo>
                  <a:lnTo>
                    <a:pt x="29" y="35"/>
                  </a:lnTo>
                  <a:lnTo>
                    <a:pt x="36" y="39"/>
                  </a:lnTo>
                  <a:lnTo>
                    <a:pt x="39" y="35"/>
                  </a:lnTo>
                  <a:lnTo>
                    <a:pt x="39" y="35"/>
                  </a:lnTo>
                  <a:lnTo>
                    <a:pt x="43" y="32"/>
                  </a:lnTo>
                  <a:lnTo>
                    <a:pt x="43" y="28"/>
                  </a:lnTo>
                  <a:lnTo>
                    <a:pt x="46" y="24"/>
                  </a:lnTo>
                  <a:lnTo>
                    <a:pt x="46" y="24"/>
                  </a:lnTo>
                  <a:lnTo>
                    <a:pt x="46" y="24"/>
                  </a:lnTo>
                  <a:lnTo>
                    <a:pt x="46" y="21"/>
                  </a:lnTo>
                  <a:lnTo>
                    <a:pt x="43" y="21"/>
                  </a:lnTo>
                  <a:lnTo>
                    <a:pt x="39" y="17"/>
                  </a:lnTo>
                  <a:lnTo>
                    <a:pt x="43" y="14"/>
                  </a:lnTo>
                  <a:lnTo>
                    <a:pt x="50" y="21"/>
                  </a:lnTo>
                  <a:lnTo>
                    <a:pt x="60" y="28"/>
                  </a:lnTo>
                  <a:lnTo>
                    <a:pt x="57" y="32"/>
                  </a:lnTo>
                  <a:lnTo>
                    <a:pt x="53" y="28"/>
                  </a:lnTo>
                  <a:lnTo>
                    <a:pt x="53" y="28"/>
                  </a:lnTo>
                  <a:lnTo>
                    <a:pt x="50" y="28"/>
                  </a:lnTo>
                  <a:lnTo>
                    <a:pt x="50" y="28"/>
                  </a:lnTo>
                  <a:lnTo>
                    <a:pt x="46" y="32"/>
                  </a:lnTo>
                  <a:lnTo>
                    <a:pt x="46" y="35"/>
                  </a:lnTo>
                  <a:lnTo>
                    <a:pt x="43" y="39"/>
                  </a:lnTo>
                  <a:lnTo>
                    <a:pt x="39" y="42"/>
                  </a:lnTo>
                  <a:lnTo>
                    <a:pt x="57" y="53"/>
                  </a:lnTo>
                  <a:lnTo>
                    <a:pt x="60" y="56"/>
                  </a:lnTo>
                  <a:lnTo>
                    <a:pt x="64" y="56"/>
                  </a:lnTo>
                  <a:lnTo>
                    <a:pt x="67" y="53"/>
                  </a:lnTo>
                  <a:lnTo>
                    <a:pt x="67" y="49"/>
                  </a:lnTo>
                  <a:lnTo>
                    <a:pt x="71" y="42"/>
                  </a:lnTo>
                  <a:lnTo>
                    <a:pt x="74" y="39"/>
                  </a:lnTo>
                  <a:lnTo>
                    <a:pt x="74" y="35"/>
                  </a:lnTo>
                  <a:lnTo>
                    <a:pt x="74" y="35"/>
                  </a:lnTo>
                  <a:lnTo>
                    <a:pt x="74" y="35"/>
                  </a:lnTo>
                  <a:lnTo>
                    <a:pt x="74" y="32"/>
                  </a:lnTo>
                  <a:lnTo>
                    <a:pt x="71" y="32"/>
                  </a:lnTo>
                  <a:lnTo>
                    <a:pt x="67" y="28"/>
                  </a:lnTo>
                  <a:lnTo>
                    <a:pt x="71" y="24"/>
                  </a:lnTo>
                  <a:lnTo>
                    <a:pt x="78" y="28"/>
                  </a:lnTo>
                  <a:lnTo>
                    <a:pt x="85" y="32"/>
                  </a:lnTo>
                  <a:lnTo>
                    <a:pt x="85" y="35"/>
                  </a:lnTo>
                  <a:lnTo>
                    <a:pt x="82" y="39"/>
                  </a:lnTo>
                  <a:lnTo>
                    <a:pt x="78" y="42"/>
                  </a:lnTo>
                  <a:lnTo>
                    <a:pt x="74" y="49"/>
                  </a:lnTo>
                  <a:lnTo>
                    <a:pt x="71" y="56"/>
                  </a:lnTo>
                  <a:lnTo>
                    <a:pt x="67" y="63"/>
                  </a:lnTo>
                  <a:lnTo>
                    <a:pt x="67" y="63"/>
                  </a:lnTo>
                  <a:lnTo>
                    <a:pt x="64" y="67"/>
                  </a:lnTo>
                  <a:lnTo>
                    <a:pt x="60" y="78"/>
                  </a:lnTo>
                  <a:close/>
                </a:path>
              </a:pathLst>
            </a:custGeom>
            <a:solidFill>
              <a:srgbClr val="870000"/>
            </a:solidFill>
            <a:ln w="0">
              <a:solidFill>
                <a:srgbClr val="870000"/>
              </a:solidFill>
              <a:prstDash val="solid"/>
              <a:round/>
              <a:headEnd/>
              <a:tailEnd/>
            </a:ln>
          </p:spPr>
          <p:txBody>
            <a:bodyPr/>
            <a:lstStyle/>
            <a:p>
              <a:endParaRPr lang="en-US"/>
            </a:p>
          </p:txBody>
        </p:sp>
        <p:sp>
          <p:nvSpPr>
            <p:cNvPr id="72" name="Freeform 93"/>
            <p:cNvSpPr>
              <a:spLocks/>
            </p:cNvSpPr>
            <p:nvPr/>
          </p:nvSpPr>
          <p:spPr bwMode="auto">
            <a:xfrm>
              <a:off x="27074" y="26481"/>
              <a:ext cx="81" cy="53"/>
            </a:xfrm>
            <a:custGeom>
              <a:avLst/>
              <a:gdLst/>
              <a:ahLst/>
              <a:cxnLst>
                <a:cxn ang="0">
                  <a:pos x="60" y="53"/>
                </a:cxn>
                <a:cxn ang="0">
                  <a:pos x="60" y="50"/>
                </a:cxn>
                <a:cxn ang="0">
                  <a:pos x="60" y="50"/>
                </a:cxn>
                <a:cxn ang="0">
                  <a:pos x="60" y="46"/>
                </a:cxn>
                <a:cxn ang="0">
                  <a:pos x="53" y="43"/>
                </a:cxn>
                <a:cxn ang="0">
                  <a:pos x="35" y="36"/>
                </a:cxn>
                <a:cxn ang="0">
                  <a:pos x="21" y="29"/>
                </a:cxn>
                <a:cxn ang="0">
                  <a:pos x="10" y="25"/>
                </a:cxn>
                <a:cxn ang="0">
                  <a:pos x="7" y="25"/>
                </a:cxn>
                <a:cxn ang="0">
                  <a:pos x="3" y="29"/>
                </a:cxn>
                <a:cxn ang="0">
                  <a:pos x="0" y="29"/>
                </a:cxn>
                <a:cxn ang="0">
                  <a:pos x="3" y="18"/>
                </a:cxn>
                <a:cxn ang="0">
                  <a:pos x="10" y="0"/>
                </a:cxn>
                <a:cxn ang="0">
                  <a:pos x="14" y="7"/>
                </a:cxn>
                <a:cxn ang="0">
                  <a:pos x="14" y="11"/>
                </a:cxn>
                <a:cxn ang="0">
                  <a:pos x="14" y="11"/>
                </a:cxn>
                <a:cxn ang="0">
                  <a:pos x="24" y="18"/>
                </a:cxn>
                <a:cxn ang="0">
                  <a:pos x="35" y="22"/>
                </a:cxn>
                <a:cxn ang="0">
                  <a:pos x="45" y="25"/>
                </a:cxn>
                <a:cxn ang="0">
                  <a:pos x="56" y="32"/>
                </a:cxn>
                <a:cxn ang="0">
                  <a:pos x="63" y="36"/>
                </a:cxn>
                <a:cxn ang="0">
                  <a:pos x="70" y="25"/>
                </a:cxn>
                <a:cxn ang="0">
                  <a:pos x="74" y="14"/>
                </a:cxn>
                <a:cxn ang="0">
                  <a:pos x="74" y="11"/>
                </a:cxn>
                <a:cxn ang="0">
                  <a:pos x="74" y="11"/>
                </a:cxn>
                <a:cxn ang="0">
                  <a:pos x="67" y="4"/>
                </a:cxn>
                <a:cxn ang="0">
                  <a:pos x="67" y="0"/>
                </a:cxn>
                <a:cxn ang="0">
                  <a:pos x="77" y="7"/>
                </a:cxn>
                <a:cxn ang="0">
                  <a:pos x="81" y="11"/>
                </a:cxn>
                <a:cxn ang="0">
                  <a:pos x="81" y="11"/>
                </a:cxn>
                <a:cxn ang="0">
                  <a:pos x="77" y="22"/>
                </a:cxn>
                <a:cxn ang="0">
                  <a:pos x="74" y="32"/>
                </a:cxn>
                <a:cxn ang="0">
                  <a:pos x="67" y="43"/>
                </a:cxn>
                <a:cxn ang="0">
                  <a:pos x="63" y="53"/>
                </a:cxn>
              </a:cxnLst>
              <a:rect l="0" t="0" r="r" b="b"/>
              <a:pathLst>
                <a:path w="81" h="53">
                  <a:moveTo>
                    <a:pt x="63" y="53"/>
                  </a:moveTo>
                  <a:lnTo>
                    <a:pt x="60" y="53"/>
                  </a:lnTo>
                  <a:lnTo>
                    <a:pt x="60" y="53"/>
                  </a:lnTo>
                  <a:lnTo>
                    <a:pt x="60" y="50"/>
                  </a:lnTo>
                  <a:lnTo>
                    <a:pt x="60" y="50"/>
                  </a:lnTo>
                  <a:lnTo>
                    <a:pt x="60" y="50"/>
                  </a:lnTo>
                  <a:lnTo>
                    <a:pt x="60" y="46"/>
                  </a:lnTo>
                  <a:lnTo>
                    <a:pt x="60" y="46"/>
                  </a:lnTo>
                  <a:lnTo>
                    <a:pt x="56" y="46"/>
                  </a:lnTo>
                  <a:lnTo>
                    <a:pt x="53" y="43"/>
                  </a:lnTo>
                  <a:lnTo>
                    <a:pt x="42" y="39"/>
                  </a:lnTo>
                  <a:lnTo>
                    <a:pt x="35" y="36"/>
                  </a:lnTo>
                  <a:lnTo>
                    <a:pt x="28" y="32"/>
                  </a:lnTo>
                  <a:lnTo>
                    <a:pt x="21" y="29"/>
                  </a:lnTo>
                  <a:lnTo>
                    <a:pt x="17" y="29"/>
                  </a:lnTo>
                  <a:lnTo>
                    <a:pt x="10" y="25"/>
                  </a:lnTo>
                  <a:lnTo>
                    <a:pt x="7" y="25"/>
                  </a:lnTo>
                  <a:lnTo>
                    <a:pt x="7" y="25"/>
                  </a:lnTo>
                  <a:lnTo>
                    <a:pt x="7" y="25"/>
                  </a:lnTo>
                  <a:lnTo>
                    <a:pt x="3" y="29"/>
                  </a:lnTo>
                  <a:lnTo>
                    <a:pt x="3" y="32"/>
                  </a:lnTo>
                  <a:lnTo>
                    <a:pt x="0" y="29"/>
                  </a:lnTo>
                  <a:lnTo>
                    <a:pt x="3" y="25"/>
                  </a:lnTo>
                  <a:lnTo>
                    <a:pt x="3" y="18"/>
                  </a:lnTo>
                  <a:lnTo>
                    <a:pt x="7" y="7"/>
                  </a:lnTo>
                  <a:lnTo>
                    <a:pt x="10" y="0"/>
                  </a:lnTo>
                  <a:lnTo>
                    <a:pt x="14" y="4"/>
                  </a:lnTo>
                  <a:lnTo>
                    <a:pt x="14" y="7"/>
                  </a:lnTo>
                  <a:lnTo>
                    <a:pt x="14" y="11"/>
                  </a:lnTo>
                  <a:lnTo>
                    <a:pt x="14" y="11"/>
                  </a:lnTo>
                  <a:lnTo>
                    <a:pt x="14" y="11"/>
                  </a:lnTo>
                  <a:lnTo>
                    <a:pt x="14" y="11"/>
                  </a:lnTo>
                  <a:lnTo>
                    <a:pt x="21" y="14"/>
                  </a:lnTo>
                  <a:lnTo>
                    <a:pt x="24" y="18"/>
                  </a:lnTo>
                  <a:lnTo>
                    <a:pt x="31" y="18"/>
                  </a:lnTo>
                  <a:lnTo>
                    <a:pt x="35" y="22"/>
                  </a:lnTo>
                  <a:lnTo>
                    <a:pt x="38" y="22"/>
                  </a:lnTo>
                  <a:lnTo>
                    <a:pt x="45" y="25"/>
                  </a:lnTo>
                  <a:lnTo>
                    <a:pt x="49" y="29"/>
                  </a:lnTo>
                  <a:lnTo>
                    <a:pt x="56" y="32"/>
                  </a:lnTo>
                  <a:lnTo>
                    <a:pt x="63" y="32"/>
                  </a:lnTo>
                  <a:lnTo>
                    <a:pt x="63" y="36"/>
                  </a:lnTo>
                  <a:lnTo>
                    <a:pt x="67" y="29"/>
                  </a:lnTo>
                  <a:lnTo>
                    <a:pt x="70" y="25"/>
                  </a:lnTo>
                  <a:lnTo>
                    <a:pt x="70" y="18"/>
                  </a:lnTo>
                  <a:lnTo>
                    <a:pt x="74" y="14"/>
                  </a:lnTo>
                  <a:lnTo>
                    <a:pt x="74" y="11"/>
                  </a:lnTo>
                  <a:lnTo>
                    <a:pt x="74" y="11"/>
                  </a:lnTo>
                  <a:lnTo>
                    <a:pt x="74" y="11"/>
                  </a:lnTo>
                  <a:lnTo>
                    <a:pt x="74" y="11"/>
                  </a:lnTo>
                  <a:lnTo>
                    <a:pt x="70" y="7"/>
                  </a:lnTo>
                  <a:lnTo>
                    <a:pt x="67" y="4"/>
                  </a:lnTo>
                  <a:lnTo>
                    <a:pt x="67" y="0"/>
                  </a:lnTo>
                  <a:lnTo>
                    <a:pt x="67" y="0"/>
                  </a:lnTo>
                  <a:lnTo>
                    <a:pt x="67" y="0"/>
                  </a:lnTo>
                  <a:lnTo>
                    <a:pt x="77" y="7"/>
                  </a:lnTo>
                  <a:lnTo>
                    <a:pt x="81" y="7"/>
                  </a:lnTo>
                  <a:lnTo>
                    <a:pt x="81" y="11"/>
                  </a:lnTo>
                  <a:lnTo>
                    <a:pt x="81" y="11"/>
                  </a:lnTo>
                  <a:lnTo>
                    <a:pt x="81" y="11"/>
                  </a:lnTo>
                  <a:lnTo>
                    <a:pt x="81" y="14"/>
                  </a:lnTo>
                  <a:lnTo>
                    <a:pt x="77" y="22"/>
                  </a:lnTo>
                  <a:lnTo>
                    <a:pt x="77" y="25"/>
                  </a:lnTo>
                  <a:lnTo>
                    <a:pt x="74" y="32"/>
                  </a:lnTo>
                  <a:lnTo>
                    <a:pt x="70" y="36"/>
                  </a:lnTo>
                  <a:lnTo>
                    <a:pt x="67" y="43"/>
                  </a:lnTo>
                  <a:lnTo>
                    <a:pt x="67" y="46"/>
                  </a:lnTo>
                  <a:lnTo>
                    <a:pt x="63" y="53"/>
                  </a:lnTo>
                  <a:close/>
                </a:path>
              </a:pathLst>
            </a:custGeom>
            <a:solidFill>
              <a:srgbClr val="870000"/>
            </a:solidFill>
            <a:ln w="0">
              <a:solidFill>
                <a:srgbClr val="870000"/>
              </a:solidFill>
              <a:prstDash val="solid"/>
              <a:round/>
              <a:headEnd/>
              <a:tailEnd/>
            </a:ln>
          </p:spPr>
          <p:txBody>
            <a:bodyPr/>
            <a:lstStyle/>
            <a:p>
              <a:endParaRPr lang="en-US"/>
            </a:p>
          </p:txBody>
        </p:sp>
        <p:sp>
          <p:nvSpPr>
            <p:cNvPr id="73" name="Freeform 94"/>
            <p:cNvSpPr>
              <a:spLocks/>
            </p:cNvSpPr>
            <p:nvPr/>
          </p:nvSpPr>
          <p:spPr bwMode="auto">
            <a:xfrm>
              <a:off x="27095" y="26407"/>
              <a:ext cx="78" cy="67"/>
            </a:xfrm>
            <a:custGeom>
              <a:avLst/>
              <a:gdLst/>
              <a:ahLst/>
              <a:cxnLst>
                <a:cxn ang="0">
                  <a:pos x="39" y="35"/>
                </a:cxn>
                <a:cxn ang="0">
                  <a:pos x="32" y="28"/>
                </a:cxn>
                <a:cxn ang="0">
                  <a:pos x="28" y="25"/>
                </a:cxn>
                <a:cxn ang="0">
                  <a:pos x="24" y="21"/>
                </a:cxn>
                <a:cxn ang="0">
                  <a:pos x="17" y="14"/>
                </a:cxn>
                <a:cxn ang="0">
                  <a:pos x="17" y="11"/>
                </a:cxn>
                <a:cxn ang="0">
                  <a:pos x="14" y="7"/>
                </a:cxn>
                <a:cxn ang="0">
                  <a:pos x="17" y="0"/>
                </a:cxn>
                <a:cxn ang="0">
                  <a:pos x="17" y="4"/>
                </a:cxn>
                <a:cxn ang="0">
                  <a:pos x="24" y="11"/>
                </a:cxn>
                <a:cxn ang="0">
                  <a:pos x="32" y="21"/>
                </a:cxn>
                <a:cxn ang="0">
                  <a:pos x="39" y="28"/>
                </a:cxn>
                <a:cxn ang="0">
                  <a:pos x="42" y="32"/>
                </a:cxn>
                <a:cxn ang="0">
                  <a:pos x="46" y="35"/>
                </a:cxn>
                <a:cxn ang="0">
                  <a:pos x="46" y="35"/>
                </a:cxn>
                <a:cxn ang="0">
                  <a:pos x="46" y="35"/>
                </a:cxn>
                <a:cxn ang="0">
                  <a:pos x="49" y="35"/>
                </a:cxn>
                <a:cxn ang="0">
                  <a:pos x="56" y="39"/>
                </a:cxn>
                <a:cxn ang="0">
                  <a:pos x="63" y="39"/>
                </a:cxn>
                <a:cxn ang="0">
                  <a:pos x="67" y="42"/>
                </a:cxn>
                <a:cxn ang="0">
                  <a:pos x="67" y="42"/>
                </a:cxn>
                <a:cxn ang="0">
                  <a:pos x="70" y="42"/>
                </a:cxn>
                <a:cxn ang="0">
                  <a:pos x="70" y="42"/>
                </a:cxn>
                <a:cxn ang="0">
                  <a:pos x="70" y="39"/>
                </a:cxn>
                <a:cxn ang="0">
                  <a:pos x="70" y="39"/>
                </a:cxn>
                <a:cxn ang="0">
                  <a:pos x="74" y="35"/>
                </a:cxn>
                <a:cxn ang="0">
                  <a:pos x="78" y="35"/>
                </a:cxn>
                <a:cxn ang="0">
                  <a:pos x="74" y="42"/>
                </a:cxn>
                <a:cxn ang="0">
                  <a:pos x="70" y="53"/>
                </a:cxn>
                <a:cxn ang="0">
                  <a:pos x="70" y="60"/>
                </a:cxn>
                <a:cxn ang="0">
                  <a:pos x="67" y="67"/>
                </a:cxn>
                <a:cxn ang="0">
                  <a:pos x="63" y="64"/>
                </a:cxn>
                <a:cxn ang="0">
                  <a:pos x="63" y="60"/>
                </a:cxn>
                <a:cxn ang="0">
                  <a:pos x="63" y="57"/>
                </a:cxn>
                <a:cxn ang="0">
                  <a:pos x="63" y="57"/>
                </a:cxn>
                <a:cxn ang="0">
                  <a:pos x="63" y="57"/>
                </a:cxn>
                <a:cxn ang="0">
                  <a:pos x="63" y="57"/>
                </a:cxn>
                <a:cxn ang="0">
                  <a:pos x="63" y="57"/>
                </a:cxn>
                <a:cxn ang="0">
                  <a:pos x="56" y="53"/>
                </a:cxn>
                <a:cxn ang="0">
                  <a:pos x="53" y="53"/>
                </a:cxn>
                <a:cxn ang="0">
                  <a:pos x="46" y="50"/>
                </a:cxn>
                <a:cxn ang="0">
                  <a:pos x="42" y="50"/>
                </a:cxn>
                <a:cxn ang="0">
                  <a:pos x="39" y="50"/>
                </a:cxn>
                <a:cxn ang="0">
                  <a:pos x="28" y="53"/>
                </a:cxn>
                <a:cxn ang="0">
                  <a:pos x="21" y="53"/>
                </a:cxn>
                <a:cxn ang="0">
                  <a:pos x="14" y="57"/>
                </a:cxn>
                <a:cxn ang="0">
                  <a:pos x="7" y="57"/>
                </a:cxn>
                <a:cxn ang="0">
                  <a:pos x="3" y="60"/>
                </a:cxn>
                <a:cxn ang="0">
                  <a:pos x="3" y="60"/>
                </a:cxn>
                <a:cxn ang="0">
                  <a:pos x="3" y="60"/>
                </a:cxn>
                <a:cxn ang="0">
                  <a:pos x="3" y="64"/>
                </a:cxn>
                <a:cxn ang="0">
                  <a:pos x="0" y="64"/>
                </a:cxn>
                <a:cxn ang="0">
                  <a:pos x="0" y="53"/>
                </a:cxn>
                <a:cxn ang="0">
                  <a:pos x="0" y="50"/>
                </a:cxn>
                <a:cxn ang="0">
                  <a:pos x="0" y="46"/>
                </a:cxn>
                <a:cxn ang="0">
                  <a:pos x="3" y="46"/>
                </a:cxn>
                <a:cxn ang="0">
                  <a:pos x="3" y="42"/>
                </a:cxn>
                <a:cxn ang="0">
                  <a:pos x="7" y="42"/>
                </a:cxn>
                <a:cxn ang="0">
                  <a:pos x="10" y="42"/>
                </a:cxn>
                <a:cxn ang="0">
                  <a:pos x="17" y="39"/>
                </a:cxn>
                <a:cxn ang="0">
                  <a:pos x="24" y="39"/>
                </a:cxn>
                <a:cxn ang="0">
                  <a:pos x="35" y="39"/>
                </a:cxn>
                <a:cxn ang="0">
                  <a:pos x="39" y="35"/>
                </a:cxn>
              </a:cxnLst>
              <a:rect l="0" t="0" r="r" b="b"/>
              <a:pathLst>
                <a:path w="78" h="67">
                  <a:moveTo>
                    <a:pt x="39" y="35"/>
                  </a:moveTo>
                  <a:lnTo>
                    <a:pt x="32" y="28"/>
                  </a:lnTo>
                  <a:lnTo>
                    <a:pt x="28" y="25"/>
                  </a:lnTo>
                  <a:lnTo>
                    <a:pt x="24" y="21"/>
                  </a:lnTo>
                  <a:lnTo>
                    <a:pt x="17" y="14"/>
                  </a:lnTo>
                  <a:lnTo>
                    <a:pt x="17" y="11"/>
                  </a:lnTo>
                  <a:lnTo>
                    <a:pt x="14" y="7"/>
                  </a:lnTo>
                  <a:lnTo>
                    <a:pt x="17" y="0"/>
                  </a:lnTo>
                  <a:lnTo>
                    <a:pt x="17" y="4"/>
                  </a:lnTo>
                  <a:lnTo>
                    <a:pt x="24" y="11"/>
                  </a:lnTo>
                  <a:lnTo>
                    <a:pt x="32" y="21"/>
                  </a:lnTo>
                  <a:lnTo>
                    <a:pt x="39" y="28"/>
                  </a:lnTo>
                  <a:lnTo>
                    <a:pt x="42" y="32"/>
                  </a:lnTo>
                  <a:lnTo>
                    <a:pt x="46" y="35"/>
                  </a:lnTo>
                  <a:lnTo>
                    <a:pt x="46" y="35"/>
                  </a:lnTo>
                  <a:lnTo>
                    <a:pt x="46" y="35"/>
                  </a:lnTo>
                  <a:lnTo>
                    <a:pt x="49" y="35"/>
                  </a:lnTo>
                  <a:lnTo>
                    <a:pt x="56" y="39"/>
                  </a:lnTo>
                  <a:lnTo>
                    <a:pt x="63" y="39"/>
                  </a:lnTo>
                  <a:lnTo>
                    <a:pt x="67" y="42"/>
                  </a:lnTo>
                  <a:lnTo>
                    <a:pt x="67" y="42"/>
                  </a:lnTo>
                  <a:lnTo>
                    <a:pt x="70" y="42"/>
                  </a:lnTo>
                  <a:lnTo>
                    <a:pt x="70" y="42"/>
                  </a:lnTo>
                  <a:lnTo>
                    <a:pt x="70" y="39"/>
                  </a:lnTo>
                  <a:lnTo>
                    <a:pt x="70" y="39"/>
                  </a:lnTo>
                  <a:lnTo>
                    <a:pt x="74" y="35"/>
                  </a:lnTo>
                  <a:lnTo>
                    <a:pt x="78" y="35"/>
                  </a:lnTo>
                  <a:lnTo>
                    <a:pt x="74" y="42"/>
                  </a:lnTo>
                  <a:lnTo>
                    <a:pt x="70" y="53"/>
                  </a:lnTo>
                  <a:lnTo>
                    <a:pt x="70" y="60"/>
                  </a:lnTo>
                  <a:lnTo>
                    <a:pt x="67" y="67"/>
                  </a:lnTo>
                  <a:lnTo>
                    <a:pt x="63" y="64"/>
                  </a:lnTo>
                  <a:lnTo>
                    <a:pt x="63" y="60"/>
                  </a:lnTo>
                  <a:lnTo>
                    <a:pt x="63" y="57"/>
                  </a:lnTo>
                  <a:lnTo>
                    <a:pt x="63" y="57"/>
                  </a:lnTo>
                  <a:lnTo>
                    <a:pt x="63" y="57"/>
                  </a:lnTo>
                  <a:lnTo>
                    <a:pt x="63" y="57"/>
                  </a:lnTo>
                  <a:lnTo>
                    <a:pt x="63" y="57"/>
                  </a:lnTo>
                  <a:lnTo>
                    <a:pt x="56" y="53"/>
                  </a:lnTo>
                  <a:lnTo>
                    <a:pt x="53" y="53"/>
                  </a:lnTo>
                  <a:lnTo>
                    <a:pt x="46" y="50"/>
                  </a:lnTo>
                  <a:lnTo>
                    <a:pt x="42" y="50"/>
                  </a:lnTo>
                  <a:lnTo>
                    <a:pt x="39" y="50"/>
                  </a:lnTo>
                  <a:lnTo>
                    <a:pt x="28" y="53"/>
                  </a:lnTo>
                  <a:lnTo>
                    <a:pt x="21" y="53"/>
                  </a:lnTo>
                  <a:lnTo>
                    <a:pt x="14" y="57"/>
                  </a:lnTo>
                  <a:lnTo>
                    <a:pt x="7" y="57"/>
                  </a:lnTo>
                  <a:lnTo>
                    <a:pt x="3" y="60"/>
                  </a:lnTo>
                  <a:lnTo>
                    <a:pt x="3" y="60"/>
                  </a:lnTo>
                  <a:lnTo>
                    <a:pt x="3" y="60"/>
                  </a:lnTo>
                  <a:lnTo>
                    <a:pt x="3" y="64"/>
                  </a:lnTo>
                  <a:lnTo>
                    <a:pt x="0" y="64"/>
                  </a:lnTo>
                  <a:lnTo>
                    <a:pt x="0" y="53"/>
                  </a:lnTo>
                  <a:lnTo>
                    <a:pt x="0" y="50"/>
                  </a:lnTo>
                  <a:lnTo>
                    <a:pt x="0" y="46"/>
                  </a:lnTo>
                  <a:lnTo>
                    <a:pt x="3" y="46"/>
                  </a:lnTo>
                  <a:lnTo>
                    <a:pt x="3" y="42"/>
                  </a:lnTo>
                  <a:lnTo>
                    <a:pt x="7" y="42"/>
                  </a:lnTo>
                  <a:lnTo>
                    <a:pt x="10" y="42"/>
                  </a:lnTo>
                  <a:lnTo>
                    <a:pt x="17" y="39"/>
                  </a:lnTo>
                  <a:lnTo>
                    <a:pt x="24" y="39"/>
                  </a:lnTo>
                  <a:lnTo>
                    <a:pt x="35" y="39"/>
                  </a:lnTo>
                  <a:lnTo>
                    <a:pt x="39" y="35"/>
                  </a:lnTo>
                  <a:close/>
                </a:path>
              </a:pathLst>
            </a:custGeom>
            <a:solidFill>
              <a:srgbClr val="870000"/>
            </a:solidFill>
            <a:ln w="0">
              <a:solidFill>
                <a:srgbClr val="870000"/>
              </a:solidFill>
              <a:prstDash val="solid"/>
              <a:round/>
              <a:headEnd/>
              <a:tailEnd/>
            </a:ln>
          </p:spPr>
          <p:txBody>
            <a:bodyPr/>
            <a:lstStyle/>
            <a:p>
              <a:endParaRPr lang="en-US"/>
            </a:p>
          </p:txBody>
        </p:sp>
        <p:sp>
          <p:nvSpPr>
            <p:cNvPr id="74" name="Freeform 95"/>
            <p:cNvSpPr>
              <a:spLocks/>
            </p:cNvSpPr>
            <p:nvPr/>
          </p:nvSpPr>
          <p:spPr bwMode="auto">
            <a:xfrm>
              <a:off x="27148" y="26354"/>
              <a:ext cx="21" cy="21"/>
            </a:xfrm>
            <a:custGeom>
              <a:avLst/>
              <a:gdLst/>
              <a:ahLst/>
              <a:cxnLst>
                <a:cxn ang="0">
                  <a:pos x="0" y="11"/>
                </a:cxn>
                <a:cxn ang="0">
                  <a:pos x="0" y="7"/>
                </a:cxn>
                <a:cxn ang="0">
                  <a:pos x="0" y="3"/>
                </a:cxn>
                <a:cxn ang="0">
                  <a:pos x="3" y="3"/>
                </a:cxn>
                <a:cxn ang="0">
                  <a:pos x="7" y="0"/>
                </a:cxn>
                <a:cxn ang="0">
                  <a:pos x="10" y="0"/>
                </a:cxn>
                <a:cxn ang="0">
                  <a:pos x="10" y="0"/>
                </a:cxn>
                <a:cxn ang="0">
                  <a:pos x="14" y="0"/>
                </a:cxn>
                <a:cxn ang="0">
                  <a:pos x="17" y="3"/>
                </a:cxn>
                <a:cxn ang="0">
                  <a:pos x="21" y="3"/>
                </a:cxn>
                <a:cxn ang="0">
                  <a:pos x="21" y="7"/>
                </a:cxn>
                <a:cxn ang="0">
                  <a:pos x="21" y="11"/>
                </a:cxn>
                <a:cxn ang="0">
                  <a:pos x="21" y="14"/>
                </a:cxn>
                <a:cxn ang="0">
                  <a:pos x="21" y="14"/>
                </a:cxn>
                <a:cxn ang="0">
                  <a:pos x="17" y="18"/>
                </a:cxn>
                <a:cxn ang="0">
                  <a:pos x="17" y="21"/>
                </a:cxn>
                <a:cxn ang="0">
                  <a:pos x="14" y="21"/>
                </a:cxn>
                <a:cxn ang="0">
                  <a:pos x="10" y="21"/>
                </a:cxn>
                <a:cxn ang="0">
                  <a:pos x="7" y="21"/>
                </a:cxn>
                <a:cxn ang="0">
                  <a:pos x="7" y="21"/>
                </a:cxn>
                <a:cxn ang="0">
                  <a:pos x="3" y="21"/>
                </a:cxn>
                <a:cxn ang="0">
                  <a:pos x="0" y="18"/>
                </a:cxn>
                <a:cxn ang="0">
                  <a:pos x="0" y="14"/>
                </a:cxn>
                <a:cxn ang="0">
                  <a:pos x="0" y="11"/>
                </a:cxn>
                <a:cxn ang="0">
                  <a:pos x="0" y="11"/>
                </a:cxn>
              </a:cxnLst>
              <a:rect l="0" t="0" r="r" b="b"/>
              <a:pathLst>
                <a:path w="21" h="21">
                  <a:moveTo>
                    <a:pt x="0" y="11"/>
                  </a:moveTo>
                  <a:lnTo>
                    <a:pt x="0" y="7"/>
                  </a:lnTo>
                  <a:lnTo>
                    <a:pt x="0" y="3"/>
                  </a:lnTo>
                  <a:lnTo>
                    <a:pt x="3" y="3"/>
                  </a:lnTo>
                  <a:lnTo>
                    <a:pt x="7" y="0"/>
                  </a:lnTo>
                  <a:lnTo>
                    <a:pt x="10" y="0"/>
                  </a:lnTo>
                  <a:lnTo>
                    <a:pt x="10" y="0"/>
                  </a:lnTo>
                  <a:lnTo>
                    <a:pt x="14" y="0"/>
                  </a:lnTo>
                  <a:lnTo>
                    <a:pt x="17" y="3"/>
                  </a:lnTo>
                  <a:lnTo>
                    <a:pt x="21" y="3"/>
                  </a:lnTo>
                  <a:lnTo>
                    <a:pt x="21" y="7"/>
                  </a:lnTo>
                  <a:lnTo>
                    <a:pt x="21" y="11"/>
                  </a:lnTo>
                  <a:lnTo>
                    <a:pt x="21" y="14"/>
                  </a:lnTo>
                  <a:lnTo>
                    <a:pt x="21" y="14"/>
                  </a:lnTo>
                  <a:lnTo>
                    <a:pt x="17" y="18"/>
                  </a:lnTo>
                  <a:lnTo>
                    <a:pt x="17" y="21"/>
                  </a:lnTo>
                  <a:lnTo>
                    <a:pt x="14" y="21"/>
                  </a:lnTo>
                  <a:lnTo>
                    <a:pt x="10" y="21"/>
                  </a:lnTo>
                  <a:lnTo>
                    <a:pt x="7" y="21"/>
                  </a:lnTo>
                  <a:lnTo>
                    <a:pt x="7" y="21"/>
                  </a:lnTo>
                  <a:lnTo>
                    <a:pt x="3" y="21"/>
                  </a:lnTo>
                  <a:lnTo>
                    <a:pt x="0" y="18"/>
                  </a:lnTo>
                  <a:lnTo>
                    <a:pt x="0" y="14"/>
                  </a:lnTo>
                  <a:lnTo>
                    <a:pt x="0" y="11"/>
                  </a:lnTo>
                  <a:lnTo>
                    <a:pt x="0" y="11"/>
                  </a:lnTo>
                  <a:close/>
                </a:path>
              </a:pathLst>
            </a:custGeom>
            <a:solidFill>
              <a:srgbClr val="870000"/>
            </a:solidFill>
            <a:ln w="0">
              <a:solidFill>
                <a:srgbClr val="870000"/>
              </a:solidFill>
              <a:prstDash val="solid"/>
              <a:round/>
              <a:headEnd/>
              <a:tailEnd/>
            </a:ln>
          </p:spPr>
          <p:txBody>
            <a:bodyPr/>
            <a:lstStyle/>
            <a:p>
              <a:endParaRPr lang="en-US"/>
            </a:p>
          </p:txBody>
        </p:sp>
        <p:sp>
          <p:nvSpPr>
            <p:cNvPr id="75" name="Freeform 96"/>
            <p:cNvSpPr>
              <a:spLocks noEditPoints="1"/>
            </p:cNvSpPr>
            <p:nvPr/>
          </p:nvSpPr>
          <p:spPr bwMode="auto">
            <a:xfrm>
              <a:off x="26136" y="25802"/>
              <a:ext cx="959" cy="955"/>
            </a:xfrm>
            <a:custGeom>
              <a:avLst/>
              <a:gdLst/>
              <a:ahLst/>
              <a:cxnLst>
                <a:cxn ang="0">
                  <a:pos x="0" y="478"/>
                </a:cxn>
                <a:cxn ang="0">
                  <a:pos x="11" y="382"/>
                </a:cxn>
                <a:cxn ang="0">
                  <a:pos x="39" y="290"/>
                </a:cxn>
                <a:cxn ang="0">
                  <a:pos x="85" y="209"/>
                </a:cxn>
                <a:cxn ang="0">
                  <a:pos x="142" y="138"/>
                </a:cxn>
                <a:cxn ang="0">
                  <a:pos x="212" y="81"/>
                </a:cxn>
                <a:cxn ang="0">
                  <a:pos x="294" y="35"/>
                </a:cxn>
                <a:cxn ang="0">
                  <a:pos x="382" y="10"/>
                </a:cxn>
                <a:cxn ang="0">
                  <a:pos x="481" y="0"/>
                </a:cxn>
                <a:cxn ang="0">
                  <a:pos x="577" y="10"/>
                </a:cxn>
                <a:cxn ang="0">
                  <a:pos x="665" y="35"/>
                </a:cxn>
                <a:cxn ang="0">
                  <a:pos x="747" y="81"/>
                </a:cxn>
                <a:cxn ang="0">
                  <a:pos x="817" y="138"/>
                </a:cxn>
                <a:cxn ang="0">
                  <a:pos x="877" y="209"/>
                </a:cxn>
                <a:cxn ang="0">
                  <a:pos x="920" y="290"/>
                </a:cxn>
                <a:cxn ang="0">
                  <a:pos x="948" y="382"/>
                </a:cxn>
                <a:cxn ang="0">
                  <a:pos x="959" y="478"/>
                </a:cxn>
                <a:cxn ang="0">
                  <a:pos x="948" y="573"/>
                </a:cxn>
                <a:cxn ang="0">
                  <a:pos x="920" y="665"/>
                </a:cxn>
                <a:cxn ang="0">
                  <a:pos x="877" y="747"/>
                </a:cxn>
                <a:cxn ang="0">
                  <a:pos x="817" y="817"/>
                </a:cxn>
                <a:cxn ang="0">
                  <a:pos x="747" y="874"/>
                </a:cxn>
                <a:cxn ang="0">
                  <a:pos x="665" y="920"/>
                </a:cxn>
                <a:cxn ang="0">
                  <a:pos x="577" y="948"/>
                </a:cxn>
                <a:cxn ang="0">
                  <a:pos x="481" y="955"/>
                </a:cxn>
                <a:cxn ang="0">
                  <a:pos x="382" y="948"/>
                </a:cxn>
                <a:cxn ang="0">
                  <a:pos x="294" y="920"/>
                </a:cxn>
                <a:cxn ang="0">
                  <a:pos x="212" y="874"/>
                </a:cxn>
                <a:cxn ang="0">
                  <a:pos x="142" y="817"/>
                </a:cxn>
                <a:cxn ang="0">
                  <a:pos x="85" y="747"/>
                </a:cxn>
                <a:cxn ang="0">
                  <a:pos x="39" y="665"/>
                </a:cxn>
                <a:cxn ang="0">
                  <a:pos x="11" y="573"/>
                </a:cxn>
                <a:cxn ang="0">
                  <a:pos x="0" y="478"/>
                </a:cxn>
                <a:cxn ang="0">
                  <a:pos x="177" y="138"/>
                </a:cxn>
                <a:cxn ang="0">
                  <a:pos x="177" y="739"/>
                </a:cxn>
                <a:cxn ang="0">
                  <a:pos x="495" y="924"/>
                </a:cxn>
                <a:cxn ang="0">
                  <a:pos x="800" y="739"/>
                </a:cxn>
                <a:cxn ang="0">
                  <a:pos x="800" y="138"/>
                </a:cxn>
                <a:cxn ang="0">
                  <a:pos x="177" y="138"/>
                </a:cxn>
              </a:cxnLst>
              <a:rect l="0" t="0" r="r" b="b"/>
              <a:pathLst>
                <a:path w="959" h="955">
                  <a:moveTo>
                    <a:pt x="0" y="478"/>
                  </a:moveTo>
                  <a:lnTo>
                    <a:pt x="11" y="382"/>
                  </a:lnTo>
                  <a:lnTo>
                    <a:pt x="39" y="290"/>
                  </a:lnTo>
                  <a:lnTo>
                    <a:pt x="85" y="209"/>
                  </a:lnTo>
                  <a:lnTo>
                    <a:pt x="142" y="138"/>
                  </a:lnTo>
                  <a:lnTo>
                    <a:pt x="212" y="81"/>
                  </a:lnTo>
                  <a:lnTo>
                    <a:pt x="294" y="35"/>
                  </a:lnTo>
                  <a:lnTo>
                    <a:pt x="382" y="10"/>
                  </a:lnTo>
                  <a:lnTo>
                    <a:pt x="481" y="0"/>
                  </a:lnTo>
                  <a:lnTo>
                    <a:pt x="577" y="10"/>
                  </a:lnTo>
                  <a:lnTo>
                    <a:pt x="665" y="35"/>
                  </a:lnTo>
                  <a:lnTo>
                    <a:pt x="747" y="81"/>
                  </a:lnTo>
                  <a:lnTo>
                    <a:pt x="817" y="138"/>
                  </a:lnTo>
                  <a:lnTo>
                    <a:pt x="877" y="209"/>
                  </a:lnTo>
                  <a:lnTo>
                    <a:pt x="920" y="290"/>
                  </a:lnTo>
                  <a:lnTo>
                    <a:pt x="948" y="382"/>
                  </a:lnTo>
                  <a:lnTo>
                    <a:pt x="959" y="478"/>
                  </a:lnTo>
                  <a:lnTo>
                    <a:pt x="948" y="573"/>
                  </a:lnTo>
                  <a:lnTo>
                    <a:pt x="920" y="665"/>
                  </a:lnTo>
                  <a:lnTo>
                    <a:pt x="877" y="747"/>
                  </a:lnTo>
                  <a:lnTo>
                    <a:pt x="817" y="817"/>
                  </a:lnTo>
                  <a:lnTo>
                    <a:pt x="747" y="874"/>
                  </a:lnTo>
                  <a:lnTo>
                    <a:pt x="665" y="920"/>
                  </a:lnTo>
                  <a:lnTo>
                    <a:pt x="577" y="948"/>
                  </a:lnTo>
                  <a:lnTo>
                    <a:pt x="481" y="955"/>
                  </a:lnTo>
                  <a:lnTo>
                    <a:pt x="382" y="948"/>
                  </a:lnTo>
                  <a:lnTo>
                    <a:pt x="294" y="920"/>
                  </a:lnTo>
                  <a:lnTo>
                    <a:pt x="212" y="874"/>
                  </a:lnTo>
                  <a:lnTo>
                    <a:pt x="142" y="817"/>
                  </a:lnTo>
                  <a:lnTo>
                    <a:pt x="85" y="747"/>
                  </a:lnTo>
                  <a:lnTo>
                    <a:pt x="39" y="665"/>
                  </a:lnTo>
                  <a:lnTo>
                    <a:pt x="11" y="573"/>
                  </a:lnTo>
                  <a:lnTo>
                    <a:pt x="0" y="478"/>
                  </a:lnTo>
                  <a:close/>
                  <a:moveTo>
                    <a:pt x="177" y="138"/>
                  </a:moveTo>
                  <a:lnTo>
                    <a:pt x="177" y="739"/>
                  </a:lnTo>
                  <a:lnTo>
                    <a:pt x="495" y="924"/>
                  </a:lnTo>
                  <a:lnTo>
                    <a:pt x="800" y="739"/>
                  </a:lnTo>
                  <a:lnTo>
                    <a:pt x="800" y="138"/>
                  </a:lnTo>
                  <a:lnTo>
                    <a:pt x="177" y="138"/>
                  </a:lnTo>
                  <a:close/>
                </a:path>
              </a:pathLst>
            </a:custGeom>
            <a:solidFill>
              <a:srgbClr val="870000"/>
            </a:solidFill>
            <a:ln w="0">
              <a:solidFill>
                <a:srgbClr val="870000"/>
              </a:solidFill>
              <a:prstDash val="solid"/>
              <a:round/>
              <a:headEnd/>
              <a:tailEnd/>
            </a:ln>
          </p:spPr>
          <p:txBody>
            <a:bodyPr/>
            <a:lstStyle/>
            <a:p>
              <a:endParaRPr lang="en-US"/>
            </a:p>
          </p:txBody>
        </p:sp>
        <p:sp>
          <p:nvSpPr>
            <p:cNvPr id="76" name="Freeform 97"/>
            <p:cNvSpPr>
              <a:spLocks noEditPoints="1"/>
            </p:cNvSpPr>
            <p:nvPr/>
          </p:nvSpPr>
          <p:spPr bwMode="auto">
            <a:xfrm>
              <a:off x="26352" y="25982"/>
              <a:ext cx="541" cy="687"/>
            </a:xfrm>
            <a:custGeom>
              <a:avLst/>
              <a:gdLst/>
              <a:ahLst/>
              <a:cxnLst>
                <a:cxn ang="0">
                  <a:pos x="0" y="524"/>
                </a:cxn>
                <a:cxn ang="0">
                  <a:pos x="187" y="85"/>
                </a:cxn>
                <a:cxn ang="0">
                  <a:pos x="67" y="195"/>
                </a:cxn>
                <a:cxn ang="0">
                  <a:pos x="103" y="266"/>
                </a:cxn>
                <a:cxn ang="0">
                  <a:pos x="134" y="283"/>
                </a:cxn>
                <a:cxn ang="0">
                  <a:pos x="170" y="273"/>
                </a:cxn>
                <a:cxn ang="0">
                  <a:pos x="209" y="315"/>
                </a:cxn>
                <a:cxn ang="0">
                  <a:pos x="265" y="400"/>
                </a:cxn>
                <a:cxn ang="0">
                  <a:pos x="301" y="400"/>
                </a:cxn>
                <a:cxn ang="0">
                  <a:pos x="389" y="294"/>
                </a:cxn>
                <a:cxn ang="0">
                  <a:pos x="428" y="149"/>
                </a:cxn>
                <a:cxn ang="0">
                  <a:pos x="272" y="110"/>
                </a:cxn>
                <a:cxn ang="0">
                  <a:pos x="74" y="439"/>
                </a:cxn>
                <a:cxn ang="0">
                  <a:pos x="21" y="372"/>
                </a:cxn>
                <a:cxn ang="0">
                  <a:pos x="42" y="418"/>
                </a:cxn>
                <a:cxn ang="0">
                  <a:pos x="74" y="450"/>
                </a:cxn>
                <a:cxn ang="0">
                  <a:pos x="516" y="365"/>
                </a:cxn>
                <a:cxn ang="0">
                  <a:pos x="513" y="319"/>
                </a:cxn>
                <a:cxn ang="0">
                  <a:pos x="449" y="259"/>
                </a:cxn>
                <a:cxn ang="0">
                  <a:pos x="424" y="375"/>
                </a:cxn>
                <a:cxn ang="0">
                  <a:pos x="470" y="379"/>
                </a:cxn>
                <a:cxn ang="0">
                  <a:pos x="325" y="404"/>
                </a:cxn>
                <a:cxn ang="0">
                  <a:pos x="255" y="414"/>
                </a:cxn>
                <a:cxn ang="0">
                  <a:pos x="223" y="379"/>
                </a:cxn>
                <a:cxn ang="0">
                  <a:pos x="198" y="344"/>
                </a:cxn>
                <a:cxn ang="0">
                  <a:pos x="191" y="312"/>
                </a:cxn>
                <a:cxn ang="0">
                  <a:pos x="170" y="312"/>
                </a:cxn>
                <a:cxn ang="0">
                  <a:pos x="166" y="305"/>
                </a:cxn>
                <a:cxn ang="0">
                  <a:pos x="159" y="283"/>
                </a:cxn>
                <a:cxn ang="0">
                  <a:pos x="156" y="340"/>
                </a:cxn>
                <a:cxn ang="0">
                  <a:pos x="212" y="443"/>
                </a:cxn>
                <a:cxn ang="0">
                  <a:pos x="209" y="453"/>
                </a:cxn>
                <a:cxn ang="0">
                  <a:pos x="145" y="361"/>
                </a:cxn>
                <a:cxn ang="0">
                  <a:pos x="131" y="312"/>
                </a:cxn>
                <a:cxn ang="0">
                  <a:pos x="117" y="305"/>
                </a:cxn>
                <a:cxn ang="0">
                  <a:pos x="113" y="337"/>
                </a:cxn>
                <a:cxn ang="0">
                  <a:pos x="95" y="287"/>
                </a:cxn>
                <a:cxn ang="0">
                  <a:pos x="85" y="301"/>
                </a:cxn>
                <a:cxn ang="0">
                  <a:pos x="99" y="372"/>
                </a:cxn>
                <a:cxn ang="0">
                  <a:pos x="113" y="397"/>
                </a:cxn>
                <a:cxn ang="0">
                  <a:pos x="205" y="478"/>
                </a:cxn>
                <a:cxn ang="0">
                  <a:pos x="145" y="457"/>
                </a:cxn>
                <a:cxn ang="0">
                  <a:pos x="103" y="404"/>
                </a:cxn>
                <a:cxn ang="0">
                  <a:pos x="81" y="347"/>
                </a:cxn>
                <a:cxn ang="0">
                  <a:pos x="53" y="308"/>
                </a:cxn>
                <a:cxn ang="0">
                  <a:pos x="57" y="354"/>
                </a:cxn>
                <a:cxn ang="0">
                  <a:pos x="42" y="340"/>
                </a:cxn>
                <a:cxn ang="0">
                  <a:pos x="35" y="344"/>
                </a:cxn>
                <a:cxn ang="0">
                  <a:pos x="163" y="499"/>
                </a:cxn>
                <a:cxn ang="0">
                  <a:pos x="286" y="531"/>
                </a:cxn>
                <a:cxn ang="0">
                  <a:pos x="396" y="524"/>
                </a:cxn>
                <a:cxn ang="0">
                  <a:pos x="516" y="524"/>
                </a:cxn>
              </a:cxnLst>
              <a:rect l="0" t="0" r="r" b="b"/>
              <a:pathLst>
                <a:path w="541" h="687">
                  <a:moveTo>
                    <a:pt x="0" y="0"/>
                  </a:moveTo>
                  <a:lnTo>
                    <a:pt x="541" y="0"/>
                  </a:lnTo>
                  <a:lnTo>
                    <a:pt x="541" y="538"/>
                  </a:lnTo>
                  <a:lnTo>
                    <a:pt x="279" y="687"/>
                  </a:lnTo>
                  <a:lnTo>
                    <a:pt x="0" y="524"/>
                  </a:lnTo>
                  <a:lnTo>
                    <a:pt x="0" y="0"/>
                  </a:lnTo>
                  <a:close/>
                  <a:moveTo>
                    <a:pt x="255" y="131"/>
                  </a:moveTo>
                  <a:lnTo>
                    <a:pt x="233" y="114"/>
                  </a:lnTo>
                  <a:lnTo>
                    <a:pt x="212" y="96"/>
                  </a:lnTo>
                  <a:lnTo>
                    <a:pt x="187" y="85"/>
                  </a:lnTo>
                  <a:lnTo>
                    <a:pt x="156" y="85"/>
                  </a:lnTo>
                  <a:lnTo>
                    <a:pt x="120" y="96"/>
                  </a:lnTo>
                  <a:lnTo>
                    <a:pt x="92" y="121"/>
                  </a:lnTo>
                  <a:lnTo>
                    <a:pt x="74" y="156"/>
                  </a:lnTo>
                  <a:lnTo>
                    <a:pt x="67" y="195"/>
                  </a:lnTo>
                  <a:lnTo>
                    <a:pt x="71" y="220"/>
                  </a:lnTo>
                  <a:lnTo>
                    <a:pt x="78" y="241"/>
                  </a:lnTo>
                  <a:lnTo>
                    <a:pt x="88" y="266"/>
                  </a:lnTo>
                  <a:lnTo>
                    <a:pt x="95" y="266"/>
                  </a:lnTo>
                  <a:lnTo>
                    <a:pt x="103" y="266"/>
                  </a:lnTo>
                  <a:lnTo>
                    <a:pt x="110" y="269"/>
                  </a:lnTo>
                  <a:lnTo>
                    <a:pt x="117" y="269"/>
                  </a:lnTo>
                  <a:lnTo>
                    <a:pt x="124" y="273"/>
                  </a:lnTo>
                  <a:lnTo>
                    <a:pt x="127" y="276"/>
                  </a:lnTo>
                  <a:lnTo>
                    <a:pt x="134" y="283"/>
                  </a:lnTo>
                  <a:lnTo>
                    <a:pt x="141" y="291"/>
                  </a:lnTo>
                  <a:lnTo>
                    <a:pt x="149" y="283"/>
                  </a:lnTo>
                  <a:lnTo>
                    <a:pt x="156" y="276"/>
                  </a:lnTo>
                  <a:lnTo>
                    <a:pt x="163" y="273"/>
                  </a:lnTo>
                  <a:lnTo>
                    <a:pt x="170" y="273"/>
                  </a:lnTo>
                  <a:lnTo>
                    <a:pt x="184" y="276"/>
                  </a:lnTo>
                  <a:lnTo>
                    <a:pt x="191" y="283"/>
                  </a:lnTo>
                  <a:lnTo>
                    <a:pt x="198" y="294"/>
                  </a:lnTo>
                  <a:lnTo>
                    <a:pt x="205" y="305"/>
                  </a:lnTo>
                  <a:lnTo>
                    <a:pt x="209" y="315"/>
                  </a:lnTo>
                  <a:lnTo>
                    <a:pt x="223" y="344"/>
                  </a:lnTo>
                  <a:lnTo>
                    <a:pt x="241" y="372"/>
                  </a:lnTo>
                  <a:lnTo>
                    <a:pt x="258" y="400"/>
                  </a:lnTo>
                  <a:lnTo>
                    <a:pt x="258" y="400"/>
                  </a:lnTo>
                  <a:lnTo>
                    <a:pt x="265" y="400"/>
                  </a:lnTo>
                  <a:lnTo>
                    <a:pt x="276" y="400"/>
                  </a:lnTo>
                  <a:lnTo>
                    <a:pt x="283" y="400"/>
                  </a:lnTo>
                  <a:lnTo>
                    <a:pt x="294" y="400"/>
                  </a:lnTo>
                  <a:lnTo>
                    <a:pt x="301" y="400"/>
                  </a:lnTo>
                  <a:lnTo>
                    <a:pt x="301" y="400"/>
                  </a:lnTo>
                  <a:lnTo>
                    <a:pt x="311" y="390"/>
                  </a:lnTo>
                  <a:lnTo>
                    <a:pt x="332" y="368"/>
                  </a:lnTo>
                  <a:lnTo>
                    <a:pt x="354" y="344"/>
                  </a:lnTo>
                  <a:lnTo>
                    <a:pt x="375" y="319"/>
                  </a:lnTo>
                  <a:lnTo>
                    <a:pt x="389" y="294"/>
                  </a:lnTo>
                  <a:lnTo>
                    <a:pt x="403" y="273"/>
                  </a:lnTo>
                  <a:lnTo>
                    <a:pt x="417" y="252"/>
                  </a:lnTo>
                  <a:lnTo>
                    <a:pt x="428" y="227"/>
                  </a:lnTo>
                  <a:lnTo>
                    <a:pt x="431" y="191"/>
                  </a:lnTo>
                  <a:lnTo>
                    <a:pt x="428" y="149"/>
                  </a:lnTo>
                  <a:lnTo>
                    <a:pt x="403" y="114"/>
                  </a:lnTo>
                  <a:lnTo>
                    <a:pt x="371" y="92"/>
                  </a:lnTo>
                  <a:lnTo>
                    <a:pt x="332" y="85"/>
                  </a:lnTo>
                  <a:lnTo>
                    <a:pt x="301" y="92"/>
                  </a:lnTo>
                  <a:lnTo>
                    <a:pt x="272" y="110"/>
                  </a:lnTo>
                  <a:lnTo>
                    <a:pt x="255" y="131"/>
                  </a:lnTo>
                  <a:close/>
                  <a:moveTo>
                    <a:pt x="88" y="464"/>
                  </a:moveTo>
                  <a:lnTo>
                    <a:pt x="85" y="453"/>
                  </a:lnTo>
                  <a:lnTo>
                    <a:pt x="81" y="446"/>
                  </a:lnTo>
                  <a:lnTo>
                    <a:pt x="74" y="439"/>
                  </a:lnTo>
                  <a:lnTo>
                    <a:pt x="67" y="436"/>
                  </a:lnTo>
                  <a:lnTo>
                    <a:pt x="64" y="429"/>
                  </a:lnTo>
                  <a:lnTo>
                    <a:pt x="46" y="397"/>
                  </a:lnTo>
                  <a:lnTo>
                    <a:pt x="25" y="368"/>
                  </a:lnTo>
                  <a:lnTo>
                    <a:pt x="21" y="372"/>
                  </a:lnTo>
                  <a:lnTo>
                    <a:pt x="21" y="372"/>
                  </a:lnTo>
                  <a:lnTo>
                    <a:pt x="18" y="375"/>
                  </a:lnTo>
                  <a:lnTo>
                    <a:pt x="18" y="379"/>
                  </a:lnTo>
                  <a:lnTo>
                    <a:pt x="28" y="397"/>
                  </a:lnTo>
                  <a:lnTo>
                    <a:pt x="42" y="418"/>
                  </a:lnTo>
                  <a:lnTo>
                    <a:pt x="57" y="432"/>
                  </a:lnTo>
                  <a:lnTo>
                    <a:pt x="64" y="436"/>
                  </a:lnTo>
                  <a:lnTo>
                    <a:pt x="67" y="439"/>
                  </a:lnTo>
                  <a:lnTo>
                    <a:pt x="71" y="443"/>
                  </a:lnTo>
                  <a:lnTo>
                    <a:pt x="74" y="450"/>
                  </a:lnTo>
                  <a:lnTo>
                    <a:pt x="78" y="453"/>
                  </a:lnTo>
                  <a:lnTo>
                    <a:pt x="88" y="464"/>
                  </a:lnTo>
                  <a:close/>
                  <a:moveTo>
                    <a:pt x="509" y="393"/>
                  </a:moveTo>
                  <a:lnTo>
                    <a:pt x="516" y="383"/>
                  </a:lnTo>
                  <a:lnTo>
                    <a:pt x="516" y="365"/>
                  </a:lnTo>
                  <a:lnTo>
                    <a:pt x="516" y="344"/>
                  </a:lnTo>
                  <a:lnTo>
                    <a:pt x="516" y="333"/>
                  </a:lnTo>
                  <a:lnTo>
                    <a:pt x="516" y="326"/>
                  </a:lnTo>
                  <a:lnTo>
                    <a:pt x="516" y="322"/>
                  </a:lnTo>
                  <a:lnTo>
                    <a:pt x="513" y="319"/>
                  </a:lnTo>
                  <a:lnTo>
                    <a:pt x="513" y="315"/>
                  </a:lnTo>
                  <a:lnTo>
                    <a:pt x="509" y="315"/>
                  </a:lnTo>
                  <a:lnTo>
                    <a:pt x="506" y="308"/>
                  </a:lnTo>
                  <a:lnTo>
                    <a:pt x="481" y="280"/>
                  </a:lnTo>
                  <a:lnTo>
                    <a:pt x="449" y="259"/>
                  </a:lnTo>
                  <a:lnTo>
                    <a:pt x="424" y="294"/>
                  </a:lnTo>
                  <a:lnTo>
                    <a:pt x="407" y="322"/>
                  </a:lnTo>
                  <a:lnTo>
                    <a:pt x="386" y="344"/>
                  </a:lnTo>
                  <a:lnTo>
                    <a:pt x="364" y="372"/>
                  </a:lnTo>
                  <a:lnTo>
                    <a:pt x="424" y="375"/>
                  </a:lnTo>
                  <a:lnTo>
                    <a:pt x="435" y="368"/>
                  </a:lnTo>
                  <a:lnTo>
                    <a:pt x="446" y="368"/>
                  </a:lnTo>
                  <a:lnTo>
                    <a:pt x="453" y="372"/>
                  </a:lnTo>
                  <a:lnTo>
                    <a:pt x="463" y="375"/>
                  </a:lnTo>
                  <a:lnTo>
                    <a:pt x="470" y="379"/>
                  </a:lnTo>
                  <a:lnTo>
                    <a:pt x="428" y="383"/>
                  </a:lnTo>
                  <a:lnTo>
                    <a:pt x="389" y="386"/>
                  </a:lnTo>
                  <a:lnTo>
                    <a:pt x="347" y="386"/>
                  </a:lnTo>
                  <a:lnTo>
                    <a:pt x="336" y="397"/>
                  </a:lnTo>
                  <a:lnTo>
                    <a:pt x="325" y="404"/>
                  </a:lnTo>
                  <a:lnTo>
                    <a:pt x="318" y="411"/>
                  </a:lnTo>
                  <a:lnTo>
                    <a:pt x="311" y="414"/>
                  </a:lnTo>
                  <a:lnTo>
                    <a:pt x="297" y="414"/>
                  </a:lnTo>
                  <a:lnTo>
                    <a:pt x="272" y="414"/>
                  </a:lnTo>
                  <a:lnTo>
                    <a:pt x="255" y="414"/>
                  </a:lnTo>
                  <a:lnTo>
                    <a:pt x="244" y="414"/>
                  </a:lnTo>
                  <a:lnTo>
                    <a:pt x="241" y="407"/>
                  </a:lnTo>
                  <a:lnTo>
                    <a:pt x="233" y="400"/>
                  </a:lnTo>
                  <a:lnTo>
                    <a:pt x="230" y="390"/>
                  </a:lnTo>
                  <a:lnTo>
                    <a:pt x="223" y="379"/>
                  </a:lnTo>
                  <a:lnTo>
                    <a:pt x="216" y="372"/>
                  </a:lnTo>
                  <a:lnTo>
                    <a:pt x="212" y="361"/>
                  </a:lnTo>
                  <a:lnTo>
                    <a:pt x="205" y="354"/>
                  </a:lnTo>
                  <a:lnTo>
                    <a:pt x="198" y="344"/>
                  </a:lnTo>
                  <a:lnTo>
                    <a:pt x="198" y="344"/>
                  </a:lnTo>
                  <a:lnTo>
                    <a:pt x="198" y="340"/>
                  </a:lnTo>
                  <a:lnTo>
                    <a:pt x="198" y="333"/>
                  </a:lnTo>
                  <a:lnTo>
                    <a:pt x="195" y="326"/>
                  </a:lnTo>
                  <a:lnTo>
                    <a:pt x="195" y="315"/>
                  </a:lnTo>
                  <a:lnTo>
                    <a:pt x="191" y="312"/>
                  </a:lnTo>
                  <a:lnTo>
                    <a:pt x="187" y="305"/>
                  </a:lnTo>
                  <a:lnTo>
                    <a:pt x="184" y="305"/>
                  </a:lnTo>
                  <a:lnTo>
                    <a:pt x="180" y="308"/>
                  </a:lnTo>
                  <a:lnTo>
                    <a:pt x="177" y="312"/>
                  </a:lnTo>
                  <a:lnTo>
                    <a:pt x="170" y="312"/>
                  </a:lnTo>
                  <a:lnTo>
                    <a:pt x="166" y="315"/>
                  </a:lnTo>
                  <a:lnTo>
                    <a:pt x="166" y="319"/>
                  </a:lnTo>
                  <a:lnTo>
                    <a:pt x="166" y="315"/>
                  </a:lnTo>
                  <a:lnTo>
                    <a:pt x="166" y="312"/>
                  </a:lnTo>
                  <a:lnTo>
                    <a:pt x="166" y="305"/>
                  </a:lnTo>
                  <a:lnTo>
                    <a:pt x="170" y="298"/>
                  </a:lnTo>
                  <a:lnTo>
                    <a:pt x="170" y="294"/>
                  </a:lnTo>
                  <a:lnTo>
                    <a:pt x="166" y="287"/>
                  </a:lnTo>
                  <a:lnTo>
                    <a:pt x="163" y="283"/>
                  </a:lnTo>
                  <a:lnTo>
                    <a:pt x="159" y="283"/>
                  </a:lnTo>
                  <a:lnTo>
                    <a:pt x="159" y="294"/>
                  </a:lnTo>
                  <a:lnTo>
                    <a:pt x="156" y="308"/>
                  </a:lnTo>
                  <a:lnTo>
                    <a:pt x="156" y="319"/>
                  </a:lnTo>
                  <a:lnTo>
                    <a:pt x="156" y="333"/>
                  </a:lnTo>
                  <a:lnTo>
                    <a:pt x="156" y="340"/>
                  </a:lnTo>
                  <a:lnTo>
                    <a:pt x="166" y="368"/>
                  </a:lnTo>
                  <a:lnTo>
                    <a:pt x="173" y="393"/>
                  </a:lnTo>
                  <a:lnTo>
                    <a:pt x="180" y="411"/>
                  </a:lnTo>
                  <a:lnTo>
                    <a:pt x="187" y="425"/>
                  </a:lnTo>
                  <a:lnTo>
                    <a:pt x="212" y="443"/>
                  </a:lnTo>
                  <a:lnTo>
                    <a:pt x="241" y="460"/>
                  </a:lnTo>
                  <a:lnTo>
                    <a:pt x="265" y="482"/>
                  </a:lnTo>
                  <a:lnTo>
                    <a:pt x="279" y="503"/>
                  </a:lnTo>
                  <a:lnTo>
                    <a:pt x="244" y="475"/>
                  </a:lnTo>
                  <a:lnTo>
                    <a:pt x="209" y="453"/>
                  </a:lnTo>
                  <a:lnTo>
                    <a:pt x="177" y="432"/>
                  </a:lnTo>
                  <a:lnTo>
                    <a:pt x="166" y="414"/>
                  </a:lnTo>
                  <a:lnTo>
                    <a:pt x="163" y="393"/>
                  </a:lnTo>
                  <a:lnTo>
                    <a:pt x="152" y="368"/>
                  </a:lnTo>
                  <a:lnTo>
                    <a:pt x="145" y="361"/>
                  </a:lnTo>
                  <a:lnTo>
                    <a:pt x="141" y="351"/>
                  </a:lnTo>
                  <a:lnTo>
                    <a:pt x="134" y="340"/>
                  </a:lnTo>
                  <a:lnTo>
                    <a:pt x="134" y="329"/>
                  </a:lnTo>
                  <a:lnTo>
                    <a:pt x="134" y="322"/>
                  </a:lnTo>
                  <a:lnTo>
                    <a:pt x="131" y="312"/>
                  </a:lnTo>
                  <a:lnTo>
                    <a:pt x="131" y="305"/>
                  </a:lnTo>
                  <a:lnTo>
                    <a:pt x="124" y="298"/>
                  </a:lnTo>
                  <a:lnTo>
                    <a:pt x="117" y="291"/>
                  </a:lnTo>
                  <a:lnTo>
                    <a:pt x="117" y="298"/>
                  </a:lnTo>
                  <a:lnTo>
                    <a:pt x="117" y="305"/>
                  </a:lnTo>
                  <a:lnTo>
                    <a:pt x="117" y="312"/>
                  </a:lnTo>
                  <a:lnTo>
                    <a:pt x="117" y="319"/>
                  </a:lnTo>
                  <a:lnTo>
                    <a:pt x="117" y="326"/>
                  </a:lnTo>
                  <a:lnTo>
                    <a:pt x="117" y="333"/>
                  </a:lnTo>
                  <a:lnTo>
                    <a:pt x="113" y="337"/>
                  </a:lnTo>
                  <a:lnTo>
                    <a:pt x="110" y="337"/>
                  </a:lnTo>
                  <a:lnTo>
                    <a:pt x="110" y="337"/>
                  </a:lnTo>
                  <a:lnTo>
                    <a:pt x="99" y="322"/>
                  </a:lnTo>
                  <a:lnTo>
                    <a:pt x="99" y="305"/>
                  </a:lnTo>
                  <a:lnTo>
                    <a:pt x="95" y="287"/>
                  </a:lnTo>
                  <a:lnTo>
                    <a:pt x="85" y="280"/>
                  </a:lnTo>
                  <a:lnTo>
                    <a:pt x="85" y="280"/>
                  </a:lnTo>
                  <a:lnTo>
                    <a:pt x="85" y="287"/>
                  </a:lnTo>
                  <a:lnTo>
                    <a:pt x="85" y="294"/>
                  </a:lnTo>
                  <a:lnTo>
                    <a:pt x="85" y="301"/>
                  </a:lnTo>
                  <a:lnTo>
                    <a:pt x="85" y="308"/>
                  </a:lnTo>
                  <a:lnTo>
                    <a:pt x="85" y="315"/>
                  </a:lnTo>
                  <a:lnTo>
                    <a:pt x="92" y="333"/>
                  </a:lnTo>
                  <a:lnTo>
                    <a:pt x="99" y="351"/>
                  </a:lnTo>
                  <a:lnTo>
                    <a:pt x="99" y="372"/>
                  </a:lnTo>
                  <a:lnTo>
                    <a:pt x="103" y="379"/>
                  </a:lnTo>
                  <a:lnTo>
                    <a:pt x="103" y="383"/>
                  </a:lnTo>
                  <a:lnTo>
                    <a:pt x="106" y="386"/>
                  </a:lnTo>
                  <a:lnTo>
                    <a:pt x="110" y="390"/>
                  </a:lnTo>
                  <a:lnTo>
                    <a:pt x="113" y="397"/>
                  </a:lnTo>
                  <a:lnTo>
                    <a:pt x="124" y="411"/>
                  </a:lnTo>
                  <a:lnTo>
                    <a:pt x="131" y="425"/>
                  </a:lnTo>
                  <a:lnTo>
                    <a:pt x="141" y="436"/>
                  </a:lnTo>
                  <a:lnTo>
                    <a:pt x="152" y="450"/>
                  </a:lnTo>
                  <a:lnTo>
                    <a:pt x="205" y="478"/>
                  </a:lnTo>
                  <a:lnTo>
                    <a:pt x="248" y="503"/>
                  </a:lnTo>
                  <a:lnTo>
                    <a:pt x="226" y="492"/>
                  </a:lnTo>
                  <a:lnTo>
                    <a:pt x="191" y="478"/>
                  </a:lnTo>
                  <a:lnTo>
                    <a:pt x="166" y="467"/>
                  </a:lnTo>
                  <a:lnTo>
                    <a:pt x="145" y="457"/>
                  </a:lnTo>
                  <a:lnTo>
                    <a:pt x="138" y="446"/>
                  </a:lnTo>
                  <a:lnTo>
                    <a:pt x="127" y="436"/>
                  </a:lnTo>
                  <a:lnTo>
                    <a:pt x="120" y="425"/>
                  </a:lnTo>
                  <a:lnTo>
                    <a:pt x="113" y="411"/>
                  </a:lnTo>
                  <a:lnTo>
                    <a:pt x="103" y="404"/>
                  </a:lnTo>
                  <a:lnTo>
                    <a:pt x="95" y="393"/>
                  </a:lnTo>
                  <a:lnTo>
                    <a:pt x="88" y="383"/>
                  </a:lnTo>
                  <a:lnTo>
                    <a:pt x="85" y="372"/>
                  </a:lnTo>
                  <a:lnTo>
                    <a:pt x="81" y="358"/>
                  </a:lnTo>
                  <a:lnTo>
                    <a:pt x="81" y="347"/>
                  </a:lnTo>
                  <a:lnTo>
                    <a:pt x="78" y="333"/>
                  </a:lnTo>
                  <a:lnTo>
                    <a:pt x="74" y="322"/>
                  </a:lnTo>
                  <a:lnTo>
                    <a:pt x="67" y="312"/>
                  </a:lnTo>
                  <a:lnTo>
                    <a:pt x="57" y="301"/>
                  </a:lnTo>
                  <a:lnTo>
                    <a:pt x="53" y="308"/>
                  </a:lnTo>
                  <a:lnTo>
                    <a:pt x="53" y="319"/>
                  </a:lnTo>
                  <a:lnTo>
                    <a:pt x="53" y="326"/>
                  </a:lnTo>
                  <a:lnTo>
                    <a:pt x="57" y="337"/>
                  </a:lnTo>
                  <a:lnTo>
                    <a:pt x="57" y="347"/>
                  </a:lnTo>
                  <a:lnTo>
                    <a:pt x="57" y="354"/>
                  </a:lnTo>
                  <a:lnTo>
                    <a:pt x="53" y="358"/>
                  </a:lnTo>
                  <a:lnTo>
                    <a:pt x="50" y="358"/>
                  </a:lnTo>
                  <a:lnTo>
                    <a:pt x="46" y="351"/>
                  </a:lnTo>
                  <a:lnTo>
                    <a:pt x="46" y="347"/>
                  </a:lnTo>
                  <a:lnTo>
                    <a:pt x="42" y="340"/>
                  </a:lnTo>
                  <a:lnTo>
                    <a:pt x="42" y="333"/>
                  </a:lnTo>
                  <a:lnTo>
                    <a:pt x="42" y="329"/>
                  </a:lnTo>
                  <a:lnTo>
                    <a:pt x="39" y="326"/>
                  </a:lnTo>
                  <a:lnTo>
                    <a:pt x="39" y="322"/>
                  </a:lnTo>
                  <a:lnTo>
                    <a:pt x="35" y="344"/>
                  </a:lnTo>
                  <a:lnTo>
                    <a:pt x="57" y="393"/>
                  </a:lnTo>
                  <a:lnTo>
                    <a:pt x="85" y="429"/>
                  </a:lnTo>
                  <a:lnTo>
                    <a:pt x="117" y="464"/>
                  </a:lnTo>
                  <a:lnTo>
                    <a:pt x="141" y="482"/>
                  </a:lnTo>
                  <a:lnTo>
                    <a:pt x="163" y="499"/>
                  </a:lnTo>
                  <a:lnTo>
                    <a:pt x="195" y="513"/>
                  </a:lnTo>
                  <a:lnTo>
                    <a:pt x="212" y="524"/>
                  </a:lnTo>
                  <a:lnTo>
                    <a:pt x="230" y="531"/>
                  </a:lnTo>
                  <a:lnTo>
                    <a:pt x="251" y="535"/>
                  </a:lnTo>
                  <a:lnTo>
                    <a:pt x="286" y="531"/>
                  </a:lnTo>
                  <a:lnTo>
                    <a:pt x="318" y="531"/>
                  </a:lnTo>
                  <a:lnTo>
                    <a:pt x="347" y="531"/>
                  </a:lnTo>
                  <a:lnTo>
                    <a:pt x="375" y="531"/>
                  </a:lnTo>
                  <a:lnTo>
                    <a:pt x="403" y="524"/>
                  </a:lnTo>
                  <a:lnTo>
                    <a:pt x="396" y="524"/>
                  </a:lnTo>
                  <a:lnTo>
                    <a:pt x="407" y="517"/>
                  </a:lnTo>
                  <a:lnTo>
                    <a:pt x="431" y="513"/>
                  </a:lnTo>
                  <a:lnTo>
                    <a:pt x="456" y="513"/>
                  </a:lnTo>
                  <a:lnTo>
                    <a:pt x="488" y="513"/>
                  </a:lnTo>
                  <a:lnTo>
                    <a:pt x="516" y="524"/>
                  </a:lnTo>
                  <a:lnTo>
                    <a:pt x="516" y="407"/>
                  </a:lnTo>
                  <a:lnTo>
                    <a:pt x="509" y="393"/>
                  </a:lnTo>
                  <a:close/>
                </a:path>
              </a:pathLst>
            </a:custGeom>
            <a:solidFill>
              <a:srgbClr val="870000"/>
            </a:solidFill>
            <a:ln w="0">
              <a:solidFill>
                <a:srgbClr val="870000"/>
              </a:solidFill>
              <a:prstDash val="solid"/>
              <a:round/>
              <a:headEnd/>
              <a:tailEnd/>
            </a:ln>
          </p:spPr>
          <p:txBody>
            <a:bodyPr/>
            <a:lstStyle/>
            <a:p>
              <a:endParaRPr lang="en-US"/>
            </a:p>
          </p:txBody>
        </p:sp>
        <p:sp>
          <p:nvSpPr>
            <p:cNvPr id="77" name="Freeform 98"/>
            <p:cNvSpPr>
              <a:spLocks/>
            </p:cNvSpPr>
            <p:nvPr/>
          </p:nvSpPr>
          <p:spPr bwMode="auto">
            <a:xfrm>
              <a:off x="28159" y="26283"/>
              <a:ext cx="227" cy="135"/>
            </a:xfrm>
            <a:custGeom>
              <a:avLst/>
              <a:gdLst/>
              <a:ahLst/>
              <a:cxnLst>
                <a:cxn ang="0">
                  <a:pos x="184" y="135"/>
                </a:cxn>
                <a:cxn ang="0">
                  <a:pos x="177" y="78"/>
                </a:cxn>
                <a:cxn ang="0">
                  <a:pos x="167" y="21"/>
                </a:cxn>
                <a:cxn ang="0">
                  <a:pos x="138" y="74"/>
                </a:cxn>
                <a:cxn ang="0">
                  <a:pos x="106" y="128"/>
                </a:cxn>
                <a:cxn ang="0">
                  <a:pos x="96" y="128"/>
                </a:cxn>
                <a:cxn ang="0">
                  <a:pos x="64" y="74"/>
                </a:cxn>
                <a:cxn ang="0">
                  <a:pos x="36" y="21"/>
                </a:cxn>
                <a:cxn ang="0">
                  <a:pos x="29" y="78"/>
                </a:cxn>
                <a:cxn ang="0">
                  <a:pos x="22" y="135"/>
                </a:cxn>
                <a:cxn ang="0">
                  <a:pos x="0" y="135"/>
                </a:cxn>
                <a:cxn ang="0">
                  <a:pos x="4" y="110"/>
                </a:cxn>
                <a:cxn ang="0">
                  <a:pos x="11" y="74"/>
                </a:cxn>
                <a:cxn ang="0">
                  <a:pos x="18" y="43"/>
                </a:cxn>
                <a:cxn ang="0">
                  <a:pos x="22" y="18"/>
                </a:cxn>
                <a:cxn ang="0">
                  <a:pos x="18" y="11"/>
                </a:cxn>
                <a:cxn ang="0">
                  <a:pos x="14" y="7"/>
                </a:cxn>
                <a:cxn ang="0">
                  <a:pos x="11" y="7"/>
                </a:cxn>
                <a:cxn ang="0">
                  <a:pos x="4" y="7"/>
                </a:cxn>
                <a:cxn ang="0">
                  <a:pos x="4" y="0"/>
                </a:cxn>
                <a:cxn ang="0">
                  <a:pos x="14" y="0"/>
                </a:cxn>
                <a:cxn ang="0">
                  <a:pos x="29" y="0"/>
                </a:cxn>
                <a:cxn ang="0">
                  <a:pos x="39" y="0"/>
                </a:cxn>
                <a:cxn ang="0">
                  <a:pos x="46" y="0"/>
                </a:cxn>
                <a:cxn ang="0">
                  <a:pos x="53" y="14"/>
                </a:cxn>
                <a:cxn ang="0">
                  <a:pos x="68" y="39"/>
                </a:cxn>
                <a:cxn ang="0">
                  <a:pos x="82" y="64"/>
                </a:cxn>
                <a:cxn ang="0">
                  <a:pos x="96" y="89"/>
                </a:cxn>
                <a:cxn ang="0">
                  <a:pos x="103" y="103"/>
                </a:cxn>
                <a:cxn ang="0">
                  <a:pos x="121" y="78"/>
                </a:cxn>
                <a:cxn ang="0">
                  <a:pos x="135" y="50"/>
                </a:cxn>
                <a:cxn ang="0">
                  <a:pos x="149" y="21"/>
                </a:cxn>
                <a:cxn ang="0">
                  <a:pos x="159" y="0"/>
                </a:cxn>
                <a:cxn ang="0">
                  <a:pos x="184" y="0"/>
                </a:cxn>
                <a:cxn ang="0">
                  <a:pos x="191" y="57"/>
                </a:cxn>
                <a:cxn ang="0">
                  <a:pos x="202" y="110"/>
                </a:cxn>
                <a:cxn ang="0">
                  <a:pos x="205" y="117"/>
                </a:cxn>
                <a:cxn ang="0">
                  <a:pos x="209" y="124"/>
                </a:cxn>
                <a:cxn ang="0">
                  <a:pos x="213" y="128"/>
                </a:cxn>
                <a:cxn ang="0">
                  <a:pos x="220" y="128"/>
                </a:cxn>
                <a:cxn ang="0">
                  <a:pos x="227" y="131"/>
                </a:cxn>
                <a:cxn ang="0">
                  <a:pos x="227" y="135"/>
                </a:cxn>
                <a:cxn ang="0">
                  <a:pos x="184" y="135"/>
                </a:cxn>
              </a:cxnLst>
              <a:rect l="0" t="0" r="r" b="b"/>
              <a:pathLst>
                <a:path w="227" h="135">
                  <a:moveTo>
                    <a:pt x="184" y="135"/>
                  </a:moveTo>
                  <a:lnTo>
                    <a:pt x="177" y="78"/>
                  </a:lnTo>
                  <a:lnTo>
                    <a:pt x="167" y="21"/>
                  </a:lnTo>
                  <a:lnTo>
                    <a:pt x="138" y="74"/>
                  </a:lnTo>
                  <a:lnTo>
                    <a:pt x="106" y="128"/>
                  </a:lnTo>
                  <a:lnTo>
                    <a:pt x="96" y="128"/>
                  </a:lnTo>
                  <a:lnTo>
                    <a:pt x="64" y="74"/>
                  </a:lnTo>
                  <a:lnTo>
                    <a:pt x="36" y="21"/>
                  </a:lnTo>
                  <a:lnTo>
                    <a:pt x="29" y="78"/>
                  </a:lnTo>
                  <a:lnTo>
                    <a:pt x="22" y="135"/>
                  </a:lnTo>
                  <a:lnTo>
                    <a:pt x="0" y="135"/>
                  </a:lnTo>
                  <a:lnTo>
                    <a:pt x="4" y="110"/>
                  </a:lnTo>
                  <a:lnTo>
                    <a:pt x="11" y="74"/>
                  </a:lnTo>
                  <a:lnTo>
                    <a:pt x="18" y="43"/>
                  </a:lnTo>
                  <a:lnTo>
                    <a:pt x="22" y="18"/>
                  </a:lnTo>
                  <a:lnTo>
                    <a:pt x="18" y="11"/>
                  </a:lnTo>
                  <a:lnTo>
                    <a:pt x="14" y="7"/>
                  </a:lnTo>
                  <a:lnTo>
                    <a:pt x="11" y="7"/>
                  </a:lnTo>
                  <a:lnTo>
                    <a:pt x="4" y="7"/>
                  </a:lnTo>
                  <a:lnTo>
                    <a:pt x="4" y="0"/>
                  </a:lnTo>
                  <a:lnTo>
                    <a:pt x="14" y="0"/>
                  </a:lnTo>
                  <a:lnTo>
                    <a:pt x="29" y="0"/>
                  </a:lnTo>
                  <a:lnTo>
                    <a:pt x="39" y="0"/>
                  </a:lnTo>
                  <a:lnTo>
                    <a:pt x="46" y="0"/>
                  </a:lnTo>
                  <a:lnTo>
                    <a:pt x="53" y="14"/>
                  </a:lnTo>
                  <a:lnTo>
                    <a:pt x="68" y="39"/>
                  </a:lnTo>
                  <a:lnTo>
                    <a:pt x="82" y="64"/>
                  </a:lnTo>
                  <a:lnTo>
                    <a:pt x="96" y="89"/>
                  </a:lnTo>
                  <a:lnTo>
                    <a:pt x="103" y="103"/>
                  </a:lnTo>
                  <a:lnTo>
                    <a:pt x="121" y="78"/>
                  </a:lnTo>
                  <a:lnTo>
                    <a:pt x="135" y="50"/>
                  </a:lnTo>
                  <a:lnTo>
                    <a:pt x="149" y="21"/>
                  </a:lnTo>
                  <a:lnTo>
                    <a:pt x="159" y="0"/>
                  </a:lnTo>
                  <a:lnTo>
                    <a:pt x="184" y="0"/>
                  </a:lnTo>
                  <a:lnTo>
                    <a:pt x="191" y="57"/>
                  </a:lnTo>
                  <a:lnTo>
                    <a:pt x="202" y="110"/>
                  </a:lnTo>
                  <a:lnTo>
                    <a:pt x="205" y="117"/>
                  </a:lnTo>
                  <a:lnTo>
                    <a:pt x="209" y="124"/>
                  </a:lnTo>
                  <a:lnTo>
                    <a:pt x="213" y="128"/>
                  </a:lnTo>
                  <a:lnTo>
                    <a:pt x="220" y="128"/>
                  </a:lnTo>
                  <a:lnTo>
                    <a:pt x="227" y="131"/>
                  </a:lnTo>
                  <a:lnTo>
                    <a:pt x="227" y="135"/>
                  </a:lnTo>
                  <a:lnTo>
                    <a:pt x="184" y="135"/>
                  </a:lnTo>
                  <a:close/>
                </a:path>
              </a:pathLst>
            </a:custGeom>
            <a:solidFill>
              <a:srgbClr val="870000"/>
            </a:solidFill>
            <a:ln w="0">
              <a:solidFill>
                <a:srgbClr val="870000"/>
              </a:solidFill>
              <a:prstDash val="solid"/>
              <a:round/>
              <a:headEnd/>
              <a:tailEnd/>
            </a:ln>
          </p:spPr>
          <p:txBody>
            <a:bodyPr/>
            <a:lstStyle/>
            <a:p>
              <a:endParaRPr lang="en-US"/>
            </a:p>
          </p:txBody>
        </p:sp>
        <p:sp>
          <p:nvSpPr>
            <p:cNvPr id="78" name="Freeform 99"/>
            <p:cNvSpPr>
              <a:spLocks/>
            </p:cNvSpPr>
            <p:nvPr/>
          </p:nvSpPr>
          <p:spPr bwMode="auto">
            <a:xfrm>
              <a:off x="28421" y="26297"/>
              <a:ext cx="39" cy="121"/>
            </a:xfrm>
            <a:custGeom>
              <a:avLst/>
              <a:gdLst/>
              <a:ahLst/>
              <a:cxnLst>
                <a:cxn ang="0">
                  <a:pos x="39" y="121"/>
                </a:cxn>
                <a:cxn ang="0">
                  <a:pos x="18" y="121"/>
                </a:cxn>
                <a:cxn ang="0">
                  <a:pos x="21" y="82"/>
                </a:cxn>
                <a:cxn ang="0">
                  <a:pos x="21" y="43"/>
                </a:cxn>
                <a:cxn ang="0">
                  <a:pos x="21" y="36"/>
                </a:cxn>
                <a:cxn ang="0">
                  <a:pos x="21" y="29"/>
                </a:cxn>
                <a:cxn ang="0">
                  <a:pos x="21" y="22"/>
                </a:cxn>
                <a:cxn ang="0">
                  <a:pos x="18" y="14"/>
                </a:cxn>
                <a:cxn ang="0">
                  <a:pos x="14" y="11"/>
                </a:cxn>
                <a:cxn ang="0">
                  <a:pos x="7" y="7"/>
                </a:cxn>
                <a:cxn ang="0">
                  <a:pos x="0" y="7"/>
                </a:cxn>
                <a:cxn ang="0">
                  <a:pos x="0" y="4"/>
                </a:cxn>
                <a:cxn ang="0">
                  <a:pos x="18" y="0"/>
                </a:cxn>
                <a:cxn ang="0">
                  <a:pos x="39" y="0"/>
                </a:cxn>
                <a:cxn ang="0">
                  <a:pos x="39" y="121"/>
                </a:cxn>
              </a:cxnLst>
              <a:rect l="0" t="0" r="r" b="b"/>
              <a:pathLst>
                <a:path w="39" h="121">
                  <a:moveTo>
                    <a:pt x="39" y="121"/>
                  </a:moveTo>
                  <a:lnTo>
                    <a:pt x="18" y="121"/>
                  </a:lnTo>
                  <a:lnTo>
                    <a:pt x="21" y="82"/>
                  </a:lnTo>
                  <a:lnTo>
                    <a:pt x="21" y="43"/>
                  </a:lnTo>
                  <a:lnTo>
                    <a:pt x="21" y="36"/>
                  </a:lnTo>
                  <a:lnTo>
                    <a:pt x="21" y="29"/>
                  </a:lnTo>
                  <a:lnTo>
                    <a:pt x="21" y="22"/>
                  </a:lnTo>
                  <a:lnTo>
                    <a:pt x="18" y="14"/>
                  </a:lnTo>
                  <a:lnTo>
                    <a:pt x="14" y="11"/>
                  </a:lnTo>
                  <a:lnTo>
                    <a:pt x="7" y="7"/>
                  </a:lnTo>
                  <a:lnTo>
                    <a:pt x="0" y="7"/>
                  </a:lnTo>
                  <a:lnTo>
                    <a:pt x="0" y="4"/>
                  </a:lnTo>
                  <a:lnTo>
                    <a:pt x="18" y="0"/>
                  </a:lnTo>
                  <a:lnTo>
                    <a:pt x="39" y="0"/>
                  </a:lnTo>
                  <a:lnTo>
                    <a:pt x="39" y="121"/>
                  </a:lnTo>
                  <a:close/>
                </a:path>
              </a:pathLst>
            </a:custGeom>
            <a:solidFill>
              <a:srgbClr val="870000"/>
            </a:solidFill>
            <a:ln w="0">
              <a:solidFill>
                <a:srgbClr val="870000"/>
              </a:solidFill>
              <a:prstDash val="solid"/>
              <a:round/>
              <a:headEnd/>
              <a:tailEnd/>
            </a:ln>
          </p:spPr>
          <p:txBody>
            <a:bodyPr/>
            <a:lstStyle/>
            <a:p>
              <a:endParaRPr lang="en-US"/>
            </a:p>
          </p:txBody>
        </p:sp>
        <p:sp>
          <p:nvSpPr>
            <p:cNvPr id="79" name="Freeform 100"/>
            <p:cNvSpPr>
              <a:spLocks/>
            </p:cNvSpPr>
            <p:nvPr/>
          </p:nvSpPr>
          <p:spPr bwMode="auto">
            <a:xfrm>
              <a:off x="28531" y="26297"/>
              <a:ext cx="145" cy="121"/>
            </a:xfrm>
            <a:custGeom>
              <a:avLst/>
              <a:gdLst/>
              <a:ahLst/>
              <a:cxnLst>
                <a:cxn ang="0">
                  <a:pos x="141" y="121"/>
                </a:cxn>
                <a:cxn ang="0">
                  <a:pos x="127" y="121"/>
                </a:cxn>
                <a:cxn ang="0">
                  <a:pos x="81" y="75"/>
                </a:cxn>
                <a:cxn ang="0">
                  <a:pos x="32" y="25"/>
                </a:cxn>
                <a:cxn ang="0">
                  <a:pos x="32" y="75"/>
                </a:cxn>
                <a:cxn ang="0">
                  <a:pos x="35" y="121"/>
                </a:cxn>
                <a:cxn ang="0">
                  <a:pos x="17" y="121"/>
                </a:cxn>
                <a:cxn ang="0">
                  <a:pos x="17" y="75"/>
                </a:cxn>
                <a:cxn ang="0">
                  <a:pos x="21" y="29"/>
                </a:cxn>
                <a:cxn ang="0">
                  <a:pos x="21" y="22"/>
                </a:cxn>
                <a:cxn ang="0">
                  <a:pos x="17" y="14"/>
                </a:cxn>
                <a:cxn ang="0">
                  <a:pos x="17" y="11"/>
                </a:cxn>
                <a:cxn ang="0">
                  <a:pos x="10" y="7"/>
                </a:cxn>
                <a:cxn ang="0">
                  <a:pos x="7" y="7"/>
                </a:cxn>
                <a:cxn ang="0">
                  <a:pos x="0" y="7"/>
                </a:cxn>
                <a:cxn ang="0">
                  <a:pos x="0" y="0"/>
                </a:cxn>
                <a:cxn ang="0">
                  <a:pos x="10" y="0"/>
                </a:cxn>
                <a:cxn ang="0">
                  <a:pos x="21" y="0"/>
                </a:cxn>
                <a:cxn ang="0">
                  <a:pos x="28" y="0"/>
                </a:cxn>
                <a:cxn ang="0">
                  <a:pos x="32" y="0"/>
                </a:cxn>
                <a:cxn ang="0">
                  <a:pos x="81" y="50"/>
                </a:cxn>
                <a:cxn ang="0">
                  <a:pos x="127" y="96"/>
                </a:cxn>
                <a:cxn ang="0">
                  <a:pos x="127" y="50"/>
                </a:cxn>
                <a:cxn ang="0">
                  <a:pos x="123" y="0"/>
                </a:cxn>
                <a:cxn ang="0">
                  <a:pos x="145" y="0"/>
                </a:cxn>
                <a:cxn ang="0">
                  <a:pos x="141" y="60"/>
                </a:cxn>
                <a:cxn ang="0">
                  <a:pos x="141" y="121"/>
                </a:cxn>
              </a:cxnLst>
              <a:rect l="0" t="0" r="r" b="b"/>
              <a:pathLst>
                <a:path w="145" h="121">
                  <a:moveTo>
                    <a:pt x="141" y="121"/>
                  </a:moveTo>
                  <a:lnTo>
                    <a:pt x="127" y="121"/>
                  </a:lnTo>
                  <a:lnTo>
                    <a:pt x="81" y="75"/>
                  </a:lnTo>
                  <a:lnTo>
                    <a:pt x="32" y="25"/>
                  </a:lnTo>
                  <a:lnTo>
                    <a:pt x="32" y="75"/>
                  </a:lnTo>
                  <a:lnTo>
                    <a:pt x="35" y="121"/>
                  </a:lnTo>
                  <a:lnTo>
                    <a:pt x="17" y="121"/>
                  </a:lnTo>
                  <a:lnTo>
                    <a:pt x="17" y="75"/>
                  </a:lnTo>
                  <a:lnTo>
                    <a:pt x="21" y="29"/>
                  </a:lnTo>
                  <a:lnTo>
                    <a:pt x="21" y="22"/>
                  </a:lnTo>
                  <a:lnTo>
                    <a:pt x="17" y="14"/>
                  </a:lnTo>
                  <a:lnTo>
                    <a:pt x="17" y="11"/>
                  </a:lnTo>
                  <a:lnTo>
                    <a:pt x="10" y="7"/>
                  </a:lnTo>
                  <a:lnTo>
                    <a:pt x="7" y="7"/>
                  </a:lnTo>
                  <a:lnTo>
                    <a:pt x="0" y="7"/>
                  </a:lnTo>
                  <a:lnTo>
                    <a:pt x="0" y="0"/>
                  </a:lnTo>
                  <a:lnTo>
                    <a:pt x="10" y="0"/>
                  </a:lnTo>
                  <a:lnTo>
                    <a:pt x="21" y="0"/>
                  </a:lnTo>
                  <a:lnTo>
                    <a:pt x="28" y="0"/>
                  </a:lnTo>
                  <a:lnTo>
                    <a:pt x="32" y="0"/>
                  </a:lnTo>
                  <a:lnTo>
                    <a:pt x="81" y="50"/>
                  </a:lnTo>
                  <a:lnTo>
                    <a:pt x="127" y="96"/>
                  </a:lnTo>
                  <a:lnTo>
                    <a:pt x="127" y="50"/>
                  </a:lnTo>
                  <a:lnTo>
                    <a:pt x="123" y="0"/>
                  </a:lnTo>
                  <a:lnTo>
                    <a:pt x="145" y="0"/>
                  </a:lnTo>
                  <a:lnTo>
                    <a:pt x="141" y="60"/>
                  </a:lnTo>
                  <a:lnTo>
                    <a:pt x="141" y="121"/>
                  </a:lnTo>
                  <a:close/>
                </a:path>
              </a:pathLst>
            </a:custGeom>
            <a:solidFill>
              <a:srgbClr val="870000"/>
            </a:solidFill>
            <a:ln w="0">
              <a:solidFill>
                <a:srgbClr val="870000"/>
              </a:solidFill>
              <a:prstDash val="solid"/>
              <a:round/>
              <a:headEnd/>
              <a:tailEnd/>
            </a:ln>
          </p:spPr>
          <p:txBody>
            <a:bodyPr/>
            <a:lstStyle/>
            <a:p>
              <a:endParaRPr lang="en-US"/>
            </a:p>
          </p:txBody>
        </p:sp>
        <p:sp>
          <p:nvSpPr>
            <p:cNvPr id="80" name="Freeform 101"/>
            <p:cNvSpPr>
              <a:spLocks noEditPoints="1"/>
            </p:cNvSpPr>
            <p:nvPr/>
          </p:nvSpPr>
          <p:spPr bwMode="auto">
            <a:xfrm>
              <a:off x="28736" y="26297"/>
              <a:ext cx="155" cy="124"/>
            </a:xfrm>
            <a:custGeom>
              <a:avLst/>
              <a:gdLst/>
              <a:ahLst/>
              <a:cxnLst>
                <a:cxn ang="0">
                  <a:pos x="134" y="57"/>
                </a:cxn>
                <a:cxn ang="0">
                  <a:pos x="127" y="85"/>
                </a:cxn>
                <a:cxn ang="0">
                  <a:pos x="102" y="106"/>
                </a:cxn>
                <a:cxn ang="0">
                  <a:pos x="67" y="114"/>
                </a:cxn>
                <a:cxn ang="0">
                  <a:pos x="53" y="114"/>
                </a:cxn>
                <a:cxn ang="0">
                  <a:pos x="46" y="110"/>
                </a:cxn>
                <a:cxn ang="0">
                  <a:pos x="42" y="106"/>
                </a:cxn>
                <a:cxn ang="0">
                  <a:pos x="39" y="103"/>
                </a:cxn>
                <a:cxn ang="0">
                  <a:pos x="39" y="96"/>
                </a:cxn>
                <a:cxn ang="0">
                  <a:pos x="39" y="85"/>
                </a:cxn>
                <a:cxn ang="0">
                  <a:pos x="39" y="11"/>
                </a:cxn>
                <a:cxn ang="0">
                  <a:pos x="49" y="11"/>
                </a:cxn>
                <a:cxn ang="0">
                  <a:pos x="60" y="11"/>
                </a:cxn>
                <a:cxn ang="0">
                  <a:pos x="81" y="11"/>
                </a:cxn>
                <a:cxn ang="0">
                  <a:pos x="102" y="14"/>
                </a:cxn>
                <a:cxn ang="0">
                  <a:pos x="120" y="22"/>
                </a:cxn>
                <a:cxn ang="0">
                  <a:pos x="127" y="29"/>
                </a:cxn>
                <a:cxn ang="0">
                  <a:pos x="131" y="39"/>
                </a:cxn>
                <a:cxn ang="0">
                  <a:pos x="134" y="46"/>
                </a:cxn>
                <a:cxn ang="0">
                  <a:pos x="134" y="57"/>
                </a:cxn>
                <a:cxn ang="0">
                  <a:pos x="155" y="53"/>
                </a:cxn>
                <a:cxn ang="0">
                  <a:pos x="152" y="29"/>
                </a:cxn>
                <a:cxn ang="0">
                  <a:pos x="138" y="14"/>
                </a:cxn>
                <a:cxn ang="0">
                  <a:pos x="113" y="4"/>
                </a:cxn>
                <a:cxn ang="0">
                  <a:pos x="85" y="0"/>
                </a:cxn>
                <a:cxn ang="0">
                  <a:pos x="0" y="0"/>
                </a:cxn>
                <a:cxn ang="0">
                  <a:pos x="0" y="7"/>
                </a:cxn>
                <a:cxn ang="0">
                  <a:pos x="10" y="7"/>
                </a:cxn>
                <a:cxn ang="0">
                  <a:pos x="14" y="11"/>
                </a:cxn>
                <a:cxn ang="0">
                  <a:pos x="18" y="14"/>
                </a:cxn>
                <a:cxn ang="0">
                  <a:pos x="21" y="22"/>
                </a:cxn>
                <a:cxn ang="0">
                  <a:pos x="21" y="29"/>
                </a:cxn>
                <a:cxn ang="0">
                  <a:pos x="21" y="36"/>
                </a:cxn>
                <a:cxn ang="0">
                  <a:pos x="21" y="43"/>
                </a:cxn>
                <a:cxn ang="0">
                  <a:pos x="21" y="82"/>
                </a:cxn>
                <a:cxn ang="0">
                  <a:pos x="18" y="121"/>
                </a:cxn>
                <a:cxn ang="0">
                  <a:pos x="39" y="124"/>
                </a:cxn>
                <a:cxn ang="0">
                  <a:pos x="56" y="124"/>
                </a:cxn>
                <a:cxn ang="0">
                  <a:pos x="99" y="121"/>
                </a:cxn>
                <a:cxn ang="0">
                  <a:pos x="127" y="106"/>
                </a:cxn>
                <a:cxn ang="0">
                  <a:pos x="148" y="82"/>
                </a:cxn>
                <a:cxn ang="0">
                  <a:pos x="155" y="53"/>
                </a:cxn>
              </a:cxnLst>
              <a:rect l="0" t="0" r="r" b="b"/>
              <a:pathLst>
                <a:path w="155" h="124">
                  <a:moveTo>
                    <a:pt x="134" y="57"/>
                  </a:moveTo>
                  <a:lnTo>
                    <a:pt x="127" y="85"/>
                  </a:lnTo>
                  <a:lnTo>
                    <a:pt x="102" y="106"/>
                  </a:lnTo>
                  <a:lnTo>
                    <a:pt x="67" y="114"/>
                  </a:lnTo>
                  <a:lnTo>
                    <a:pt x="53" y="114"/>
                  </a:lnTo>
                  <a:lnTo>
                    <a:pt x="46" y="110"/>
                  </a:lnTo>
                  <a:lnTo>
                    <a:pt x="42" y="106"/>
                  </a:lnTo>
                  <a:lnTo>
                    <a:pt x="39" y="103"/>
                  </a:lnTo>
                  <a:lnTo>
                    <a:pt x="39" y="96"/>
                  </a:lnTo>
                  <a:lnTo>
                    <a:pt x="39" y="85"/>
                  </a:lnTo>
                  <a:lnTo>
                    <a:pt x="39" y="11"/>
                  </a:lnTo>
                  <a:lnTo>
                    <a:pt x="49" y="11"/>
                  </a:lnTo>
                  <a:lnTo>
                    <a:pt x="60" y="11"/>
                  </a:lnTo>
                  <a:lnTo>
                    <a:pt x="81" y="11"/>
                  </a:lnTo>
                  <a:lnTo>
                    <a:pt x="102" y="14"/>
                  </a:lnTo>
                  <a:lnTo>
                    <a:pt x="120" y="22"/>
                  </a:lnTo>
                  <a:lnTo>
                    <a:pt x="127" y="29"/>
                  </a:lnTo>
                  <a:lnTo>
                    <a:pt x="131" y="39"/>
                  </a:lnTo>
                  <a:lnTo>
                    <a:pt x="134" y="46"/>
                  </a:lnTo>
                  <a:lnTo>
                    <a:pt x="134" y="57"/>
                  </a:lnTo>
                  <a:close/>
                  <a:moveTo>
                    <a:pt x="155" y="53"/>
                  </a:moveTo>
                  <a:lnTo>
                    <a:pt x="152" y="29"/>
                  </a:lnTo>
                  <a:lnTo>
                    <a:pt x="138" y="14"/>
                  </a:lnTo>
                  <a:lnTo>
                    <a:pt x="113" y="4"/>
                  </a:lnTo>
                  <a:lnTo>
                    <a:pt x="85" y="0"/>
                  </a:lnTo>
                  <a:lnTo>
                    <a:pt x="0" y="0"/>
                  </a:lnTo>
                  <a:lnTo>
                    <a:pt x="0" y="7"/>
                  </a:lnTo>
                  <a:lnTo>
                    <a:pt x="10" y="7"/>
                  </a:lnTo>
                  <a:lnTo>
                    <a:pt x="14" y="11"/>
                  </a:lnTo>
                  <a:lnTo>
                    <a:pt x="18" y="14"/>
                  </a:lnTo>
                  <a:lnTo>
                    <a:pt x="21" y="22"/>
                  </a:lnTo>
                  <a:lnTo>
                    <a:pt x="21" y="29"/>
                  </a:lnTo>
                  <a:lnTo>
                    <a:pt x="21" y="36"/>
                  </a:lnTo>
                  <a:lnTo>
                    <a:pt x="21" y="43"/>
                  </a:lnTo>
                  <a:lnTo>
                    <a:pt x="21" y="82"/>
                  </a:lnTo>
                  <a:lnTo>
                    <a:pt x="18" y="121"/>
                  </a:lnTo>
                  <a:lnTo>
                    <a:pt x="39" y="124"/>
                  </a:lnTo>
                  <a:lnTo>
                    <a:pt x="56" y="124"/>
                  </a:lnTo>
                  <a:lnTo>
                    <a:pt x="99" y="121"/>
                  </a:lnTo>
                  <a:lnTo>
                    <a:pt x="127" y="106"/>
                  </a:lnTo>
                  <a:lnTo>
                    <a:pt x="148" y="82"/>
                  </a:lnTo>
                  <a:lnTo>
                    <a:pt x="155" y="53"/>
                  </a:lnTo>
                  <a:close/>
                </a:path>
              </a:pathLst>
            </a:custGeom>
            <a:solidFill>
              <a:srgbClr val="870000"/>
            </a:solidFill>
            <a:ln w="0">
              <a:solidFill>
                <a:srgbClr val="870000"/>
              </a:solidFill>
              <a:prstDash val="solid"/>
              <a:round/>
              <a:headEnd/>
              <a:tailEnd/>
            </a:ln>
          </p:spPr>
          <p:txBody>
            <a:bodyPr/>
            <a:lstStyle/>
            <a:p>
              <a:endParaRPr lang="en-US"/>
            </a:p>
          </p:txBody>
        </p:sp>
        <p:sp>
          <p:nvSpPr>
            <p:cNvPr id="81" name="Freeform 102"/>
            <p:cNvSpPr>
              <a:spLocks/>
            </p:cNvSpPr>
            <p:nvPr/>
          </p:nvSpPr>
          <p:spPr bwMode="auto">
            <a:xfrm>
              <a:off x="28945" y="26297"/>
              <a:ext cx="95" cy="124"/>
            </a:xfrm>
            <a:custGeom>
              <a:avLst/>
              <a:gdLst/>
              <a:ahLst/>
              <a:cxnLst>
                <a:cxn ang="0">
                  <a:pos x="24" y="124"/>
                </a:cxn>
                <a:cxn ang="0">
                  <a:pos x="0" y="114"/>
                </a:cxn>
                <a:cxn ang="0">
                  <a:pos x="10" y="103"/>
                </a:cxn>
                <a:cxn ang="0">
                  <a:pos x="31" y="114"/>
                </a:cxn>
                <a:cxn ang="0">
                  <a:pos x="56" y="114"/>
                </a:cxn>
                <a:cxn ang="0">
                  <a:pos x="70" y="106"/>
                </a:cxn>
                <a:cxn ang="0">
                  <a:pos x="77" y="92"/>
                </a:cxn>
                <a:cxn ang="0">
                  <a:pos x="70" y="78"/>
                </a:cxn>
                <a:cxn ang="0">
                  <a:pos x="53" y="71"/>
                </a:cxn>
                <a:cxn ang="0">
                  <a:pos x="35" y="64"/>
                </a:cxn>
                <a:cxn ang="0">
                  <a:pos x="14" y="57"/>
                </a:cxn>
                <a:cxn ang="0">
                  <a:pos x="3" y="43"/>
                </a:cxn>
                <a:cxn ang="0">
                  <a:pos x="3" y="22"/>
                </a:cxn>
                <a:cxn ang="0">
                  <a:pos x="17" y="7"/>
                </a:cxn>
                <a:cxn ang="0">
                  <a:pos x="42" y="0"/>
                </a:cxn>
                <a:cxn ang="0">
                  <a:pos x="67" y="0"/>
                </a:cxn>
                <a:cxn ang="0">
                  <a:pos x="91" y="4"/>
                </a:cxn>
                <a:cxn ang="0">
                  <a:pos x="81" y="29"/>
                </a:cxn>
                <a:cxn ang="0">
                  <a:pos x="77" y="25"/>
                </a:cxn>
                <a:cxn ang="0">
                  <a:pos x="70" y="14"/>
                </a:cxn>
                <a:cxn ang="0">
                  <a:pos x="53" y="7"/>
                </a:cxn>
                <a:cxn ang="0">
                  <a:pos x="35" y="11"/>
                </a:cxn>
                <a:cxn ang="0">
                  <a:pos x="21" y="22"/>
                </a:cxn>
                <a:cxn ang="0">
                  <a:pos x="21" y="39"/>
                </a:cxn>
                <a:cxn ang="0">
                  <a:pos x="31" y="46"/>
                </a:cxn>
                <a:cxn ang="0">
                  <a:pos x="45" y="53"/>
                </a:cxn>
                <a:cxn ang="0">
                  <a:pos x="67" y="57"/>
                </a:cxn>
                <a:cxn ang="0">
                  <a:pos x="84" y="64"/>
                </a:cxn>
                <a:cxn ang="0">
                  <a:pos x="95" y="78"/>
                </a:cxn>
                <a:cxn ang="0">
                  <a:pos x="95" y="99"/>
                </a:cxn>
                <a:cxn ang="0">
                  <a:pos x="81" y="117"/>
                </a:cxn>
                <a:cxn ang="0">
                  <a:pos x="56" y="124"/>
                </a:cxn>
              </a:cxnLst>
              <a:rect l="0" t="0" r="r" b="b"/>
              <a:pathLst>
                <a:path w="95" h="124">
                  <a:moveTo>
                    <a:pt x="42" y="124"/>
                  </a:moveTo>
                  <a:lnTo>
                    <a:pt x="24" y="124"/>
                  </a:lnTo>
                  <a:lnTo>
                    <a:pt x="14" y="121"/>
                  </a:lnTo>
                  <a:lnTo>
                    <a:pt x="0" y="114"/>
                  </a:lnTo>
                  <a:lnTo>
                    <a:pt x="3" y="99"/>
                  </a:lnTo>
                  <a:lnTo>
                    <a:pt x="10" y="103"/>
                  </a:lnTo>
                  <a:lnTo>
                    <a:pt x="21" y="110"/>
                  </a:lnTo>
                  <a:lnTo>
                    <a:pt x="31" y="114"/>
                  </a:lnTo>
                  <a:lnTo>
                    <a:pt x="45" y="114"/>
                  </a:lnTo>
                  <a:lnTo>
                    <a:pt x="56" y="114"/>
                  </a:lnTo>
                  <a:lnTo>
                    <a:pt x="63" y="110"/>
                  </a:lnTo>
                  <a:lnTo>
                    <a:pt x="70" y="106"/>
                  </a:lnTo>
                  <a:lnTo>
                    <a:pt x="77" y="99"/>
                  </a:lnTo>
                  <a:lnTo>
                    <a:pt x="77" y="92"/>
                  </a:lnTo>
                  <a:lnTo>
                    <a:pt x="74" y="82"/>
                  </a:lnTo>
                  <a:lnTo>
                    <a:pt x="70" y="78"/>
                  </a:lnTo>
                  <a:lnTo>
                    <a:pt x="63" y="71"/>
                  </a:lnTo>
                  <a:lnTo>
                    <a:pt x="53" y="71"/>
                  </a:lnTo>
                  <a:lnTo>
                    <a:pt x="45" y="68"/>
                  </a:lnTo>
                  <a:lnTo>
                    <a:pt x="35" y="64"/>
                  </a:lnTo>
                  <a:lnTo>
                    <a:pt x="24" y="60"/>
                  </a:lnTo>
                  <a:lnTo>
                    <a:pt x="14" y="57"/>
                  </a:lnTo>
                  <a:lnTo>
                    <a:pt x="7" y="53"/>
                  </a:lnTo>
                  <a:lnTo>
                    <a:pt x="3" y="43"/>
                  </a:lnTo>
                  <a:lnTo>
                    <a:pt x="3" y="32"/>
                  </a:lnTo>
                  <a:lnTo>
                    <a:pt x="3" y="22"/>
                  </a:lnTo>
                  <a:lnTo>
                    <a:pt x="10" y="14"/>
                  </a:lnTo>
                  <a:lnTo>
                    <a:pt x="17" y="7"/>
                  </a:lnTo>
                  <a:lnTo>
                    <a:pt x="28" y="4"/>
                  </a:lnTo>
                  <a:lnTo>
                    <a:pt x="42" y="0"/>
                  </a:lnTo>
                  <a:lnTo>
                    <a:pt x="53" y="0"/>
                  </a:lnTo>
                  <a:lnTo>
                    <a:pt x="67" y="0"/>
                  </a:lnTo>
                  <a:lnTo>
                    <a:pt x="77" y="0"/>
                  </a:lnTo>
                  <a:lnTo>
                    <a:pt x="91" y="4"/>
                  </a:lnTo>
                  <a:lnTo>
                    <a:pt x="88" y="29"/>
                  </a:lnTo>
                  <a:lnTo>
                    <a:pt x="81" y="29"/>
                  </a:lnTo>
                  <a:lnTo>
                    <a:pt x="81" y="29"/>
                  </a:lnTo>
                  <a:lnTo>
                    <a:pt x="77" y="25"/>
                  </a:lnTo>
                  <a:lnTo>
                    <a:pt x="77" y="18"/>
                  </a:lnTo>
                  <a:lnTo>
                    <a:pt x="70" y="14"/>
                  </a:lnTo>
                  <a:lnTo>
                    <a:pt x="63" y="11"/>
                  </a:lnTo>
                  <a:lnTo>
                    <a:pt x="53" y="7"/>
                  </a:lnTo>
                  <a:lnTo>
                    <a:pt x="42" y="11"/>
                  </a:lnTo>
                  <a:lnTo>
                    <a:pt x="35" y="11"/>
                  </a:lnTo>
                  <a:lnTo>
                    <a:pt x="28" y="18"/>
                  </a:lnTo>
                  <a:lnTo>
                    <a:pt x="21" y="22"/>
                  </a:lnTo>
                  <a:lnTo>
                    <a:pt x="21" y="32"/>
                  </a:lnTo>
                  <a:lnTo>
                    <a:pt x="21" y="39"/>
                  </a:lnTo>
                  <a:lnTo>
                    <a:pt x="24" y="43"/>
                  </a:lnTo>
                  <a:lnTo>
                    <a:pt x="31" y="46"/>
                  </a:lnTo>
                  <a:lnTo>
                    <a:pt x="38" y="50"/>
                  </a:lnTo>
                  <a:lnTo>
                    <a:pt x="45" y="53"/>
                  </a:lnTo>
                  <a:lnTo>
                    <a:pt x="56" y="53"/>
                  </a:lnTo>
                  <a:lnTo>
                    <a:pt x="67" y="57"/>
                  </a:lnTo>
                  <a:lnTo>
                    <a:pt x="74" y="60"/>
                  </a:lnTo>
                  <a:lnTo>
                    <a:pt x="84" y="64"/>
                  </a:lnTo>
                  <a:lnTo>
                    <a:pt x="91" y="71"/>
                  </a:lnTo>
                  <a:lnTo>
                    <a:pt x="95" y="78"/>
                  </a:lnTo>
                  <a:lnTo>
                    <a:pt x="95" y="89"/>
                  </a:lnTo>
                  <a:lnTo>
                    <a:pt x="95" y="99"/>
                  </a:lnTo>
                  <a:lnTo>
                    <a:pt x="88" y="110"/>
                  </a:lnTo>
                  <a:lnTo>
                    <a:pt x="81" y="117"/>
                  </a:lnTo>
                  <a:lnTo>
                    <a:pt x="67" y="121"/>
                  </a:lnTo>
                  <a:lnTo>
                    <a:pt x="56" y="124"/>
                  </a:lnTo>
                  <a:lnTo>
                    <a:pt x="42" y="124"/>
                  </a:lnTo>
                  <a:close/>
                </a:path>
              </a:pathLst>
            </a:custGeom>
            <a:solidFill>
              <a:srgbClr val="870000"/>
            </a:solidFill>
            <a:ln w="0">
              <a:solidFill>
                <a:srgbClr val="870000"/>
              </a:solidFill>
              <a:prstDash val="solid"/>
              <a:round/>
              <a:headEnd/>
              <a:tailEnd/>
            </a:ln>
          </p:spPr>
          <p:txBody>
            <a:bodyPr/>
            <a:lstStyle/>
            <a:p>
              <a:endParaRPr lang="en-US"/>
            </a:p>
          </p:txBody>
        </p:sp>
        <p:sp>
          <p:nvSpPr>
            <p:cNvPr id="82" name="Freeform 103"/>
            <p:cNvSpPr>
              <a:spLocks/>
            </p:cNvSpPr>
            <p:nvPr/>
          </p:nvSpPr>
          <p:spPr bwMode="auto">
            <a:xfrm>
              <a:off x="29203" y="26297"/>
              <a:ext cx="39" cy="121"/>
            </a:xfrm>
            <a:custGeom>
              <a:avLst/>
              <a:gdLst/>
              <a:ahLst/>
              <a:cxnLst>
                <a:cxn ang="0">
                  <a:pos x="39" y="121"/>
                </a:cxn>
                <a:cxn ang="0">
                  <a:pos x="17" y="121"/>
                </a:cxn>
                <a:cxn ang="0">
                  <a:pos x="21" y="82"/>
                </a:cxn>
                <a:cxn ang="0">
                  <a:pos x="21" y="43"/>
                </a:cxn>
                <a:cxn ang="0">
                  <a:pos x="21" y="36"/>
                </a:cxn>
                <a:cxn ang="0">
                  <a:pos x="21" y="29"/>
                </a:cxn>
                <a:cxn ang="0">
                  <a:pos x="21" y="22"/>
                </a:cxn>
                <a:cxn ang="0">
                  <a:pos x="17" y="14"/>
                </a:cxn>
                <a:cxn ang="0">
                  <a:pos x="14" y="11"/>
                </a:cxn>
                <a:cxn ang="0">
                  <a:pos x="7" y="7"/>
                </a:cxn>
                <a:cxn ang="0">
                  <a:pos x="0" y="7"/>
                </a:cxn>
                <a:cxn ang="0">
                  <a:pos x="0" y="4"/>
                </a:cxn>
                <a:cxn ang="0">
                  <a:pos x="17" y="0"/>
                </a:cxn>
                <a:cxn ang="0">
                  <a:pos x="39" y="0"/>
                </a:cxn>
                <a:cxn ang="0">
                  <a:pos x="39" y="121"/>
                </a:cxn>
              </a:cxnLst>
              <a:rect l="0" t="0" r="r" b="b"/>
              <a:pathLst>
                <a:path w="39" h="121">
                  <a:moveTo>
                    <a:pt x="39" y="121"/>
                  </a:moveTo>
                  <a:lnTo>
                    <a:pt x="17" y="121"/>
                  </a:lnTo>
                  <a:lnTo>
                    <a:pt x="21" y="82"/>
                  </a:lnTo>
                  <a:lnTo>
                    <a:pt x="21" y="43"/>
                  </a:lnTo>
                  <a:lnTo>
                    <a:pt x="21" y="36"/>
                  </a:lnTo>
                  <a:lnTo>
                    <a:pt x="21" y="29"/>
                  </a:lnTo>
                  <a:lnTo>
                    <a:pt x="21" y="22"/>
                  </a:lnTo>
                  <a:lnTo>
                    <a:pt x="17" y="14"/>
                  </a:lnTo>
                  <a:lnTo>
                    <a:pt x="14" y="11"/>
                  </a:lnTo>
                  <a:lnTo>
                    <a:pt x="7" y="7"/>
                  </a:lnTo>
                  <a:lnTo>
                    <a:pt x="0" y="7"/>
                  </a:lnTo>
                  <a:lnTo>
                    <a:pt x="0" y="4"/>
                  </a:lnTo>
                  <a:lnTo>
                    <a:pt x="17" y="0"/>
                  </a:lnTo>
                  <a:lnTo>
                    <a:pt x="39" y="0"/>
                  </a:lnTo>
                  <a:lnTo>
                    <a:pt x="39" y="121"/>
                  </a:lnTo>
                  <a:close/>
                </a:path>
              </a:pathLst>
            </a:custGeom>
            <a:solidFill>
              <a:srgbClr val="870000"/>
            </a:solidFill>
            <a:ln w="0">
              <a:solidFill>
                <a:srgbClr val="870000"/>
              </a:solidFill>
              <a:prstDash val="solid"/>
              <a:round/>
              <a:headEnd/>
              <a:tailEnd/>
            </a:ln>
          </p:spPr>
          <p:txBody>
            <a:bodyPr/>
            <a:lstStyle/>
            <a:p>
              <a:endParaRPr lang="en-US"/>
            </a:p>
          </p:txBody>
        </p:sp>
        <p:sp>
          <p:nvSpPr>
            <p:cNvPr id="83" name="Freeform 104"/>
            <p:cNvSpPr>
              <a:spLocks/>
            </p:cNvSpPr>
            <p:nvPr/>
          </p:nvSpPr>
          <p:spPr bwMode="auto">
            <a:xfrm>
              <a:off x="29312" y="26297"/>
              <a:ext cx="145" cy="121"/>
            </a:xfrm>
            <a:custGeom>
              <a:avLst/>
              <a:gdLst/>
              <a:ahLst/>
              <a:cxnLst>
                <a:cxn ang="0">
                  <a:pos x="142" y="121"/>
                </a:cxn>
                <a:cxn ang="0">
                  <a:pos x="128" y="121"/>
                </a:cxn>
                <a:cxn ang="0">
                  <a:pos x="82" y="75"/>
                </a:cxn>
                <a:cxn ang="0">
                  <a:pos x="32" y="25"/>
                </a:cxn>
                <a:cxn ang="0">
                  <a:pos x="32" y="75"/>
                </a:cxn>
                <a:cxn ang="0">
                  <a:pos x="36" y="121"/>
                </a:cxn>
                <a:cxn ang="0">
                  <a:pos x="18" y="121"/>
                </a:cxn>
                <a:cxn ang="0">
                  <a:pos x="18" y="75"/>
                </a:cxn>
                <a:cxn ang="0">
                  <a:pos x="22" y="29"/>
                </a:cxn>
                <a:cxn ang="0">
                  <a:pos x="22" y="22"/>
                </a:cxn>
                <a:cxn ang="0">
                  <a:pos x="18" y="14"/>
                </a:cxn>
                <a:cxn ang="0">
                  <a:pos x="18" y="11"/>
                </a:cxn>
                <a:cxn ang="0">
                  <a:pos x="11" y="7"/>
                </a:cxn>
                <a:cxn ang="0">
                  <a:pos x="7" y="7"/>
                </a:cxn>
                <a:cxn ang="0">
                  <a:pos x="0" y="7"/>
                </a:cxn>
                <a:cxn ang="0">
                  <a:pos x="0" y="0"/>
                </a:cxn>
                <a:cxn ang="0">
                  <a:pos x="11" y="0"/>
                </a:cxn>
                <a:cxn ang="0">
                  <a:pos x="22" y="0"/>
                </a:cxn>
                <a:cxn ang="0">
                  <a:pos x="29" y="0"/>
                </a:cxn>
                <a:cxn ang="0">
                  <a:pos x="32" y="0"/>
                </a:cxn>
                <a:cxn ang="0">
                  <a:pos x="82" y="50"/>
                </a:cxn>
                <a:cxn ang="0">
                  <a:pos x="128" y="96"/>
                </a:cxn>
                <a:cxn ang="0">
                  <a:pos x="128" y="50"/>
                </a:cxn>
                <a:cxn ang="0">
                  <a:pos x="124" y="0"/>
                </a:cxn>
                <a:cxn ang="0">
                  <a:pos x="145" y="0"/>
                </a:cxn>
                <a:cxn ang="0">
                  <a:pos x="142" y="60"/>
                </a:cxn>
                <a:cxn ang="0">
                  <a:pos x="142" y="121"/>
                </a:cxn>
              </a:cxnLst>
              <a:rect l="0" t="0" r="r" b="b"/>
              <a:pathLst>
                <a:path w="145" h="121">
                  <a:moveTo>
                    <a:pt x="142" y="121"/>
                  </a:moveTo>
                  <a:lnTo>
                    <a:pt x="128" y="121"/>
                  </a:lnTo>
                  <a:lnTo>
                    <a:pt x="82" y="75"/>
                  </a:lnTo>
                  <a:lnTo>
                    <a:pt x="32" y="25"/>
                  </a:lnTo>
                  <a:lnTo>
                    <a:pt x="32" y="75"/>
                  </a:lnTo>
                  <a:lnTo>
                    <a:pt x="36" y="121"/>
                  </a:lnTo>
                  <a:lnTo>
                    <a:pt x="18" y="121"/>
                  </a:lnTo>
                  <a:lnTo>
                    <a:pt x="18" y="75"/>
                  </a:lnTo>
                  <a:lnTo>
                    <a:pt x="22" y="29"/>
                  </a:lnTo>
                  <a:lnTo>
                    <a:pt x="22" y="22"/>
                  </a:lnTo>
                  <a:lnTo>
                    <a:pt x="18" y="14"/>
                  </a:lnTo>
                  <a:lnTo>
                    <a:pt x="18" y="11"/>
                  </a:lnTo>
                  <a:lnTo>
                    <a:pt x="11" y="7"/>
                  </a:lnTo>
                  <a:lnTo>
                    <a:pt x="7" y="7"/>
                  </a:lnTo>
                  <a:lnTo>
                    <a:pt x="0" y="7"/>
                  </a:lnTo>
                  <a:lnTo>
                    <a:pt x="0" y="0"/>
                  </a:lnTo>
                  <a:lnTo>
                    <a:pt x="11" y="0"/>
                  </a:lnTo>
                  <a:lnTo>
                    <a:pt x="22" y="0"/>
                  </a:lnTo>
                  <a:lnTo>
                    <a:pt x="29" y="0"/>
                  </a:lnTo>
                  <a:lnTo>
                    <a:pt x="32" y="0"/>
                  </a:lnTo>
                  <a:lnTo>
                    <a:pt x="82" y="50"/>
                  </a:lnTo>
                  <a:lnTo>
                    <a:pt x="128" y="96"/>
                  </a:lnTo>
                  <a:lnTo>
                    <a:pt x="128" y="50"/>
                  </a:lnTo>
                  <a:lnTo>
                    <a:pt x="124" y="0"/>
                  </a:lnTo>
                  <a:lnTo>
                    <a:pt x="145" y="0"/>
                  </a:lnTo>
                  <a:lnTo>
                    <a:pt x="142" y="60"/>
                  </a:lnTo>
                  <a:lnTo>
                    <a:pt x="142" y="121"/>
                  </a:lnTo>
                  <a:close/>
                </a:path>
              </a:pathLst>
            </a:custGeom>
            <a:solidFill>
              <a:srgbClr val="870000"/>
            </a:solidFill>
            <a:ln w="0">
              <a:solidFill>
                <a:srgbClr val="870000"/>
              </a:solidFill>
              <a:prstDash val="solid"/>
              <a:round/>
              <a:headEnd/>
              <a:tailEnd/>
            </a:ln>
          </p:spPr>
          <p:txBody>
            <a:bodyPr/>
            <a:lstStyle/>
            <a:p>
              <a:endParaRPr lang="en-US"/>
            </a:p>
          </p:txBody>
        </p:sp>
        <p:sp>
          <p:nvSpPr>
            <p:cNvPr id="84" name="Freeform 105"/>
            <p:cNvSpPr>
              <a:spLocks/>
            </p:cNvSpPr>
            <p:nvPr/>
          </p:nvSpPr>
          <p:spPr bwMode="auto">
            <a:xfrm>
              <a:off x="29609" y="26297"/>
              <a:ext cx="131" cy="121"/>
            </a:xfrm>
            <a:custGeom>
              <a:avLst/>
              <a:gdLst/>
              <a:ahLst/>
              <a:cxnLst>
                <a:cxn ang="0">
                  <a:pos x="131" y="29"/>
                </a:cxn>
                <a:cxn ang="0">
                  <a:pos x="124" y="29"/>
                </a:cxn>
                <a:cxn ang="0">
                  <a:pos x="124" y="25"/>
                </a:cxn>
                <a:cxn ang="0">
                  <a:pos x="121" y="18"/>
                </a:cxn>
                <a:cxn ang="0">
                  <a:pos x="121" y="14"/>
                </a:cxn>
                <a:cxn ang="0">
                  <a:pos x="114" y="14"/>
                </a:cxn>
                <a:cxn ang="0">
                  <a:pos x="107" y="11"/>
                </a:cxn>
                <a:cxn ang="0">
                  <a:pos x="99" y="11"/>
                </a:cxn>
                <a:cxn ang="0">
                  <a:pos x="89" y="11"/>
                </a:cxn>
                <a:cxn ang="0">
                  <a:pos x="82" y="11"/>
                </a:cxn>
                <a:cxn ang="0">
                  <a:pos x="75" y="11"/>
                </a:cxn>
                <a:cxn ang="0">
                  <a:pos x="75" y="14"/>
                </a:cxn>
                <a:cxn ang="0">
                  <a:pos x="75" y="18"/>
                </a:cxn>
                <a:cxn ang="0">
                  <a:pos x="75" y="25"/>
                </a:cxn>
                <a:cxn ang="0">
                  <a:pos x="75" y="43"/>
                </a:cxn>
                <a:cxn ang="0">
                  <a:pos x="75" y="75"/>
                </a:cxn>
                <a:cxn ang="0">
                  <a:pos x="75" y="121"/>
                </a:cxn>
                <a:cxn ang="0">
                  <a:pos x="53" y="121"/>
                </a:cxn>
                <a:cxn ang="0">
                  <a:pos x="53" y="121"/>
                </a:cxn>
                <a:cxn ang="0">
                  <a:pos x="57" y="64"/>
                </a:cxn>
                <a:cxn ang="0">
                  <a:pos x="57" y="11"/>
                </a:cxn>
                <a:cxn ang="0">
                  <a:pos x="50" y="11"/>
                </a:cxn>
                <a:cxn ang="0">
                  <a:pos x="43" y="11"/>
                </a:cxn>
                <a:cxn ang="0">
                  <a:pos x="32" y="11"/>
                </a:cxn>
                <a:cxn ang="0">
                  <a:pos x="22" y="11"/>
                </a:cxn>
                <a:cxn ang="0">
                  <a:pos x="15" y="14"/>
                </a:cxn>
                <a:cxn ang="0">
                  <a:pos x="11" y="18"/>
                </a:cxn>
                <a:cxn ang="0">
                  <a:pos x="11" y="22"/>
                </a:cxn>
                <a:cxn ang="0">
                  <a:pos x="11" y="29"/>
                </a:cxn>
                <a:cxn ang="0">
                  <a:pos x="4" y="29"/>
                </a:cxn>
                <a:cxn ang="0">
                  <a:pos x="4" y="25"/>
                </a:cxn>
                <a:cxn ang="0">
                  <a:pos x="4" y="25"/>
                </a:cxn>
                <a:cxn ang="0">
                  <a:pos x="4" y="22"/>
                </a:cxn>
                <a:cxn ang="0">
                  <a:pos x="4" y="18"/>
                </a:cxn>
                <a:cxn ang="0">
                  <a:pos x="4" y="11"/>
                </a:cxn>
                <a:cxn ang="0">
                  <a:pos x="0" y="0"/>
                </a:cxn>
                <a:cxn ang="0">
                  <a:pos x="131" y="0"/>
                </a:cxn>
                <a:cxn ang="0">
                  <a:pos x="131" y="29"/>
                </a:cxn>
              </a:cxnLst>
              <a:rect l="0" t="0" r="r" b="b"/>
              <a:pathLst>
                <a:path w="131" h="121">
                  <a:moveTo>
                    <a:pt x="131" y="29"/>
                  </a:moveTo>
                  <a:lnTo>
                    <a:pt x="124" y="29"/>
                  </a:lnTo>
                  <a:lnTo>
                    <a:pt x="124" y="25"/>
                  </a:lnTo>
                  <a:lnTo>
                    <a:pt x="121" y="18"/>
                  </a:lnTo>
                  <a:lnTo>
                    <a:pt x="121" y="14"/>
                  </a:lnTo>
                  <a:lnTo>
                    <a:pt x="114" y="14"/>
                  </a:lnTo>
                  <a:lnTo>
                    <a:pt x="107" y="11"/>
                  </a:lnTo>
                  <a:lnTo>
                    <a:pt x="99" y="11"/>
                  </a:lnTo>
                  <a:lnTo>
                    <a:pt x="89" y="11"/>
                  </a:lnTo>
                  <a:lnTo>
                    <a:pt x="82" y="11"/>
                  </a:lnTo>
                  <a:lnTo>
                    <a:pt x="75" y="11"/>
                  </a:lnTo>
                  <a:lnTo>
                    <a:pt x="75" y="14"/>
                  </a:lnTo>
                  <a:lnTo>
                    <a:pt x="75" y="18"/>
                  </a:lnTo>
                  <a:lnTo>
                    <a:pt x="75" y="25"/>
                  </a:lnTo>
                  <a:lnTo>
                    <a:pt x="75" y="43"/>
                  </a:lnTo>
                  <a:lnTo>
                    <a:pt x="75" y="75"/>
                  </a:lnTo>
                  <a:lnTo>
                    <a:pt x="75" y="121"/>
                  </a:lnTo>
                  <a:lnTo>
                    <a:pt x="53" y="121"/>
                  </a:lnTo>
                  <a:lnTo>
                    <a:pt x="53" y="121"/>
                  </a:lnTo>
                  <a:lnTo>
                    <a:pt x="57" y="64"/>
                  </a:lnTo>
                  <a:lnTo>
                    <a:pt x="57" y="11"/>
                  </a:lnTo>
                  <a:lnTo>
                    <a:pt x="50" y="11"/>
                  </a:lnTo>
                  <a:lnTo>
                    <a:pt x="43" y="11"/>
                  </a:lnTo>
                  <a:lnTo>
                    <a:pt x="32" y="11"/>
                  </a:lnTo>
                  <a:lnTo>
                    <a:pt x="22" y="11"/>
                  </a:lnTo>
                  <a:lnTo>
                    <a:pt x="15" y="14"/>
                  </a:lnTo>
                  <a:lnTo>
                    <a:pt x="11" y="18"/>
                  </a:lnTo>
                  <a:lnTo>
                    <a:pt x="11" y="22"/>
                  </a:lnTo>
                  <a:lnTo>
                    <a:pt x="11" y="29"/>
                  </a:lnTo>
                  <a:lnTo>
                    <a:pt x="4" y="29"/>
                  </a:lnTo>
                  <a:lnTo>
                    <a:pt x="4" y="25"/>
                  </a:lnTo>
                  <a:lnTo>
                    <a:pt x="4" y="25"/>
                  </a:lnTo>
                  <a:lnTo>
                    <a:pt x="4" y="22"/>
                  </a:lnTo>
                  <a:lnTo>
                    <a:pt x="4" y="18"/>
                  </a:lnTo>
                  <a:lnTo>
                    <a:pt x="4" y="11"/>
                  </a:lnTo>
                  <a:lnTo>
                    <a:pt x="0" y="0"/>
                  </a:lnTo>
                  <a:lnTo>
                    <a:pt x="131" y="0"/>
                  </a:lnTo>
                  <a:lnTo>
                    <a:pt x="131" y="29"/>
                  </a:lnTo>
                  <a:close/>
                </a:path>
              </a:pathLst>
            </a:custGeom>
            <a:solidFill>
              <a:srgbClr val="870000"/>
            </a:solidFill>
            <a:ln w="0">
              <a:solidFill>
                <a:srgbClr val="870000"/>
              </a:solidFill>
              <a:prstDash val="solid"/>
              <a:round/>
              <a:headEnd/>
              <a:tailEnd/>
            </a:ln>
          </p:spPr>
          <p:txBody>
            <a:bodyPr/>
            <a:lstStyle/>
            <a:p>
              <a:endParaRPr lang="en-US"/>
            </a:p>
          </p:txBody>
        </p:sp>
        <p:sp>
          <p:nvSpPr>
            <p:cNvPr id="85" name="Freeform 106"/>
            <p:cNvSpPr>
              <a:spLocks/>
            </p:cNvSpPr>
            <p:nvPr/>
          </p:nvSpPr>
          <p:spPr bwMode="auto">
            <a:xfrm>
              <a:off x="29797" y="26297"/>
              <a:ext cx="145" cy="121"/>
            </a:xfrm>
            <a:custGeom>
              <a:avLst/>
              <a:gdLst/>
              <a:ahLst/>
              <a:cxnLst>
                <a:cxn ang="0">
                  <a:pos x="127" y="121"/>
                </a:cxn>
                <a:cxn ang="0">
                  <a:pos x="127" y="92"/>
                </a:cxn>
                <a:cxn ang="0">
                  <a:pos x="127" y="64"/>
                </a:cxn>
                <a:cxn ang="0">
                  <a:pos x="106" y="64"/>
                </a:cxn>
                <a:cxn ang="0">
                  <a:pos x="88" y="64"/>
                </a:cxn>
                <a:cxn ang="0">
                  <a:pos x="64" y="64"/>
                </a:cxn>
                <a:cxn ang="0">
                  <a:pos x="42" y="64"/>
                </a:cxn>
                <a:cxn ang="0">
                  <a:pos x="42" y="121"/>
                </a:cxn>
                <a:cxn ang="0">
                  <a:pos x="21" y="121"/>
                </a:cxn>
                <a:cxn ang="0">
                  <a:pos x="25" y="82"/>
                </a:cxn>
                <a:cxn ang="0">
                  <a:pos x="25" y="39"/>
                </a:cxn>
                <a:cxn ang="0">
                  <a:pos x="25" y="32"/>
                </a:cxn>
                <a:cxn ang="0">
                  <a:pos x="25" y="29"/>
                </a:cxn>
                <a:cxn ang="0">
                  <a:pos x="25" y="22"/>
                </a:cxn>
                <a:cxn ang="0">
                  <a:pos x="21" y="14"/>
                </a:cxn>
                <a:cxn ang="0">
                  <a:pos x="18" y="11"/>
                </a:cxn>
                <a:cxn ang="0">
                  <a:pos x="10" y="11"/>
                </a:cxn>
                <a:cxn ang="0">
                  <a:pos x="3" y="7"/>
                </a:cxn>
                <a:cxn ang="0">
                  <a:pos x="0" y="7"/>
                </a:cxn>
                <a:cxn ang="0">
                  <a:pos x="0" y="4"/>
                </a:cxn>
                <a:cxn ang="0">
                  <a:pos x="14" y="0"/>
                </a:cxn>
                <a:cxn ang="0">
                  <a:pos x="28" y="0"/>
                </a:cxn>
                <a:cxn ang="0">
                  <a:pos x="42" y="0"/>
                </a:cxn>
                <a:cxn ang="0">
                  <a:pos x="42" y="53"/>
                </a:cxn>
                <a:cxn ang="0">
                  <a:pos x="67" y="53"/>
                </a:cxn>
                <a:cxn ang="0">
                  <a:pos x="92" y="53"/>
                </a:cxn>
                <a:cxn ang="0">
                  <a:pos x="110" y="53"/>
                </a:cxn>
                <a:cxn ang="0">
                  <a:pos x="127" y="53"/>
                </a:cxn>
                <a:cxn ang="0">
                  <a:pos x="127" y="43"/>
                </a:cxn>
                <a:cxn ang="0">
                  <a:pos x="127" y="32"/>
                </a:cxn>
                <a:cxn ang="0">
                  <a:pos x="127" y="25"/>
                </a:cxn>
                <a:cxn ang="0">
                  <a:pos x="127" y="18"/>
                </a:cxn>
                <a:cxn ang="0">
                  <a:pos x="124" y="14"/>
                </a:cxn>
                <a:cxn ang="0">
                  <a:pos x="120" y="11"/>
                </a:cxn>
                <a:cxn ang="0">
                  <a:pos x="113" y="7"/>
                </a:cxn>
                <a:cxn ang="0">
                  <a:pos x="102" y="7"/>
                </a:cxn>
                <a:cxn ang="0">
                  <a:pos x="102" y="4"/>
                </a:cxn>
                <a:cxn ang="0">
                  <a:pos x="124" y="0"/>
                </a:cxn>
                <a:cxn ang="0">
                  <a:pos x="145" y="0"/>
                </a:cxn>
                <a:cxn ang="0">
                  <a:pos x="145" y="121"/>
                </a:cxn>
                <a:cxn ang="0">
                  <a:pos x="127" y="121"/>
                </a:cxn>
              </a:cxnLst>
              <a:rect l="0" t="0" r="r" b="b"/>
              <a:pathLst>
                <a:path w="145" h="121">
                  <a:moveTo>
                    <a:pt x="127" y="121"/>
                  </a:moveTo>
                  <a:lnTo>
                    <a:pt x="127" y="92"/>
                  </a:lnTo>
                  <a:lnTo>
                    <a:pt x="127" y="64"/>
                  </a:lnTo>
                  <a:lnTo>
                    <a:pt x="106" y="64"/>
                  </a:lnTo>
                  <a:lnTo>
                    <a:pt x="88" y="64"/>
                  </a:lnTo>
                  <a:lnTo>
                    <a:pt x="64" y="64"/>
                  </a:lnTo>
                  <a:lnTo>
                    <a:pt x="42" y="64"/>
                  </a:lnTo>
                  <a:lnTo>
                    <a:pt x="42" y="121"/>
                  </a:lnTo>
                  <a:lnTo>
                    <a:pt x="21" y="121"/>
                  </a:lnTo>
                  <a:lnTo>
                    <a:pt x="25" y="82"/>
                  </a:lnTo>
                  <a:lnTo>
                    <a:pt x="25" y="39"/>
                  </a:lnTo>
                  <a:lnTo>
                    <a:pt x="25" y="32"/>
                  </a:lnTo>
                  <a:lnTo>
                    <a:pt x="25" y="29"/>
                  </a:lnTo>
                  <a:lnTo>
                    <a:pt x="25" y="22"/>
                  </a:lnTo>
                  <a:lnTo>
                    <a:pt x="21" y="14"/>
                  </a:lnTo>
                  <a:lnTo>
                    <a:pt x="18" y="11"/>
                  </a:lnTo>
                  <a:lnTo>
                    <a:pt x="10" y="11"/>
                  </a:lnTo>
                  <a:lnTo>
                    <a:pt x="3" y="7"/>
                  </a:lnTo>
                  <a:lnTo>
                    <a:pt x="0" y="7"/>
                  </a:lnTo>
                  <a:lnTo>
                    <a:pt x="0" y="4"/>
                  </a:lnTo>
                  <a:lnTo>
                    <a:pt x="14" y="0"/>
                  </a:lnTo>
                  <a:lnTo>
                    <a:pt x="28" y="0"/>
                  </a:lnTo>
                  <a:lnTo>
                    <a:pt x="42" y="0"/>
                  </a:lnTo>
                  <a:lnTo>
                    <a:pt x="42" y="53"/>
                  </a:lnTo>
                  <a:lnTo>
                    <a:pt x="67" y="53"/>
                  </a:lnTo>
                  <a:lnTo>
                    <a:pt x="92" y="53"/>
                  </a:lnTo>
                  <a:lnTo>
                    <a:pt x="110" y="53"/>
                  </a:lnTo>
                  <a:lnTo>
                    <a:pt x="127" y="53"/>
                  </a:lnTo>
                  <a:lnTo>
                    <a:pt x="127" y="43"/>
                  </a:lnTo>
                  <a:lnTo>
                    <a:pt x="127" y="32"/>
                  </a:lnTo>
                  <a:lnTo>
                    <a:pt x="127" y="25"/>
                  </a:lnTo>
                  <a:lnTo>
                    <a:pt x="127" y="18"/>
                  </a:lnTo>
                  <a:lnTo>
                    <a:pt x="124" y="14"/>
                  </a:lnTo>
                  <a:lnTo>
                    <a:pt x="120" y="11"/>
                  </a:lnTo>
                  <a:lnTo>
                    <a:pt x="113" y="7"/>
                  </a:lnTo>
                  <a:lnTo>
                    <a:pt x="102" y="7"/>
                  </a:lnTo>
                  <a:lnTo>
                    <a:pt x="102" y="4"/>
                  </a:lnTo>
                  <a:lnTo>
                    <a:pt x="124" y="0"/>
                  </a:lnTo>
                  <a:lnTo>
                    <a:pt x="145" y="0"/>
                  </a:lnTo>
                  <a:lnTo>
                    <a:pt x="145" y="121"/>
                  </a:lnTo>
                  <a:lnTo>
                    <a:pt x="127" y="121"/>
                  </a:lnTo>
                  <a:close/>
                </a:path>
              </a:pathLst>
            </a:custGeom>
            <a:solidFill>
              <a:srgbClr val="870000"/>
            </a:solidFill>
            <a:ln w="0">
              <a:solidFill>
                <a:srgbClr val="870000"/>
              </a:solidFill>
              <a:prstDash val="solid"/>
              <a:round/>
              <a:headEnd/>
              <a:tailEnd/>
            </a:ln>
          </p:spPr>
          <p:txBody>
            <a:bodyPr/>
            <a:lstStyle/>
            <a:p>
              <a:endParaRPr lang="en-US"/>
            </a:p>
          </p:txBody>
        </p:sp>
        <p:sp>
          <p:nvSpPr>
            <p:cNvPr id="86" name="Freeform 107"/>
            <p:cNvSpPr>
              <a:spLocks/>
            </p:cNvSpPr>
            <p:nvPr/>
          </p:nvSpPr>
          <p:spPr bwMode="auto">
            <a:xfrm>
              <a:off x="30013" y="26297"/>
              <a:ext cx="106" cy="121"/>
            </a:xfrm>
            <a:custGeom>
              <a:avLst/>
              <a:gdLst/>
              <a:ahLst/>
              <a:cxnLst>
                <a:cxn ang="0">
                  <a:pos x="102" y="121"/>
                </a:cxn>
                <a:cxn ang="0">
                  <a:pos x="60" y="121"/>
                </a:cxn>
                <a:cxn ang="0">
                  <a:pos x="17" y="121"/>
                </a:cxn>
                <a:cxn ang="0">
                  <a:pos x="17" y="78"/>
                </a:cxn>
                <a:cxn ang="0">
                  <a:pos x="21" y="36"/>
                </a:cxn>
                <a:cxn ang="0">
                  <a:pos x="21" y="29"/>
                </a:cxn>
                <a:cxn ang="0">
                  <a:pos x="17" y="22"/>
                </a:cxn>
                <a:cxn ang="0">
                  <a:pos x="17" y="14"/>
                </a:cxn>
                <a:cxn ang="0">
                  <a:pos x="14" y="11"/>
                </a:cxn>
                <a:cxn ang="0">
                  <a:pos x="7" y="7"/>
                </a:cxn>
                <a:cxn ang="0">
                  <a:pos x="0" y="7"/>
                </a:cxn>
                <a:cxn ang="0">
                  <a:pos x="0" y="0"/>
                </a:cxn>
                <a:cxn ang="0">
                  <a:pos x="92" y="0"/>
                </a:cxn>
                <a:cxn ang="0">
                  <a:pos x="92" y="11"/>
                </a:cxn>
                <a:cxn ang="0">
                  <a:pos x="81" y="11"/>
                </a:cxn>
                <a:cxn ang="0">
                  <a:pos x="70" y="11"/>
                </a:cxn>
                <a:cxn ang="0">
                  <a:pos x="60" y="11"/>
                </a:cxn>
                <a:cxn ang="0">
                  <a:pos x="49" y="11"/>
                </a:cxn>
                <a:cxn ang="0">
                  <a:pos x="46" y="11"/>
                </a:cxn>
                <a:cxn ang="0">
                  <a:pos x="46" y="11"/>
                </a:cxn>
                <a:cxn ang="0">
                  <a:pos x="42" y="11"/>
                </a:cxn>
                <a:cxn ang="0">
                  <a:pos x="39" y="11"/>
                </a:cxn>
                <a:cxn ang="0">
                  <a:pos x="39" y="18"/>
                </a:cxn>
                <a:cxn ang="0">
                  <a:pos x="39" y="29"/>
                </a:cxn>
                <a:cxn ang="0">
                  <a:pos x="39" y="39"/>
                </a:cxn>
                <a:cxn ang="0">
                  <a:pos x="39" y="53"/>
                </a:cxn>
                <a:cxn ang="0">
                  <a:pos x="85" y="53"/>
                </a:cxn>
                <a:cxn ang="0">
                  <a:pos x="85" y="64"/>
                </a:cxn>
                <a:cxn ang="0">
                  <a:pos x="70" y="64"/>
                </a:cxn>
                <a:cxn ang="0">
                  <a:pos x="53" y="64"/>
                </a:cxn>
                <a:cxn ang="0">
                  <a:pos x="39" y="64"/>
                </a:cxn>
                <a:cxn ang="0">
                  <a:pos x="39" y="92"/>
                </a:cxn>
                <a:cxn ang="0">
                  <a:pos x="39" y="103"/>
                </a:cxn>
                <a:cxn ang="0">
                  <a:pos x="39" y="110"/>
                </a:cxn>
                <a:cxn ang="0">
                  <a:pos x="46" y="110"/>
                </a:cxn>
                <a:cxn ang="0">
                  <a:pos x="53" y="110"/>
                </a:cxn>
                <a:cxn ang="0">
                  <a:pos x="67" y="110"/>
                </a:cxn>
                <a:cxn ang="0">
                  <a:pos x="77" y="110"/>
                </a:cxn>
                <a:cxn ang="0">
                  <a:pos x="85" y="110"/>
                </a:cxn>
                <a:cxn ang="0">
                  <a:pos x="92" y="106"/>
                </a:cxn>
                <a:cxn ang="0">
                  <a:pos x="95" y="103"/>
                </a:cxn>
                <a:cxn ang="0">
                  <a:pos x="99" y="96"/>
                </a:cxn>
                <a:cxn ang="0">
                  <a:pos x="106" y="96"/>
                </a:cxn>
                <a:cxn ang="0">
                  <a:pos x="102" y="121"/>
                </a:cxn>
              </a:cxnLst>
              <a:rect l="0" t="0" r="r" b="b"/>
              <a:pathLst>
                <a:path w="106" h="121">
                  <a:moveTo>
                    <a:pt x="102" y="121"/>
                  </a:moveTo>
                  <a:lnTo>
                    <a:pt x="60" y="121"/>
                  </a:lnTo>
                  <a:lnTo>
                    <a:pt x="17" y="121"/>
                  </a:lnTo>
                  <a:lnTo>
                    <a:pt x="17" y="78"/>
                  </a:lnTo>
                  <a:lnTo>
                    <a:pt x="21" y="36"/>
                  </a:lnTo>
                  <a:lnTo>
                    <a:pt x="21" y="29"/>
                  </a:lnTo>
                  <a:lnTo>
                    <a:pt x="17" y="22"/>
                  </a:lnTo>
                  <a:lnTo>
                    <a:pt x="17" y="14"/>
                  </a:lnTo>
                  <a:lnTo>
                    <a:pt x="14" y="11"/>
                  </a:lnTo>
                  <a:lnTo>
                    <a:pt x="7" y="7"/>
                  </a:lnTo>
                  <a:lnTo>
                    <a:pt x="0" y="7"/>
                  </a:lnTo>
                  <a:lnTo>
                    <a:pt x="0" y="0"/>
                  </a:lnTo>
                  <a:lnTo>
                    <a:pt x="92" y="0"/>
                  </a:lnTo>
                  <a:lnTo>
                    <a:pt x="92" y="11"/>
                  </a:lnTo>
                  <a:lnTo>
                    <a:pt x="81" y="11"/>
                  </a:lnTo>
                  <a:lnTo>
                    <a:pt x="70" y="11"/>
                  </a:lnTo>
                  <a:lnTo>
                    <a:pt x="60" y="11"/>
                  </a:lnTo>
                  <a:lnTo>
                    <a:pt x="49" y="11"/>
                  </a:lnTo>
                  <a:lnTo>
                    <a:pt x="46" y="11"/>
                  </a:lnTo>
                  <a:lnTo>
                    <a:pt x="46" y="11"/>
                  </a:lnTo>
                  <a:lnTo>
                    <a:pt x="42" y="11"/>
                  </a:lnTo>
                  <a:lnTo>
                    <a:pt x="39" y="11"/>
                  </a:lnTo>
                  <a:lnTo>
                    <a:pt x="39" y="18"/>
                  </a:lnTo>
                  <a:lnTo>
                    <a:pt x="39" y="29"/>
                  </a:lnTo>
                  <a:lnTo>
                    <a:pt x="39" y="39"/>
                  </a:lnTo>
                  <a:lnTo>
                    <a:pt x="39" y="53"/>
                  </a:lnTo>
                  <a:lnTo>
                    <a:pt x="85" y="53"/>
                  </a:lnTo>
                  <a:lnTo>
                    <a:pt x="85" y="64"/>
                  </a:lnTo>
                  <a:lnTo>
                    <a:pt x="70" y="64"/>
                  </a:lnTo>
                  <a:lnTo>
                    <a:pt x="53" y="64"/>
                  </a:lnTo>
                  <a:lnTo>
                    <a:pt x="39" y="64"/>
                  </a:lnTo>
                  <a:lnTo>
                    <a:pt x="39" y="92"/>
                  </a:lnTo>
                  <a:lnTo>
                    <a:pt x="39" y="103"/>
                  </a:lnTo>
                  <a:lnTo>
                    <a:pt x="39" y="110"/>
                  </a:lnTo>
                  <a:lnTo>
                    <a:pt x="46" y="110"/>
                  </a:lnTo>
                  <a:lnTo>
                    <a:pt x="53" y="110"/>
                  </a:lnTo>
                  <a:lnTo>
                    <a:pt x="67" y="110"/>
                  </a:lnTo>
                  <a:lnTo>
                    <a:pt x="77" y="110"/>
                  </a:lnTo>
                  <a:lnTo>
                    <a:pt x="85" y="110"/>
                  </a:lnTo>
                  <a:lnTo>
                    <a:pt x="92" y="106"/>
                  </a:lnTo>
                  <a:lnTo>
                    <a:pt x="95" y="103"/>
                  </a:lnTo>
                  <a:lnTo>
                    <a:pt x="99" y="96"/>
                  </a:lnTo>
                  <a:lnTo>
                    <a:pt x="106" y="96"/>
                  </a:lnTo>
                  <a:lnTo>
                    <a:pt x="102" y="121"/>
                  </a:lnTo>
                  <a:close/>
                </a:path>
              </a:pathLst>
            </a:custGeom>
            <a:solidFill>
              <a:srgbClr val="870000"/>
            </a:solidFill>
            <a:ln w="0">
              <a:solidFill>
                <a:srgbClr val="870000"/>
              </a:solidFill>
              <a:prstDash val="solid"/>
              <a:round/>
              <a:headEnd/>
              <a:tailEnd/>
            </a:ln>
          </p:spPr>
          <p:txBody>
            <a:bodyPr/>
            <a:lstStyle/>
            <a:p>
              <a:endParaRPr lang="en-US"/>
            </a:p>
          </p:txBody>
        </p:sp>
        <p:sp>
          <p:nvSpPr>
            <p:cNvPr id="87" name="Freeform 108"/>
            <p:cNvSpPr>
              <a:spLocks/>
            </p:cNvSpPr>
            <p:nvPr/>
          </p:nvSpPr>
          <p:spPr bwMode="auto">
            <a:xfrm>
              <a:off x="30271" y="26283"/>
              <a:ext cx="230" cy="135"/>
            </a:xfrm>
            <a:custGeom>
              <a:avLst/>
              <a:gdLst/>
              <a:ahLst/>
              <a:cxnLst>
                <a:cxn ang="0">
                  <a:pos x="184" y="135"/>
                </a:cxn>
                <a:cxn ang="0">
                  <a:pos x="177" y="78"/>
                </a:cxn>
                <a:cxn ang="0">
                  <a:pos x="166" y="21"/>
                </a:cxn>
                <a:cxn ang="0">
                  <a:pos x="138" y="74"/>
                </a:cxn>
                <a:cxn ang="0">
                  <a:pos x="109" y="128"/>
                </a:cxn>
                <a:cxn ang="0">
                  <a:pos x="95" y="128"/>
                </a:cxn>
                <a:cxn ang="0">
                  <a:pos x="67" y="74"/>
                </a:cxn>
                <a:cxn ang="0">
                  <a:pos x="35" y="21"/>
                </a:cxn>
                <a:cxn ang="0">
                  <a:pos x="28" y="78"/>
                </a:cxn>
                <a:cxn ang="0">
                  <a:pos x="21" y="135"/>
                </a:cxn>
                <a:cxn ang="0">
                  <a:pos x="0" y="135"/>
                </a:cxn>
                <a:cxn ang="0">
                  <a:pos x="3" y="110"/>
                </a:cxn>
                <a:cxn ang="0">
                  <a:pos x="14" y="74"/>
                </a:cxn>
                <a:cxn ang="0">
                  <a:pos x="18" y="43"/>
                </a:cxn>
                <a:cxn ang="0">
                  <a:pos x="21" y="18"/>
                </a:cxn>
                <a:cxn ang="0">
                  <a:pos x="21" y="11"/>
                </a:cxn>
                <a:cxn ang="0">
                  <a:pos x="18" y="7"/>
                </a:cxn>
                <a:cxn ang="0">
                  <a:pos x="10" y="7"/>
                </a:cxn>
                <a:cxn ang="0">
                  <a:pos x="3" y="7"/>
                </a:cxn>
                <a:cxn ang="0">
                  <a:pos x="3" y="0"/>
                </a:cxn>
                <a:cxn ang="0">
                  <a:pos x="18" y="0"/>
                </a:cxn>
                <a:cxn ang="0">
                  <a:pos x="28" y="0"/>
                </a:cxn>
                <a:cxn ang="0">
                  <a:pos x="39" y="0"/>
                </a:cxn>
                <a:cxn ang="0">
                  <a:pos x="49" y="0"/>
                </a:cxn>
                <a:cxn ang="0">
                  <a:pos x="56" y="14"/>
                </a:cxn>
                <a:cxn ang="0">
                  <a:pos x="67" y="39"/>
                </a:cxn>
                <a:cxn ang="0">
                  <a:pos x="85" y="64"/>
                </a:cxn>
                <a:cxn ang="0">
                  <a:pos x="95" y="89"/>
                </a:cxn>
                <a:cxn ang="0">
                  <a:pos x="106" y="103"/>
                </a:cxn>
                <a:cxn ang="0">
                  <a:pos x="120" y="78"/>
                </a:cxn>
                <a:cxn ang="0">
                  <a:pos x="138" y="50"/>
                </a:cxn>
                <a:cxn ang="0">
                  <a:pos x="152" y="21"/>
                </a:cxn>
                <a:cxn ang="0">
                  <a:pos x="163" y="0"/>
                </a:cxn>
                <a:cxn ang="0">
                  <a:pos x="187" y="0"/>
                </a:cxn>
                <a:cxn ang="0">
                  <a:pos x="194" y="57"/>
                </a:cxn>
                <a:cxn ang="0">
                  <a:pos x="205" y="110"/>
                </a:cxn>
                <a:cxn ang="0">
                  <a:pos x="205" y="117"/>
                </a:cxn>
                <a:cxn ang="0">
                  <a:pos x="208" y="124"/>
                </a:cxn>
                <a:cxn ang="0">
                  <a:pos x="216" y="128"/>
                </a:cxn>
                <a:cxn ang="0">
                  <a:pos x="223" y="128"/>
                </a:cxn>
                <a:cxn ang="0">
                  <a:pos x="230" y="131"/>
                </a:cxn>
                <a:cxn ang="0">
                  <a:pos x="230" y="135"/>
                </a:cxn>
                <a:cxn ang="0">
                  <a:pos x="184" y="135"/>
                </a:cxn>
              </a:cxnLst>
              <a:rect l="0" t="0" r="r" b="b"/>
              <a:pathLst>
                <a:path w="230" h="135">
                  <a:moveTo>
                    <a:pt x="184" y="135"/>
                  </a:moveTo>
                  <a:lnTo>
                    <a:pt x="177" y="78"/>
                  </a:lnTo>
                  <a:lnTo>
                    <a:pt x="166" y="21"/>
                  </a:lnTo>
                  <a:lnTo>
                    <a:pt x="138" y="74"/>
                  </a:lnTo>
                  <a:lnTo>
                    <a:pt x="109" y="128"/>
                  </a:lnTo>
                  <a:lnTo>
                    <a:pt x="95" y="128"/>
                  </a:lnTo>
                  <a:lnTo>
                    <a:pt x="67" y="74"/>
                  </a:lnTo>
                  <a:lnTo>
                    <a:pt x="35" y="21"/>
                  </a:lnTo>
                  <a:lnTo>
                    <a:pt x="28" y="78"/>
                  </a:lnTo>
                  <a:lnTo>
                    <a:pt x="21" y="135"/>
                  </a:lnTo>
                  <a:lnTo>
                    <a:pt x="0" y="135"/>
                  </a:lnTo>
                  <a:lnTo>
                    <a:pt x="3" y="110"/>
                  </a:lnTo>
                  <a:lnTo>
                    <a:pt x="14" y="74"/>
                  </a:lnTo>
                  <a:lnTo>
                    <a:pt x="18" y="43"/>
                  </a:lnTo>
                  <a:lnTo>
                    <a:pt x="21" y="18"/>
                  </a:lnTo>
                  <a:lnTo>
                    <a:pt x="21" y="11"/>
                  </a:lnTo>
                  <a:lnTo>
                    <a:pt x="18" y="7"/>
                  </a:lnTo>
                  <a:lnTo>
                    <a:pt x="10" y="7"/>
                  </a:lnTo>
                  <a:lnTo>
                    <a:pt x="3" y="7"/>
                  </a:lnTo>
                  <a:lnTo>
                    <a:pt x="3" y="0"/>
                  </a:lnTo>
                  <a:lnTo>
                    <a:pt x="18" y="0"/>
                  </a:lnTo>
                  <a:lnTo>
                    <a:pt x="28" y="0"/>
                  </a:lnTo>
                  <a:lnTo>
                    <a:pt x="39" y="0"/>
                  </a:lnTo>
                  <a:lnTo>
                    <a:pt x="49" y="0"/>
                  </a:lnTo>
                  <a:lnTo>
                    <a:pt x="56" y="14"/>
                  </a:lnTo>
                  <a:lnTo>
                    <a:pt x="67" y="39"/>
                  </a:lnTo>
                  <a:lnTo>
                    <a:pt x="85" y="64"/>
                  </a:lnTo>
                  <a:lnTo>
                    <a:pt x="95" y="89"/>
                  </a:lnTo>
                  <a:lnTo>
                    <a:pt x="106" y="103"/>
                  </a:lnTo>
                  <a:lnTo>
                    <a:pt x="120" y="78"/>
                  </a:lnTo>
                  <a:lnTo>
                    <a:pt x="138" y="50"/>
                  </a:lnTo>
                  <a:lnTo>
                    <a:pt x="152" y="21"/>
                  </a:lnTo>
                  <a:lnTo>
                    <a:pt x="163" y="0"/>
                  </a:lnTo>
                  <a:lnTo>
                    <a:pt x="187" y="0"/>
                  </a:lnTo>
                  <a:lnTo>
                    <a:pt x="194" y="57"/>
                  </a:lnTo>
                  <a:lnTo>
                    <a:pt x="205" y="110"/>
                  </a:lnTo>
                  <a:lnTo>
                    <a:pt x="205" y="117"/>
                  </a:lnTo>
                  <a:lnTo>
                    <a:pt x="208" y="124"/>
                  </a:lnTo>
                  <a:lnTo>
                    <a:pt x="216" y="128"/>
                  </a:lnTo>
                  <a:lnTo>
                    <a:pt x="223" y="128"/>
                  </a:lnTo>
                  <a:lnTo>
                    <a:pt x="230" y="131"/>
                  </a:lnTo>
                  <a:lnTo>
                    <a:pt x="230" y="135"/>
                  </a:lnTo>
                  <a:lnTo>
                    <a:pt x="184" y="135"/>
                  </a:lnTo>
                  <a:close/>
                </a:path>
              </a:pathLst>
            </a:custGeom>
            <a:solidFill>
              <a:srgbClr val="870000"/>
            </a:solidFill>
            <a:ln w="0">
              <a:solidFill>
                <a:srgbClr val="870000"/>
              </a:solidFill>
              <a:prstDash val="solid"/>
              <a:round/>
              <a:headEnd/>
              <a:tailEnd/>
            </a:ln>
          </p:spPr>
          <p:txBody>
            <a:bodyPr/>
            <a:lstStyle/>
            <a:p>
              <a:endParaRPr lang="en-US"/>
            </a:p>
          </p:txBody>
        </p:sp>
        <p:sp>
          <p:nvSpPr>
            <p:cNvPr id="88" name="Freeform 109"/>
            <p:cNvSpPr>
              <a:spLocks noEditPoints="1"/>
            </p:cNvSpPr>
            <p:nvPr/>
          </p:nvSpPr>
          <p:spPr bwMode="auto">
            <a:xfrm>
              <a:off x="30529" y="26297"/>
              <a:ext cx="156" cy="121"/>
            </a:xfrm>
            <a:custGeom>
              <a:avLst/>
              <a:gdLst/>
              <a:ahLst/>
              <a:cxnLst>
                <a:cxn ang="0">
                  <a:pos x="99" y="68"/>
                </a:cxn>
                <a:cxn ang="0">
                  <a:pos x="71" y="71"/>
                </a:cxn>
                <a:cxn ang="0">
                  <a:pos x="46" y="68"/>
                </a:cxn>
                <a:cxn ang="0">
                  <a:pos x="57" y="43"/>
                </a:cxn>
                <a:cxn ang="0">
                  <a:pos x="71" y="18"/>
                </a:cxn>
                <a:cxn ang="0">
                  <a:pos x="99" y="68"/>
                </a:cxn>
                <a:cxn ang="0">
                  <a:pos x="156" y="117"/>
                </a:cxn>
                <a:cxn ang="0">
                  <a:pos x="156" y="117"/>
                </a:cxn>
                <a:cxn ang="0">
                  <a:pos x="152" y="117"/>
                </a:cxn>
                <a:cxn ang="0">
                  <a:pos x="145" y="114"/>
                </a:cxn>
                <a:cxn ang="0">
                  <a:pos x="138" y="106"/>
                </a:cxn>
                <a:cxn ang="0">
                  <a:pos x="134" y="99"/>
                </a:cxn>
                <a:cxn ang="0">
                  <a:pos x="131" y="92"/>
                </a:cxn>
                <a:cxn ang="0">
                  <a:pos x="106" y="46"/>
                </a:cxn>
                <a:cxn ang="0">
                  <a:pos x="81" y="0"/>
                </a:cxn>
                <a:cxn ang="0">
                  <a:pos x="67" y="0"/>
                </a:cxn>
                <a:cxn ang="0">
                  <a:pos x="42" y="43"/>
                </a:cxn>
                <a:cxn ang="0">
                  <a:pos x="18" y="85"/>
                </a:cxn>
                <a:cxn ang="0">
                  <a:pos x="0" y="121"/>
                </a:cxn>
                <a:cxn ang="0">
                  <a:pos x="18" y="121"/>
                </a:cxn>
                <a:cxn ang="0">
                  <a:pos x="28" y="99"/>
                </a:cxn>
                <a:cxn ang="0">
                  <a:pos x="39" y="78"/>
                </a:cxn>
                <a:cxn ang="0">
                  <a:pos x="71" y="78"/>
                </a:cxn>
                <a:cxn ang="0">
                  <a:pos x="103" y="78"/>
                </a:cxn>
                <a:cxn ang="0">
                  <a:pos x="124" y="121"/>
                </a:cxn>
                <a:cxn ang="0">
                  <a:pos x="156" y="121"/>
                </a:cxn>
                <a:cxn ang="0">
                  <a:pos x="156" y="117"/>
                </a:cxn>
              </a:cxnLst>
              <a:rect l="0" t="0" r="r" b="b"/>
              <a:pathLst>
                <a:path w="156" h="121">
                  <a:moveTo>
                    <a:pt x="99" y="68"/>
                  </a:moveTo>
                  <a:lnTo>
                    <a:pt x="71" y="71"/>
                  </a:lnTo>
                  <a:lnTo>
                    <a:pt x="46" y="68"/>
                  </a:lnTo>
                  <a:lnTo>
                    <a:pt x="57" y="43"/>
                  </a:lnTo>
                  <a:lnTo>
                    <a:pt x="71" y="18"/>
                  </a:lnTo>
                  <a:lnTo>
                    <a:pt x="99" y="68"/>
                  </a:lnTo>
                  <a:close/>
                  <a:moveTo>
                    <a:pt x="156" y="117"/>
                  </a:moveTo>
                  <a:lnTo>
                    <a:pt x="156" y="117"/>
                  </a:lnTo>
                  <a:lnTo>
                    <a:pt x="152" y="117"/>
                  </a:lnTo>
                  <a:lnTo>
                    <a:pt x="145" y="114"/>
                  </a:lnTo>
                  <a:lnTo>
                    <a:pt x="138" y="106"/>
                  </a:lnTo>
                  <a:lnTo>
                    <a:pt x="134" y="99"/>
                  </a:lnTo>
                  <a:lnTo>
                    <a:pt x="131" y="92"/>
                  </a:lnTo>
                  <a:lnTo>
                    <a:pt x="106" y="46"/>
                  </a:lnTo>
                  <a:lnTo>
                    <a:pt x="81" y="0"/>
                  </a:lnTo>
                  <a:lnTo>
                    <a:pt x="67" y="0"/>
                  </a:lnTo>
                  <a:lnTo>
                    <a:pt x="42" y="43"/>
                  </a:lnTo>
                  <a:lnTo>
                    <a:pt x="18" y="85"/>
                  </a:lnTo>
                  <a:lnTo>
                    <a:pt x="0" y="121"/>
                  </a:lnTo>
                  <a:lnTo>
                    <a:pt x="18" y="121"/>
                  </a:lnTo>
                  <a:lnTo>
                    <a:pt x="28" y="99"/>
                  </a:lnTo>
                  <a:lnTo>
                    <a:pt x="39" y="78"/>
                  </a:lnTo>
                  <a:lnTo>
                    <a:pt x="71" y="78"/>
                  </a:lnTo>
                  <a:lnTo>
                    <a:pt x="103" y="78"/>
                  </a:lnTo>
                  <a:lnTo>
                    <a:pt x="124" y="121"/>
                  </a:lnTo>
                  <a:lnTo>
                    <a:pt x="156" y="121"/>
                  </a:lnTo>
                  <a:lnTo>
                    <a:pt x="156" y="117"/>
                  </a:lnTo>
                  <a:close/>
                </a:path>
              </a:pathLst>
            </a:custGeom>
            <a:solidFill>
              <a:srgbClr val="870000"/>
            </a:solidFill>
            <a:ln w="0">
              <a:solidFill>
                <a:srgbClr val="870000"/>
              </a:solidFill>
              <a:prstDash val="solid"/>
              <a:round/>
              <a:headEnd/>
              <a:tailEnd/>
            </a:ln>
          </p:spPr>
          <p:txBody>
            <a:bodyPr/>
            <a:lstStyle/>
            <a:p>
              <a:endParaRPr lang="en-US"/>
            </a:p>
          </p:txBody>
        </p:sp>
        <p:sp>
          <p:nvSpPr>
            <p:cNvPr id="89" name="Freeform 110"/>
            <p:cNvSpPr>
              <a:spLocks/>
            </p:cNvSpPr>
            <p:nvPr/>
          </p:nvSpPr>
          <p:spPr bwMode="auto">
            <a:xfrm>
              <a:off x="30709" y="26297"/>
              <a:ext cx="145" cy="121"/>
            </a:xfrm>
            <a:custGeom>
              <a:avLst/>
              <a:gdLst/>
              <a:ahLst/>
              <a:cxnLst>
                <a:cxn ang="0">
                  <a:pos x="110" y="121"/>
                </a:cxn>
                <a:cxn ang="0">
                  <a:pos x="85" y="92"/>
                </a:cxn>
                <a:cxn ang="0">
                  <a:pos x="57" y="64"/>
                </a:cxn>
                <a:cxn ang="0">
                  <a:pos x="46" y="71"/>
                </a:cxn>
                <a:cxn ang="0">
                  <a:pos x="46" y="121"/>
                </a:cxn>
                <a:cxn ang="0">
                  <a:pos x="25" y="121"/>
                </a:cxn>
                <a:cxn ang="0">
                  <a:pos x="25" y="82"/>
                </a:cxn>
                <a:cxn ang="0">
                  <a:pos x="29" y="43"/>
                </a:cxn>
                <a:cxn ang="0">
                  <a:pos x="29" y="39"/>
                </a:cxn>
                <a:cxn ang="0">
                  <a:pos x="29" y="32"/>
                </a:cxn>
                <a:cxn ang="0">
                  <a:pos x="29" y="25"/>
                </a:cxn>
                <a:cxn ang="0">
                  <a:pos x="25" y="18"/>
                </a:cxn>
                <a:cxn ang="0">
                  <a:pos x="25" y="14"/>
                </a:cxn>
                <a:cxn ang="0">
                  <a:pos x="18" y="11"/>
                </a:cxn>
                <a:cxn ang="0">
                  <a:pos x="15" y="7"/>
                </a:cxn>
                <a:cxn ang="0">
                  <a:pos x="7" y="7"/>
                </a:cxn>
                <a:cxn ang="0">
                  <a:pos x="0" y="7"/>
                </a:cxn>
                <a:cxn ang="0">
                  <a:pos x="0" y="4"/>
                </a:cxn>
                <a:cxn ang="0">
                  <a:pos x="22" y="0"/>
                </a:cxn>
                <a:cxn ang="0">
                  <a:pos x="46" y="0"/>
                </a:cxn>
                <a:cxn ang="0">
                  <a:pos x="46" y="60"/>
                </a:cxn>
                <a:cxn ang="0">
                  <a:pos x="78" y="32"/>
                </a:cxn>
                <a:cxn ang="0">
                  <a:pos x="110" y="0"/>
                </a:cxn>
                <a:cxn ang="0">
                  <a:pos x="135" y="0"/>
                </a:cxn>
                <a:cxn ang="0">
                  <a:pos x="71" y="50"/>
                </a:cxn>
                <a:cxn ang="0">
                  <a:pos x="85" y="71"/>
                </a:cxn>
                <a:cxn ang="0">
                  <a:pos x="103" y="89"/>
                </a:cxn>
                <a:cxn ang="0">
                  <a:pos x="121" y="106"/>
                </a:cxn>
                <a:cxn ang="0">
                  <a:pos x="124" y="110"/>
                </a:cxn>
                <a:cxn ang="0">
                  <a:pos x="131" y="114"/>
                </a:cxn>
                <a:cxn ang="0">
                  <a:pos x="138" y="117"/>
                </a:cxn>
                <a:cxn ang="0">
                  <a:pos x="145" y="117"/>
                </a:cxn>
                <a:cxn ang="0">
                  <a:pos x="145" y="121"/>
                </a:cxn>
                <a:cxn ang="0">
                  <a:pos x="145" y="121"/>
                </a:cxn>
                <a:cxn ang="0">
                  <a:pos x="110" y="121"/>
                </a:cxn>
              </a:cxnLst>
              <a:rect l="0" t="0" r="r" b="b"/>
              <a:pathLst>
                <a:path w="145" h="121">
                  <a:moveTo>
                    <a:pt x="110" y="121"/>
                  </a:moveTo>
                  <a:lnTo>
                    <a:pt x="85" y="92"/>
                  </a:lnTo>
                  <a:lnTo>
                    <a:pt x="57" y="64"/>
                  </a:lnTo>
                  <a:lnTo>
                    <a:pt x="46" y="71"/>
                  </a:lnTo>
                  <a:lnTo>
                    <a:pt x="46" y="121"/>
                  </a:lnTo>
                  <a:lnTo>
                    <a:pt x="25" y="121"/>
                  </a:lnTo>
                  <a:lnTo>
                    <a:pt x="25" y="82"/>
                  </a:lnTo>
                  <a:lnTo>
                    <a:pt x="29" y="43"/>
                  </a:lnTo>
                  <a:lnTo>
                    <a:pt x="29" y="39"/>
                  </a:lnTo>
                  <a:lnTo>
                    <a:pt x="29" y="32"/>
                  </a:lnTo>
                  <a:lnTo>
                    <a:pt x="29" y="25"/>
                  </a:lnTo>
                  <a:lnTo>
                    <a:pt x="25" y="18"/>
                  </a:lnTo>
                  <a:lnTo>
                    <a:pt x="25" y="14"/>
                  </a:lnTo>
                  <a:lnTo>
                    <a:pt x="18" y="11"/>
                  </a:lnTo>
                  <a:lnTo>
                    <a:pt x="15" y="7"/>
                  </a:lnTo>
                  <a:lnTo>
                    <a:pt x="7" y="7"/>
                  </a:lnTo>
                  <a:lnTo>
                    <a:pt x="0" y="7"/>
                  </a:lnTo>
                  <a:lnTo>
                    <a:pt x="0" y="4"/>
                  </a:lnTo>
                  <a:lnTo>
                    <a:pt x="22" y="0"/>
                  </a:lnTo>
                  <a:lnTo>
                    <a:pt x="46" y="0"/>
                  </a:lnTo>
                  <a:lnTo>
                    <a:pt x="46" y="60"/>
                  </a:lnTo>
                  <a:lnTo>
                    <a:pt x="78" y="32"/>
                  </a:lnTo>
                  <a:lnTo>
                    <a:pt x="110" y="0"/>
                  </a:lnTo>
                  <a:lnTo>
                    <a:pt x="135" y="0"/>
                  </a:lnTo>
                  <a:lnTo>
                    <a:pt x="71" y="50"/>
                  </a:lnTo>
                  <a:lnTo>
                    <a:pt x="85" y="71"/>
                  </a:lnTo>
                  <a:lnTo>
                    <a:pt x="103" y="89"/>
                  </a:lnTo>
                  <a:lnTo>
                    <a:pt x="121" y="106"/>
                  </a:lnTo>
                  <a:lnTo>
                    <a:pt x="124" y="110"/>
                  </a:lnTo>
                  <a:lnTo>
                    <a:pt x="131" y="114"/>
                  </a:lnTo>
                  <a:lnTo>
                    <a:pt x="138" y="117"/>
                  </a:lnTo>
                  <a:lnTo>
                    <a:pt x="145" y="117"/>
                  </a:lnTo>
                  <a:lnTo>
                    <a:pt x="145" y="121"/>
                  </a:lnTo>
                  <a:lnTo>
                    <a:pt x="145" y="121"/>
                  </a:lnTo>
                  <a:lnTo>
                    <a:pt x="110" y="121"/>
                  </a:lnTo>
                  <a:close/>
                </a:path>
              </a:pathLst>
            </a:custGeom>
            <a:solidFill>
              <a:srgbClr val="870000"/>
            </a:solidFill>
            <a:ln w="0">
              <a:solidFill>
                <a:srgbClr val="870000"/>
              </a:solidFill>
              <a:prstDash val="solid"/>
              <a:round/>
              <a:headEnd/>
              <a:tailEnd/>
            </a:ln>
          </p:spPr>
          <p:txBody>
            <a:bodyPr/>
            <a:lstStyle/>
            <a:p>
              <a:endParaRPr lang="en-US"/>
            </a:p>
          </p:txBody>
        </p:sp>
        <p:sp>
          <p:nvSpPr>
            <p:cNvPr id="90" name="Freeform 111"/>
            <p:cNvSpPr>
              <a:spLocks/>
            </p:cNvSpPr>
            <p:nvPr/>
          </p:nvSpPr>
          <p:spPr bwMode="auto">
            <a:xfrm>
              <a:off x="30890" y="26297"/>
              <a:ext cx="39" cy="121"/>
            </a:xfrm>
            <a:custGeom>
              <a:avLst/>
              <a:gdLst/>
              <a:ahLst/>
              <a:cxnLst>
                <a:cxn ang="0">
                  <a:pos x="39" y="121"/>
                </a:cxn>
                <a:cxn ang="0">
                  <a:pos x="21" y="121"/>
                </a:cxn>
                <a:cxn ang="0">
                  <a:pos x="21" y="82"/>
                </a:cxn>
                <a:cxn ang="0">
                  <a:pos x="21" y="43"/>
                </a:cxn>
                <a:cxn ang="0">
                  <a:pos x="21" y="36"/>
                </a:cxn>
                <a:cxn ang="0">
                  <a:pos x="21" y="29"/>
                </a:cxn>
                <a:cxn ang="0">
                  <a:pos x="21" y="22"/>
                </a:cxn>
                <a:cxn ang="0">
                  <a:pos x="17" y="14"/>
                </a:cxn>
                <a:cxn ang="0">
                  <a:pos x="14" y="11"/>
                </a:cxn>
                <a:cxn ang="0">
                  <a:pos x="7" y="7"/>
                </a:cxn>
                <a:cxn ang="0">
                  <a:pos x="0" y="7"/>
                </a:cxn>
                <a:cxn ang="0">
                  <a:pos x="0" y="4"/>
                </a:cxn>
                <a:cxn ang="0">
                  <a:pos x="21" y="0"/>
                </a:cxn>
                <a:cxn ang="0">
                  <a:pos x="39" y="0"/>
                </a:cxn>
                <a:cxn ang="0">
                  <a:pos x="39" y="121"/>
                </a:cxn>
              </a:cxnLst>
              <a:rect l="0" t="0" r="r" b="b"/>
              <a:pathLst>
                <a:path w="39" h="121">
                  <a:moveTo>
                    <a:pt x="39" y="121"/>
                  </a:moveTo>
                  <a:lnTo>
                    <a:pt x="21" y="121"/>
                  </a:lnTo>
                  <a:lnTo>
                    <a:pt x="21" y="82"/>
                  </a:lnTo>
                  <a:lnTo>
                    <a:pt x="21" y="43"/>
                  </a:lnTo>
                  <a:lnTo>
                    <a:pt x="21" y="36"/>
                  </a:lnTo>
                  <a:lnTo>
                    <a:pt x="21" y="29"/>
                  </a:lnTo>
                  <a:lnTo>
                    <a:pt x="21" y="22"/>
                  </a:lnTo>
                  <a:lnTo>
                    <a:pt x="17" y="14"/>
                  </a:lnTo>
                  <a:lnTo>
                    <a:pt x="14" y="11"/>
                  </a:lnTo>
                  <a:lnTo>
                    <a:pt x="7" y="7"/>
                  </a:lnTo>
                  <a:lnTo>
                    <a:pt x="0" y="7"/>
                  </a:lnTo>
                  <a:lnTo>
                    <a:pt x="0" y="4"/>
                  </a:lnTo>
                  <a:lnTo>
                    <a:pt x="21" y="0"/>
                  </a:lnTo>
                  <a:lnTo>
                    <a:pt x="39" y="0"/>
                  </a:lnTo>
                  <a:lnTo>
                    <a:pt x="39" y="121"/>
                  </a:lnTo>
                  <a:close/>
                </a:path>
              </a:pathLst>
            </a:custGeom>
            <a:solidFill>
              <a:srgbClr val="870000"/>
            </a:solidFill>
            <a:ln w="0">
              <a:solidFill>
                <a:srgbClr val="870000"/>
              </a:solidFill>
              <a:prstDash val="solid"/>
              <a:round/>
              <a:headEnd/>
              <a:tailEnd/>
            </a:ln>
          </p:spPr>
          <p:txBody>
            <a:bodyPr/>
            <a:lstStyle/>
            <a:p>
              <a:endParaRPr lang="en-US"/>
            </a:p>
          </p:txBody>
        </p:sp>
        <p:sp>
          <p:nvSpPr>
            <p:cNvPr id="91" name="Freeform 112"/>
            <p:cNvSpPr>
              <a:spLocks/>
            </p:cNvSpPr>
            <p:nvPr/>
          </p:nvSpPr>
          <p:spPr bwMode="auto">
            <a:xfrm>
              <a:off x="30996" y="26297"/>
              <a:ext cx="145" cy="121"/>
            </a:xfrm>
            <a:custGeom>
              <a:avLst/>
              <a:gdLst/>
              <a:ahLst/>
              <a:cxnLst>
                <a:cxn ang="0">
                  <a:pos x="141" y="121"/>
                </a:cxn>
                <a:cxn ang="0">
                  <a:pos x="127" y="121"/>
                </a:cxn>
                <a:cxn ang="0">
                  <a:pos x="81" y="75"/>
                </a:cxn>
                <a:cxn ang="0">
                  <a:pos x="32" y="25"/>
                </a:cxn>
                <a:cxn ang="0">
                  <a:pos x="35" y="75"/>
                </a:cxn>
                <a:cxn ang="0">
                  <a:pos x="35" y="121"/>
                </a:cxn>
                <a:cxn ang="0">
                  <a:pos x="18" y="121"/>
                </a:cxn>
                <a:cxn ang="0">
                  <a:pos x="18" y="75"/>
                </a:cxn>
                <a:cxn ang="0">
                  <a:pos x="21" y="29"/>
                </a:cxn>
                <a:cxn ang="0">
                  <a:pos x="21" y="22"/>
                </a:cxn>
                <a:cxn ang="0">
                  <a:pos x="18" y="14"/>
                </a:cxn>
                <a:cxn ang="0">
                  <a:pos x="18" y="11"/>
                </a:cxn>
                <a:cxn ang="0">
                  <a:pos x="10" y="7"/>
                </a:cxn>
                <a:cxn ang="0">
                  <a:pos x="7" y="7"/>
                </a:cxn>
                <a:cxn ang="0">
                  <a:pos x="0" y="7"/>
                </a:cxn>
                <a:cxn ang="0">
                  <a:pos x="0" y="0"/>
                </a:cxn>
                <a:cxn ang="0">
                  <a:pos x="10" y="0"/>
                </a:cxn>
                <a:cxn ang="0">
                  <a:pos x="21" y="0"/>
                </a:cxn>
                <a:cxn ang="0">
                  <a:pos x="28" y="0"/>
                </a:cxn>
                <a:cxn ang="0">
                  <a:pos x="32" y="0"/>
                </a:cxn>
                <a:cxn ang="0">
                  <a:pos x="81" y="50"/>
                </a:cxn>
                <a:cxn ang="0">
                  <a:pos x="127" y="96"/>
                </a:cxn>
                <a:cxn ang="0">
                  <a:pos x="127" y="50"/>
                </a:cxn>
                <a:cxn ang="0">
                  <a:pos x="124" y="0"/>
                </a:cxn>
                <a:cxn ang="0">
                  <a:pos x="145" y="0"/>
                </a:cxn>
                <a:cxn ang="0">
                  <a:pos x="141" y="60"/>
                </a:cxn>
                <a:cxn ang="0">
                  <a:pos x="141" y="121"/>
                </a:cxn>
              </a:cxnLst>
              <a:rect l="0" t="0" r="r" b="b"/>
              <a:pathLst>
                <a:path w="145" h="121">
                  <a:moveTo>
                    <a:pt x="141" y="121"/>
                  </a:moveTo>
                  <a:lnTo>
                    <a:pt x="127" y="121"/>
                  </a:lnTo>
                  <a:lnTo>
                    <a:pt x="81" y="75"/>
                  </a:lnTo>
                  <a:lnTo>
                    <a:pt x="32" y="25"/>
                  </a:lnTo>
                  <a:lnTo>
                    <a:pt x="35" y="75"/>
                  </a:lnTo>
                  <a:lnTo>
                    <a:pt x="35" y="121"/>
                  </a:lnTo>
                  <a:lnTo>
                    <a:pt x="18" y="121"/>
                  </a:lnTo>
                  <a:lnTo>
                    <a:pt x="18" y="75"/>
                  </a:lnTo>
                  <a:lnTo>
                    <a:pt x="21" y="29"/>
                  </a:lnTo>
                  <a:lnTo>
                    <a:pt x="21" y="22"/>
                  </a:lnTo>
                  <a:lnTo>
                    <a:pt x="18" y="14"/>
                  </a:lnTo>
                  <a:lnTo>
                    <a:pt x="18" y="11"/>
                  </a:lnTo>
                  <a:lnTo>
                    <a:pt x="10" y="7"/>
                  </a:lnTo>
                  <a:lnTo>
                    <a:pt x="7" y="7"/>
                  </a:lnTo>
                  <a:lnTo>
                    <a:pt x="0" y="7"/>
                  </a:lnTo>
                  <a:lnTo>
                    <a:pt x="0" y="0"/>
                  </a:lnTo>
                  <a:lnTo>
                    <a:pt x="10" y="0"/>
                  </a:lnTo>
                  <a:lnTo>
                    <a:pt x="21" y="0"/>
                  </a:lnTo>
                  <a:lnTo>
                    <a:pt x="28" y="0"/>
                  </a:lnTo>
                  <a:lnTo>
                    <a:pt x="32" y="0"/>
                  </a:lnTo>
                  <a:lnTo>
                    <a:pt x="81" y="50"/>
                  </a:lnTo>
                  <a:lnTo>
                    <a:pt x="127" y="96"/>
                  </a:lnTo>
                  <a:lnTo>
                    <a:pt x="127" y="50"/>
                  </a:lnTo>
                  <a:lnTo>
                    <a:pt x="124" y="0"/>
                  </a:lnTo>
                  <a:lnTo>
                    <a:pt x="145" y="0"/>
                  </a:lnTo>
                  <a:lnTo>
                    <a:pt x="141" y="60"/>
                  </a:lnTo>
                  <a:lnTo>
                    <a:pt x="141" y="121"/>
                  </a:lnTo>
                  <a:close/>
                </a:path>
              </a:pathLst>
            </a:custGeom>
            <a:solidFill>
              <a:srgbClr val="870000"/>
            </a:solidFill>
            <a:ln w="0">
              <a:solidFill>
                <a:srgbClr val="870000"/>
              </a:solidFill>
              <a:prstDash val="solid"/>
              <a:round/>
              <a:headEnd/>
              <a:tailEnd/>
            </a:ln>
          </p:spPr>
          <p:txBody>
            <a:bodyPr/>
            <a:lstStyle/>
            <a:p>
              <a:endParaRPr lang="en-US"/>
            </a:p>
          </p:txBody>
        </p:sp>
        <p:sp>
          <p:nvSpPr>
            <p:cNvPr id="92" name="Freeform 113"/>
            <p:cNvSpPr>
              <a:spLocks/>
            </p:cNvSpPr>
            <p:nvPr/>
          </p:nvSpPr>
          <p:spPr bwMode="auto">
            <a:xfrm>
              <a:off x="31187" y="26297"/>
              <a:ext cx="134" cy="124"/>
            </a:xfrm>
            <a:custGeom>
              <a:avLst/>
              <a:gdLst/>
              <a:ahLst/>
              <a:cxnLst>
                <a:cxn ang="0">
                  <a:pos x="81" y="124"/>
                </a:cxn>
                <a:cxn ang="0">
                  <a:pos x="46" y="121"/>
                </a:cxn>
                <a:cxn ang="0">
                  <a:pos x="21" y="106"/>
                </a:cxn>
                <a:cxn ang="0">
                  <a:pos x="3" y="89"/>
                </a:cxn>
                <a:cxn ang="0">
                  <a:pos x="0" y="64"/>
                </a:cxn>
                <a:cxn ang="0">
                  <a:pos x="7" y="36"/>
                </a:cxn>
                <a:cxn ang="0">
                  <a:pos x="25" y="14"/>
                </a:cxn>
                <a:cxn ang="0">
                  <a:pos x="53" y="4"/>
                </a:cxn>
                <a:cxn ang="0">
                  <a:pos x="92" y="0"/>
                </a:cxn>
                <a:cxn ang="0">
                  <a:pos x="102" y="0"/>
                </a:cxn>
                <a:cxn ang="0">
                  <a:pos x="117" y="0"/>
                </a:cxn>
                <a:cxn ang="0">
                  <a:pos x="127" y="4"/>
                </a:cxn>
                <a:cxn ang="0">
                  <a:pos x="124" y="29"/>
                </a:cxn>
                <a:cxn ang="0">
                  <a:pos x="117" y="29"/>
                </a:cxn>
                <a:cxn ang="0">
                  <a:pos x="113" y="22"/>
                </a:cxn>
                <a:cxn ang="0">
                  <a:pos x="110" y="14"/>
                </a:cxn>
                <a:cxn ang="0">
                  <a:pos x="102" y="11"/>
                </a:cxn>
                <a:cxn ang="0">
                  <a:pos x="92" y="11"/>
                </a:cxn>
                <a:cxn ang="0">
                  <a:pos x="81" y="7"/>
                </a:cxn>
                <a:cxn ang="0">
                  <a:pos x="46" y="14"/>
                </a:cxn>
                <a:cxn ang="0">
                  <a:pos x="28" y="36"/>
                </a:cxn>
                <a:cxn ang="0">
                  <a:pos x="21" y="60"/>
                </a:cxn>
                <a:cxn ang="0">
                  <a:pos x="25" y="82"/>
                </a:cxn>
                <a:cxn ang="0">
                  <a:pos x="35" y="99"/>
                </a:cxn>
                <a:cxn ang="0">
                  <a:pos x="56" y="110"/>
                </a:cxn>
                <a:cxn ang="0">
                  <a:pos x="85" y="114"/>
                </a:cxn>
                <a:cxn ang="0">
                  <a:pos x="99" y="114"/>
                </a:cxn>
                <a:cxn ang="0">
                  <a:pos x="117" y="110"/>
                </a:cxn>
                <a:cxn ang="0">
                  <a:pos x="113" y="71"/>
                </a:cxn>
                <a:cxn ang="0">
                  <a:pos x="134" y="71"/>
                </a:cxn>
                <a:cxn ang="0">
                  <a:pos x="134" y="78"/>
                </a:cxn>
                <a:cxn ang="0">
                  <a:pos x="134" y="89"/>
                </a:cxn>
                <a:cxn ang="0">
                  <a:pos x="134" y="103"/>
                </a:cxn>
                <a:cxn ang="0">
                  <a:pos x="134" y="117"/>
                </a:cxn>
                <a:cxn ang="0">
                  <a:pos x="117" y="121"/>
                </a:cxn>
                <a:cxn ang="0">
                  <a:pos x="99" y="124"/>
                </a:cxn>
                <a:cxn ang="0">
                  <a:pos x="81" y="124"/>
                </a:cxn>
              </a:cxnLst>
              <a:rect l="0" t="0" r="r" b="b"/>
              <a:pathLst>
                <a:path w="134" h="124">
                  <a:moveTo>
                    <a:pt x="81" y="124"/>
                  </a:moveTo>
                  <a:lnTo>
                    <a:pt x="46" y="121"/>
                  </a:lnTo>
                  <a:lnTo>
                    <a:pt x="21" y="106"/>
                  </a:lnTo>
                  <a:lnTo>
                    <a:pt x="3" y="89"/>
                  </a:lnTo>
                  <a:lnTo>
                    <a:pt x="0" y="64"/>
                  </a:lnTo>
                  <a:lnTo>
                    <a:pt x="7" y="36"/>
                  </a:lnTo>
                  <a:lnTo>
                    <a:pt x="25" y="14"/>
                  </a:lnTo>
                  <a:lnTo>
                    <a:pt x="53" y="4"/>
                  </a:lnTo>
                  <a:lnTo>
                    <a:pt x="92" y="0"/>
                  </a:lnTo>
                  <a:lnTo>
                    <a:pt x="102" y="0"/>
                  </a:lnTo>
                  <a:lnTo>
                    <a:pt x="117" y="0"/>
                  </a:lnTo>
                  <a:lnTo>
                    <a:pt x="127" y="4"/>
                  </a:lnTo>
                  <a:lnTo>
                    <a:pt x="124" y="29"/>
                  </a:lnTo>
                  <a:lnTo>
                    <a:pt x="117" y="29"/>
                  </a:lnTo>
                  <a:lnTo>
                    <a:pt x="113" y="22"/>
                  </a:lnTo>
                  <a:lnTo>
                    <a:pt x="110" y="14"/>
                  </a:lnTo>
                  <a:lnTo>
                    <a:pt x="102" y="11"/>
                  </a:lnTo>
                  <a:lnTo>
                    <a:pt x="92" y="11"/>
                  </a:lnTo>
                  <a:lnTo>
                    <a:pt x="81" y="7"/>
                  </a:lnTo>
                  <a:lnTo>
                    <a:pt x="46" y="14"/>
                  </a:lnTo>
                  <a:lnTo>
                    <a:pt x="28" y="36"/>
                  </a:lnTo>
                  <a:lnTo>
                    <a:pt x="21" y="60"/>
                  </a:lnTo>
                  <a:lnTo>
                    <a:pt x="25" y="82"/>
                  </a:lnTo>
                  <a:lnTo>
                    <a:pt x="35" y="99"/>
                  </a:lnTo>
                  <a:lnTo>
                    <a:pt x="56" y="110"/>
                  </a:lnTo>
                  <a:lnTo>
                    <a:pt x="85" y="114"/>
                  </a:lnTo>
                  <a:lnTo>
                    <a:pt x="99" y="114"/>
                  </a:lnTo>
                  <a:lnTo>
                    <a:pt x="117" y="110"/>
                  </a:lnTo>
                  <a:lnTo>
                    <a:pt x="113" y="71"/>
                  </a:lnTo>
                  <a:lnTo>
                    <a:pt x="134" y="71"/>
                  </a:lnTo>
                  <a:lnTo>
                    <a:pt x="134" y="78"/>
                  </a:lnTo>
                  <a:lnTo>
                    <a:pt x="134" y="89"/>
                  </a:lnTo>
                  <a:lnTo>
                    <a:pt x="134" y="103"/>
                  </a:lnTo>
                  <a:lnTo>
                    <a:pt x="134" y="117"/>
                  </a:lnTo>
                  <a:lnTo>
                    <a:pt x="117" y="121"/>
                  </a:lnTo>
                  <a:lnTo>
                    <a:pt x="99" y="124"/>
                  </a:lnTo>
                  <a:lnTo>
                    <a:pt x="81" y="124"/>
                  </a:lnTo>
                  <a:close/>
                </a:path>
              </a:pathLst>
            </a:custGeom>
            <a:solidFill>
              <a:srgbClr val="870000"/>
            </a:solidFill>
            <a:ln w="0">
              <a:solidFill>
                <a:srgbClr val="870000"/>
              </a:solidFill>
              <a:prstDash val="solid"/>
              <a:round/>
              <a:headEnd/>
              <a:tailEnd/>
            </a:ln>
          </p:spPr>
          <p:txBody>
            <a:bodyPr/>
            <a:lstStyle/>
            <a:p>
              <a:endParaRPr lang="en-US"/>
            </a:p>
          </p:txBody>
        </p:sp>
      </p:grpSp>
      <p:grpSp>
        <p:nvGrpSpPr>
          <p:cNvPr id="95" name="Group 94"/>
          <p:cNvGrpSpPr/>
          <p:nvPr/>
        </p:nvGrpSpPr>
        <p:grpSpPr>
          <a:xfrm>
            <a:off x="2404434" y="15536857"/>
            <a:ext cx="6197600" cy="6233354"/>
            <a:chOff x="2404434" y="15536857"/>
            <a:chExt cx="6197600" cy="6233354"/>
          </a:xfrm>
        </p:grpSpPr>
        <p:pic>
          <p:nvPicPr>
            <p:cNvPr id="93" name="Picture 92" descr="TS430PZ100A.jpg"/>
            <p:cNvPicPr>
              <a:picLocks noChangeAspect="1"/>
            </p:cNvPicPr>
            <p:nvPr/>
          </p:nvPicPr>
          <p:blipFill>
            <a:blip r:embed="rId6"/>
            <a:stretch>
              <a:fillRect/>
            </a:stretch>
          </p:blipFill>
          <p:spPr>
            <a:xfrm>
              <a:off x="2404434" y="15536857"/>
              <a:ext cx="6197600" cy="54864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94" name="TextBox 93"/>
            <p:cNvSpPr txBox="1"/>
            <p:nvPr/>
          </p:nvSpPr>
          <p:spPr>
            <a:xfrm>
              <a:off x="2404434" y="21246991"/>
              <a:ext cx="6197600" cy="523220"/>
            </a:xfrm>
            <a:prstGeom prst="rect">
              <a:avLst/>
            </a:prstGeom>
            <a:noFill/>
          </p:spPr>
          <p:txBody>
            <a:bodyPr wrap="square" rtlCol="0">
              <a:spAutoFit/>
            </a:bodyPr>
            <a:lstStyle/>
            <a:p>
              <a:pPr algn="ctr"/>
              <a:r>
                <a:rPr lang="en-US" sz="2800" dirty="0" smtClean="0">
                  <a:latin typeface="Helvetica"/>
                  <a:cs typeface="Helvetica"/>
                </a:rPr>
                <a:t>MSP430 Development Board</a:t>
              </a:r>
              <a:endParaRPr lang="en-US" sz="2800" dirty="0">
                <a:latin typeface="Helvetica"/>
                <a:cs typeface="Helvetica"/>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113</TotalTime>
  <Words>715</Words>
  <Application>Microsoft Macintosh PowerPoint</Application>
  <PresentationFormat>Custom</PresentationFormat>
  <Paragraphs>29</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Kendrick Wiersma</dc:creator>
  <cp:lastModifiedBy>Kendrick Wiersma</cp:lastModifiedBy>
  <cp:revision>8</cp:revision>
  <dcterms:created xsi:type="dcterms:W3CDTF">2011-03-09T02:28:54Z</dcterms:created>
  <dcterms:modified xsi:type="dcterms:W3CDTF">2011-03-09T03:25:14Z</dcterms:modified>
</cp:coreProperties>
</file>