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192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261800" y="758880"/>
            <a:ext cx="9417600" cy="40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en-US" sz="7200" spc="-46" strike="noStrike">
                <a:solidFill>
                  <a:srgbClr val="ffff00"/>
                </a:solidFill>
                <a:latin typeface="Century Schoolbook"/>
              </a:rPr>
              <a:t>SnapPong</a:t>
            </a:r>
            <a:r>
              <a:rPr b="0" lang="en-US" sz="7200" spc="-46" strike="noStrike">
                <a:solidFill>
                  <a:srgbClr val="ffffff"/>
                </a:solidFill>
                <a:latin typeface="Century Schoolbook"/>
              </a:rPr>
              <a:t> </a:t>
            </a:r>
            <a:br/>
            <a:r>
              <a:rPr b="0" lang="en-US" sz="7200" spc="-46" strike="noStrike">
                <a:solidFill>
                  <a:srgbClr val="ffffff"/>
                </a:solidFill>
                <a:latin typeface="Century Schoolbook"/>
              </a:rPr>
              <a:t>Final</a:t>
            </a:r>
            <a:br/>
            <a:r>
              <a:rPr b="0" lang="en-US" sz="7200" spc="-46" strike="noStrike">
                <a:solidFill>
                  <a:srgbClr val="ffff00"/>
                </a:solidFill>
                <a:latin typeface="Century Schoolbook"/>
              </a:rPr>
              <a:t>Presentation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261800" y="4800600"/>
            <a:ext cx="280620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200" spc="7" strike="noStrike">
                <a:solidFill>
                  <a:srgbClr val="ffffff"/>
                </a:solidFill>
                <a:latin typeface="Century Schoolbook"/>
              </a:rPr>
              <a:t>CS 262 Team D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7135920" y="1879920"/>
            <a:ext cx="4222080" cy="29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2055240" y="2223000"/>
            <a:ext cx="6987240" cy="16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10400" spc="-46" strike="noStrike">
                <a:solidFill>
                  <a:srgbClr val="000000"/>
                </a:solidFill>
                <a:latin typeface="Century Schoolbook"/>
              </a:rPr>
              <a:t>Questions?</a:t>
            </a:r>
            <a:endParaRPr b="0" lang="en-US" sz="10400" spc="-1" strike="noStrike">
              <a:latin typeface="Arial"/>
            </a:endParaRPr>
          </a:p>
        </p:txBody>
      </p:sp>
    </p:spTree>
  </p:cSld>
  <p:timing>
    <p:tnLst>
      <p:par>
        <p:cTn id="98" dur="indefinite" restart="never" nodeType="tmRoot">
          <p:childTnLst>
            <p:seq>
              <p:cTn id="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6" descr=""/>
          <p:cNvPicPr/>
          <p:nvPr/>
        </p:nvPicPr>
        <p:blipFill>
          <a:blip r:embed="rId1"/>
          <a:stretch/>
        </p:blipFill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3926160" y="79560"/>
            <a:ext cx="1995840" cy="1182240"/>
          </a:xfrm>
          <a:prstGeom prst="cloud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I miss the old way of keep track of scores.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7593480" y="374760"/>
            <a:ext cx="1995840" cy="1182240"/>
          </a:xfrm>
          <a:prstGeom prst="cloud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entury Schoolbook"/>
                <a:ea typeface="DejaVu Sans"/>
              </a:rPr>
              <a:t>This time he wouldn’t say it was 5-5 when it was 5 - 0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9680" y="122400"/>
            <a:ext cx="42048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1" lang="en-US" sz="4400" spc="-46" strike="noStrike">
                <a:solidFill>
                  <a:srgbClr val="ffffff"/>
                </a:solidFill>
                <a:latin typeface="Century Schoolbook"/>
              </a:rPr>
              <a:t>GAME OVER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4" name="Content Placeholder 5" descr=""/>
          <p:cNvPicPr/>
          <p:nvPr/>
        </p:nvPicPr>
        <p:blipFill>
          <a:blip r:embed="rId1"/>
          <a:stretch/>
        </p:blipFill>
        <p:spPr>
          <a:xfrm>
            <a:off x="927720" y="1063800"/>
            <a:ext cx="3888720" cy="5185440"/>
          </a:xfrm>
          <a:prstGeom prst="rect">
            <a:avLst/>
          </a:prstGeom>
          <a:ln>
            <a:noFill/>
          </a:ln>
        </p:spPr>
      </p:pic>
      <p:pic>
        <p:nvPicPr>
          <p:cNvPr id="205" name="Content Placeholder 7" descr=""/>
          <p:cNvPicPr/>
          <p:nvPr/>
        </p:nvPicPr>
        <p:blipFill>
          <a:blip r:embed="rId2"/>
          <a:stretch/>
        </p:blipFill>
        <p:spPr>
          <a:xfrm>
            <a:off x="6297840" y="494280"/>
            <a:ext cx="4316040" cy="57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8" name="Picture 3" descr=""/>
          <p:cNvPicPr/>
          <p:nvPr/>
        </p:nvPicPr>
        <p:blipFill>
          <a:blip r:embed="rId1"/>
          <a:srcRect l="0" t="4874" r="0" b="13897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661320" y="293400"/>
            <a:ext cx="3233880" cy="13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US" sz="7200" spc="-46" strike="noStrike">
                <a:solidFill>
                  <a:srgbClr val="ffffff"/>
                </a:solidFill>
                <a:latin typeface="Century Schoolbook"/>
              </a:rPr>
              <a:t>DEMO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261800" y="478080"/>
            <a:ext cx="404748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4400" spc="-46" strike="noStrike">
                <a:solidFill>
                  <a:srgbClr val="000000"/>
                </a:solidFill>
                <a:latin typeface="Century Schoolbook"/>
              </a:rPr>
              <a:t>Project Vision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SnapPong … 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is created for students of Calvin University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who want a unique ping-pong leaderboard and scorekeeping application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to combine social media and ping pong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unlike other applications that only act to record game scores 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it implements game requests and login via Snapchat,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displays a live leaderboard of users ordered by skill-based ELO ratings,</a:t>
            </a:r>
            <a:endParaRPr b="0" lang="en-US" sz="20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7" strike="noStrike">
                <a:solidFill>
                  <a:srgbClr val="000000"/>
                </a:solidFill>
                <a:latin typeface="Century Schoolbook"/>
              </a:rPr>
              <a:t>and implements familiar Bitmoji icons for avatars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4400" spc="-46" strike="noStrike">
                <a:solidFill>
                  <a:srgbClr val="000000"/>
                </a:solidFill>
                <a:latin typeface="Century Schoolbook"/>
              </a:rPr>
              <a:t>Deployment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261800" y="1828800"/>
            <a:ext cx="8594640" cy="40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411120" y="1691280"/>
            <a:ext cx="10518480" cy="489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261800" y="478080"/>
            <a:ext cx="8124840" cy="12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46" strike="noStrike">
                <a:solidFill>
                  <a:srgbClr val="000000"/>
                </a:solidFill>
                <a:latin typeface="Century Schoolbook"/>
              </a:rPr>
              <a:t>Future Work/Challenges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261800" y="2138400"/>
            <a:ext cx="8594640" cy="30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3200" spc="7" strike="noStrike">
                <a:solidFill>
                  <a:srgbClr val="000000"/>
                </a:solidFill>
                <a:latin typeface="Arial"/>
              </a:rPr>
              <a:t>Game requests through Snapchat</a:t>
            </a:r>
            <a:endParaRPr b="0" lang="en-US" sz="32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3200" spc="7" strike="noStrike">
                <a:solidFill>
                  <a:srgbClr val="000000"/>
                </a:solidFill>
                <a:latin typeface="Arial"/>
              </a:rPr>
              <a:t>Create a privacy policy page for official product status</a:t>
            </a:r>
            <a:endParaRPr b="0" lang="en-US" sz="32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3200" spc="7" strike="noStrike">
                <a:solidFill>
                  <a:srgbClr val="000000"/>
                </a:solidFill>
                <a:latin typeface="Arial"/>
              </a:rPr>
              <a:t>Move database to cloud service such as Firebase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872440" y="385920"/>
            <a:ext cx="5859720" cy="101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46" strike="noStrike">
                <a:solidFill>
                  <a:srgbClr val="000000"/>
                </a:solidFill>
                <a:latin typeface="Century Schoolbook"/>
              </a:rPr>
              <a:t>Current State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800" spc="7" strike="noStrike">
                <a:solidFill>
                  <a:srgbClr val="000000"/>
                </a:solidFill>
                <a:latin typeface="Century Schoolbook"/>
              </a:rPr>
              <a:t>Currently we can:</a:t>
            </a:r>
            <a:endParaRPr b="0" lang="en-US" sz="2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-"/>
            </a:pPr>
            <a:r>
              <a:rPr b="0" lang="en-US" sz="2800" spc="7" strike="noStrike">
                <a:solidFill>
                  <a:srgbClr val="000000"/>
                </a:solidFill>
                <a:latin typeface="Century Schoolbook"/>
              </a:rPr>
              <a:t>Login</a:t>
            </a:r>
            <a:endParaRPr b="0" lang="en-US" sz="2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-"/>
            </a:pPr>
            <a:r>
              <a:rPr b="0" lang="en-US" sz="2800" spc="7" strike="noStrike">
                <a:solidFill>
                  <a:srgbClr val="000000"/>
                </a:solidFill>
                <a:latin typeface="Century Schoolbook"/>
              </a:rPr>
              <a:t>See a leaderboard</a:t>
            </a:r>
            <a:endParaRPr b="0" lang="en-US" sz="2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-"/>
            </a:pPr>
            <a:r>
              <a:rPr b="0" lang="en-US" sz="2800" spc="7" strike="noStrike">
                <a:solidFill>
                  <a:srgbClr val="000000"/>
                </a:solidFill>
                <a:latin typeface="Century Schoolbook"/>
              </a:rPr>
              <a:t>Interact with scores shown on leaderboard</a:t>
            </a:r>
            <a:endParaRPr b="0" lang="en-US" sz="2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-"/>
            </a:pPr>
            <a:r>
              <a:rPr b="0" lang="en-US" sz="2800" spc="7" strike="noStrike">
                <a:solidFill>
                  <a:srgbClr val="000000"/>
                </a:solidFill>
                <a:latin typeface="Century Schoolbook"/>
              </a:rPr>
              <a:t>View a profile page </a:t>
            </a:r>
            <a:endParaRPr b="0" lang="en-US" sz="2800" spc="-1" strike="noStrike">
              <a:latin typeface="Arial"/>
            </a:endParaRPr>
          </a:p>
          <a:p>
            <a:pPr marL="182880" indent="-1821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-"/>
            </a:pPr>
            <a:r>
              <a:rPr b="0" lang="en-US" sz="2800" spc="7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3320" y="12801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entury Schoolbook"/>
              </a:rPr>
              <a:t>Postman’s 4</a:t>
            </a:r>
            <a:r>
              <a:rPr b="0" lang="en-US" sz="7200" spc="-1" strike="noStrike" baseline="101000">
                <a:solidFill>
                  <a:srgbClr val="000000"/>
                </a:solidFill>
                <a:latin typeface="Century Schoolbook"/>
              </a:rPr>
              <a:t>th</a:t>
            </a:r>
            <a:r>
              <a:rPr b="0" lang="en-US" sz="7200" spc="-1" strike="noStrike">
                <a:solidFill>
                  <a:srgbClr val="000000"/>
                </a:solidFill>
                <a:latin typeface="Century Schoolbook"/>
              </a:rPr>
              <a:t> Idea</a:t>
            </a:r>
            <a:endParaRPr b="0" lang="en-US" sz="7200" spc="-1" strike="noStrike">
              <a:latin typeface="Arial"/>
            </a:endParaRPr>
          </a:p>
        </p:txBody>
      </p:sp>
    </p:spTree>
  </p:cSld>
  <p:timing>
    <p:tnLst>
      <p:par>
        <p:cTn id="96" dur="indefinite" restart="never" nodeType="tmRoot">
          <p:childTnLst>
            <p:seq>
              <p:cTn id="9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  <Words>151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2019-12-12T07:44:38Z</dcterms:created>
  <dc:creator>JoJo Boadu</dc:creator>
  <dc:description/>
  <dc:language>en-US</dc:language>
  <cp:lastModifiedBy/>
  <dcterms:modified xsi:type="dcterms:W3CDTF">2019-12-12T15:53:56Z</dcterms:modified>
  <cp:revision>4</cp:revision>
  <dc:subject/>
  <dc:title>SnapPong  Final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