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709A0FD-95D7-4625-A6F9-49C6A55E04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1036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749040" y="82296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2468880" y="30139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840480" y="30340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7223760" y="42940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920240" y="42976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881400" y="2983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5873400" y="2983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909400" y="823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2020-11-03T18:50:48Z</dcterms:created>
  <dc:creator/>
  <dc:description/>
  <dc:language>en-US</dc:language>
  <cp:lastModifiedBy/>
  <dcterms:modified xsi:type="dcterms:W3CDTF">2020-11-03T19:10:03Z</dcterms:modified>
  <cp:revision>3</cp:revision>
  <dc:subject/>
  <dc:title/>
</cp:coreProperties>
</file>