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A753991-3C0E-43F5-95BD-3346EF23CF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81036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749040" y="82296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337400" y="273132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468880" y="30139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3840480" y="303408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353240" y="272628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"/>
          <p:cNvSpPr/>
          <p:nvPr/>
        </p:nvSpPr>
        <p:spPr>
          <a:xfrm>
            <a:off x="4845600" y="2762640"/>
            <a:ext cx="640080" cy="47376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7223760" y="429408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2"/>
          <p:cNvSpPr/>
          <p:nvPr/>
        </p:nvSpPr>
        <p:spPr>
          <a:xfrm>
            <a:off x="1920240" y="429768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1344600" y="271404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4"/>
          <p:cNvSpPr/>
          <p:nvPr/>
        </p:nvSpPr>
        <p:spPr>
          <a:xfrm>
            <a:off x="8076960" y="271440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6881400" y="30193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5873400" y="30193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4872960" y="271440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8077320" y="271476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821520" y="687600"/>
            <a:ext cx="8457840" cy="4295520"/>
          </a:xfrm>
          <a:prstGeom prst="rect">
            <a:avLst/>
          </a:prstGeom>
          <a:ln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5909400" y="823320"/>
            <a:ext cx="640080" cy="552240"/>
          </a:xfrm>
          <a:prstGeom prst="donut">
            <a:avLst>
              <a:gd name="adj" fmla="val 11490"/>
            </a:avLst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8077320" y="2714760"/>
            <a:ext cx="640080" cy="552240"/>
          </a:xfrm>
          <a:prstGeom prst="donut">
            <a:avLst>
              <a:gd name="adj" fmla="val 11490"/>
            </a:avLst>
          </a:prstGeom>
          <a:solidFill>
            <a:srgbClr val="00a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2020-11-03T18:50:48Z</dcterms:created>
  <dc:creator/>
  <dc:description/>
  <dc:language>en-US</dc:language>
  <cp:lastModifiedBy/>
  <dcterms:modified xsi:type="dcterms:W3CDTF">2020-11-03T19:17:21Z</dcterms:modified>
  <cp:revision>4</cp:revision>
  <dc:subject/>
  <dc:title/>
</cp:coreProperties>
</file>