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DD1EF7D-B72D-4B33-ACAB-608F8D7504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So you can see here that a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could have be free a </a:t>
            </a:r>
            <a:r>
              <a:rPr b="0" lang="en-US" sz="2000" spc="-1" strike="noStrike">
                <a:latin typeface="Arial"/>
              </a:rPr>
              <a:t>variety of </a:t>
            </a:r>
            <a:r>
              <a:rPr b="1" lang="en-US" sz="2000" spc="-1" strike="noStrike">
                <a:latin typeface="Arial"/>
              </a:rPr>
              <a:t>times</a:t>
            </a:r>
            <a:r>
              <a:rPr b="0" lang="en-US" sz="2000" spc="-1" strike="noStrike">
                <a:latin typeface="Arial"/>
              </a:rPr>
              <a:t> during the week or not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Similarly, a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could be a part of as many </a:t>
            </a:r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 as possible, or none at all. However, a </a:t>
            </a:r>
            <a:r>
              <a:rPr b="1" lang="en-US" sz="2000" spc="-1" strike="noStrike">
                <a:latin typeface="Arial"/>
              </a:rPr>
              <a:t>group</a:t>
            </a:r>
            <a:r>
              <a:rPr b="0" lang="en-US" sz="2000" spc="-1" strike="noStrike">
                <a:latin typeface="Arial"/>
              </a:rPr>
              <a:t> has to have at least one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as a group member.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And finally, a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be a participant in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they want,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, just like users, are able to be a part of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possible,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And finally, an </a:t>
            </a:r>
            <a:r>
              <a:rPr b="1" lang="en-US" sz="2000" spc="-1" strike="noStrike">
                <a:latin typeface="Arial"/>
              </a:rPr>
              <a:t>event</a:t>
            </a:r>
            <a:r>
              <a:rPr b="0" lang="en-US" sz="2000" spc="-1" strike="noStrike">
                <a:latin typeface="Arial"/>
              </a:rPr>
              <a:t> can only happen once, so it only has one </a:t>
            </a:r>
            <a:r>
              <a:rPr b="1" lang="en-US" sz="2000" spc="-1" strike="noStrike">
                <a:latin typeface="Arial"/>
              </a:rPr>
              <a:t>time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1036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3749040" y="82296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337400" y="273132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468880" y="30139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3840480" y="303408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353240" y="272628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845600" y="2762640"/>
            <a:ext cx="639720" cy="47340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7223760" y="429408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1920240" y="429768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1344600" y="271404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8076960" y="271440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881400" y="30193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5873400" y="30193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4872960" y="271440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8077320" y="271476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5909400" y="8233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8077320" y="271476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2020-11-03T18:50:48Z</dcterms:created>
  <dc:creator/>
  <dc:description/>
  <dc:language>en-US</dc:language>
  <cp:lastModifiedBy/>
  <dcterms:modified xsi:type="dcterms:W3CDTF">2020-11-04T09:12:31Z</dcterms:modified>
  <cp:revision>8</cp:revision>
  <dc:subject/>
  <dc:title/>
</cp:coreProperties>
</file>