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43173B7-7244-4843-8A4C-5145C3D0002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3560" cy="3770280"/>
          </a:xfrm>
          <a:prstGeom prst="rect">
            <a:avLst/>
          </a:prstGeom>
        </p:spPr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4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latin typeface="Arial"/>
              </a:rPr>
              <a:t>Groups</a:t>
            </a:r>
            <a:r>
              <a:rPr b="0" lang="en-US" sz="2000" spc="-1" strike="noStrike">
                <a:latin typeface="Arial"/>
              </a:rPr>
              <a:t>, just like users, are able to be a part of as many </a:t>
            </a:r>
            <a:r>
              <a:rPr b="1" lang="en-US" sz="2000" spc="-1" strike="noStrike">
                <a:latin typeface="Arial"/>
              </a:rPr>
              <a:t>events</a:t>
            </a:r>
            <a:r>
              <a:rPr b="0" lang="en-US" sz="2000" spc="-1" strike="noStrike">
                <a:latin typeface="Arial"/>
              </a:rPr>
              <a:t> as possible, or none at all.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3560" cy="3770280"/>
          </a:xfrm>
          <a:prstGeom prst="rect">
            <a:avLst/>
          </a:prstGeom>
        </p:spPr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4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latin typeface="Arial"/>
              </a:rPr>
              <a:t>Groups</a:t>
            </a:r>
            <a:r>
              <a:rPr b="0" lang="en-US" sz="2000" spc="-1" strike="noStrike">
                <a:latin typeface="Arial"/>
              </a:rPr>
              <a:t>, just like users, are able to be a part of as many </a:t>
            </a:r>
            <a:r>
              <a:rPr b="1" lang="en-US" sz="2000" spc="-1" strike="noStrike">
                <a:latin typeface="Arial"/>
              </a:rPr>
              <a:t>events</a:t>
            </a:r>
            <a:r>
              <a:rPr b="0" lang="en-US" sz="2000" spc="-1" strike="noStrike">
                <a:latin typeface="Arial"/>
              </a:rPr>
              <a:t> as possible, or none at all.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3560" cy="3770280"/>
          </a:xfrm>
          <a:prstGeom prst="rect">
            <a:avLst/>
          </a:prstGeom>
        </p:spPr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4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latin typeface="Arial"/>
              </a:rPr>
              <a:t>Groups</a:t>
            </a:r>
            <a:r>
              <a:rPr b="0" lang="en-US" sz="2000" spc="-1" strike="noStrike">
                <a:latin typeface="Arial"/>
              </a:rPr>
              <a:t>, just like users, are able to be a part of as many </a:t>
            </a:r>
            <a:r>
              <a:rPr b="1" lang="en-US" sz="2000" spc="-1" strike="noStrike">
                <a:latin typeface="Arial"/>
              </a:rPr>
              <a:t>events</a:t>
            </a:r>
            <a:r>
              <a:rPr b="0" lang="en-US" sz="2000" spc="-1" strike="noStrike">
                <a:latin typeface="Arial"/>
              </a:rPr>
              <a:t> as possible, or none at all.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3560" cy="3770280"/>
          </a:xfrm>
          <a:prstGeom prst="rect">
            <a:avLst/>
          </a:prstGeom>
        </p:spPr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4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latin typeface="Arial"/>
              </a:rPr>
              <a:t>Groups</a:t>
            </a:r>
            <a:r>
              <a:rPr b="0" lang="en-US" sz="2000" spc="-1" strike="noStrike">
                <a:latin typeface="Arial"/>
              </a:rPr>
              <a:t>, just like users, are able to be a part of as many </a:t>
            </a:r>
            <a:r>
              <a:rPr b="1" lang="en-US" sz="2000" spc="-1" strike="noStrike">
                <a:latin typeface="Arial"/>
              </a:rPr>
              <a:t>events</a:t>
            </a:r>
            <a:r>
              <a:rPr b="0" lang="en-US" sz="2000" spc="-1" strike="noStrike">
                <a:latin typeface="Arial"/>
              </a:rPr>
              <a:t> as possible, or none at all.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3560" cy="3770280"/>
          </a:xfrm>
          <a:prstGeom prst="rect">
            <a:avLst/>
          </a:prstGeom>
        </p:spPr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4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latin typeface="Arial"/>
              </a:rPr>
              <a:t>Groups</a:t>
            </a:r>
            <a:r>
              <a:rPr b="0" lang="en-US" sz="2000" spc="-1" strike="noStrike">
                <a:latin typeface="Arial"/>
              </a:rPr>
              <a:t>, just like users, are able to be a part of as many </a:t>
            </a:r>
            <a:r>
              <a:rPr b="1" lang="en-US" sz="2000" spc="-1" strike="noStrike">
                <a:latin typeface="Arial"/>
              </a:rPr>
              <a:t>events</a:t>
            </a:r>
            <a:r>
              <a:rPr b="0" lang="en-US" sz="2000" spc="-1" strike="noStrike">
                <a:latin typeface="Arial"/>
              </a:rPr>
              <a:t> as possible, or none at all.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805680" y="268200"/>
            <a:ext cx="8457840" cy="5133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805680" y="268200"/>
            <a:ext cx="8457840" cy="513360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1391040" y="2350800"/>
            <a:ext cx="548280" cy="428040"/>
          </a:xfrm>
          <a:prstGeom prst="donut">
            <a:avLst>
              <a:gd name="adj" fmla="val 11263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805680" y="268200"/>
            <a:ext cx="8457840" cy="5133600"/>
          </a:xfrm>
          <a:prstGeom prst="rect">
            <a:avLst/>
          </a:prstGeom>
          <a:ln>
            <a:noFill/>
          </a:ln>
        </p:spPr>
      </p:pic>
      <p:sp>
        <p:nvSpPr>
          <p:cNvPr id="48" name="CustomShape 1"/>
          <p:cNvSpPr/>
          <p:nvPr/>
        </p:nvSpPr>
        <p:spPr>
          <a:xfrm>
            <a:off x="4631040" y="190800"/>
            <a:ext cx="946440" cy="428040"/>
          </a:xfrm>
          <a:prstGeom prst="donut">
            <a:avLst>
              <a:gd name="adj" fmla="val 11263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805680" y="268200"/>
            <a:ext cx="8457840" cy="513360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4847040" y="3970800"/>
            <a:ext cx="730440" cy="428040"/>
          </a:xfrm>
          <a:prstGeom prst="donut">
            <a:avLst>
              <a:gd name="adj" fmla="val 11263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805680" y="268200"/>
            <a:ext cx="8457840" cy="5133600"/>
          </a:xfrm>
          <a:prstGeom prst="rect">
            <a:avLst/>
          </a:prstGeom>
          <a:ln>
            <a:noFill/>
          </a:ln>
        </p:spPr>
      </p:pic>
      <p:sp>
        <p:nvSpPr>
          <p:cNvPr id="52" name="CustomShape 1"/>
          <p:cNvSpPr/>
          <p:nvPr/>
        </p:nvSpPr>
        <p:spPr>
          <a:xfrm>
            <a:off x="4883040" y="2386800"/>
            <a:ext cx="548280" cy="428040"/>
          </a:xfrm>
          <a:prstGeom prst="donut">
            <a:avLst>
              <a:gd name="adj" fmla="val 11263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805680" y="268200"/>
            <a:ext cx="8457840" cy="5133600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8051040" y="2386800"/>
            <a:ext cx="730440" cy="428040"/>
          </a:xfrm>
          <a:prstGeom prst="donut">
            <a:avLst>
              <a:gd name="adj" fmla="val 11263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2020-11-03T18:50:48Z</dcterms:created>
  <dc:creator/>
  <dc:description/>
  <dc:language>en-US</dc:language>
  <cp:lastModifiedBy/>
  <dcterms:modified xsi:type="dcterms:W3CDTF">2020-11-06T08:56:36Z</dcterms:modified>
  <cp:revision>12</cp:revision>
  <dc:subject/>
  <dc:title/>
</cp:coreProperties>
</file>