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Dosis"/>
      <p:regular r:id="rId22"/>
      <p:bold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osis-regular.fntdata"/><Relationship Id="rId21" Type="http://schemas.openxmlformats.org/officeDocument/2006/relationships/slide" Target="slides/slide16.xml"/><Relationship Id="rId24" Type="http://schemas.openxmlformats.org/officeDocument/2006/relationships/font" Target="fonts/SourceSansPro-regular.fntdata"/><Relationship Id="rId23" Type="http://schemas.openxmlformats.org/officeDocument/2006/relationships/font" Target="fonts/Dosi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eabdc4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eabdc4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eabdc4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eabdc4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ffd342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3ffd342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8580349b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8580349b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3ffd342b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3ffd342b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05772f7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05772f7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8580349b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8580349b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8580349b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8580349b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8580349b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8580349b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8580349b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8580349b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03e2f0b7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03e2f0b7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03e2f0b7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03e2f0b7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03e2f0b7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03e2f0b7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03e2f0b7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03e2f0b7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03e2f0b7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03e2f0b7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2"/>
                </a:solidFill>
              </a:rPr>
              <a:t>”</a:t>
            </a:r>
            <a:endParaRPr b="1" sz="7200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background">
  <p:cSld name="TITLE_ONL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1974300" y="2506575"/>
            <a:ext cx="5195400" cy="9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Canine Convention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311700" y="3530575"/>
            <a:ext cx="8520600" cy="1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Henry Baldacci, Sarah DeYoung, Eric Klomp, Gia Mien Le, Valerie Vreugdenhil</a:t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175" y="-1096300"/>
            <a:ext cx="4933651" cy="493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780050" y="-1"/>
            <a:ext cx="3552600" cy="8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Deployment</a:t>
            </a:r>
            <a:r>
              <a:rPr lang="en">
                <a:solidFill>
                  <a:schemeClr val="dk1"/>
                </a:solidFill>
              </a:rPr>
              <a:t> Diagram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725" y="944225"/>
            <a:ext cx="7237075" cy="41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18675" y="228625"/>
            <a:ext cx="4060200" cy="7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Changes Based on User Testing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844425" y="1217175"/>
            <a:ext cx="51690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Bubbles to the Profile page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Arrows to the History page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Delete Button red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Actual text on edit pages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Change Styling on Dog Profile Tags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844425" y="5599"/>
            <a:ext cx="3552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Assessment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844425" y="956100"/>
            <a:ext cx="6955200" cy="4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Strengths: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Nice - </a:t>
            </a:r>
            <a:r>
              <a:rPr lang="en"/>
              <a:t>looking</a:t>
            </a:r>
            <a:r>
              <a:rPr lang="en"/>
              <a:t> interface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Easy to use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Weaknesses: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Usability limited by user base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Can’t </a:t>
            </a:r>
            <a:r>
              <a:rPr lang="en"/>
              <a:t>schedule</a:t>
            </a:r>
            <a:r>
              <a:rPr lang="en"/>
              <a:t> events for the future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Future</a:t>
            </a:r>
            <a:r>
              <a:rPr lang="en">
                <a:solidFill>
                  <a:schemeClr val="dk1"/>
                </a:solidFill>
              </a:rPr>
              <a:t> Work Needed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902350" y="1557400"/>
            <a:ext cx="63414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User authentication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Event matching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Multi-dog events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Friends and messaging feature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844425" y="5600"/>
            <a:ext cx="47505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Assessment - societal implications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844425" y="1538075"/>
            <a:ext cx="80745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Improves mental and physical health and social skills for person and dog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Encourages outdoor activity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Encourages engagement with local area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1987500" y="588350"/>
            <a:ext cx="51690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Dosis"/>
                <a:ea typeface="Dosis"/>
                <a:cs typeface="Dosis"/>
                <a:sym typeface="Dosis"/>
              </a:rPr>
              <a:t>Thanks for listening</a:t>
            </a:r>
            <a:endParaRPr sz="48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175" y="806875"/>
            <a:ext cx="4933651" cy="493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844425" y="1538075"/>
            <a:ext cx="80274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Dosis"/>
                <a:ea typeface="Dosis"/>
                <a:cs typeface="Dosis"/>
                <a:sym typeface="Dosis"/>
              </a:rPr>
              <a:t>Questions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844425" y="1538075"/>
            <a:ext cx="78795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Dosis"/>
                <a:ea typeface="Dosis"/>
                <a:cs typeface="Dosis"/>
                <a:sym typeface="Dosis"/>
              </a:rPr>
              <a:t>Demo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844425" y="1538075"/>
            <a:ext cx="78795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948" y="0"/>
            <a:ext cx="237585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948" y="0"/>
            <a:ext cx="237585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525" y="0"/>
            <a:ext cx="237586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400" y="0"/>
            <a:ext cx="2375874" cy="5143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450" y="0"/>
            <a:ext cx="237586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925" y="0"/>
            <a:ext cx="2375874" cy="5143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201" y="0"/>
            <a:ext cx="237584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525" y="0"/>
            <a:ext cx="2375851" cy="514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788" y="0"/>
            <a:ext cx="237586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650" y="5600"/>
            <a:ext cx="2375851" cy="514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201" y="0"/>
            <a:ext cx="237584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1726" y="0"/>
            <a:ext cx="2375851" cy="514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425" y="0"/>
            <a:ext cx="237585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