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Dosis"/>
      <p:regular r:id="rId22"/>
      <p:bold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osis-regular.fntdata"/><Relationship Id="rId21" Type="http://schemas.openxmlformats.org/officeDocument/2006/relationships/slide" Target="slides/slide16.xml"/><Relationship Id="rId24" Type="http://schemas.openxmlformats.org/officeDocument/2006/relationships/font" Target="fonts/SourceSansPro-regular.fntdata"/><Relationship Id="rId23" Type="http://schemas.openxmlformats.org/officeDocument/2006/relationships/font" Target="fonts/Dosi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03e2f0b7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03e2f0b7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8580349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8580349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8580349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8580349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8580349b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8580349b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8580349b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8580349b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05772f7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05772f7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8580349b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8580349b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8580349b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8580349b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580349b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8580349b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580349b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8580349b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580349b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580349b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03e2f0b7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03e2f0b7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3e2f0b7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3e2f0b7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03e2f0b7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03e2f0b7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03e2f0b7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03e2f0b7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2"/>
                </a:solidFill>
              </a:rPr>
              <a:t>”</a:t>
            </a:r>
            <a:endParaRPr b="1" sz="7200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background">
  <p:cSld name="TITLE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1974300" y="2506575"/>
            <a:ext cx="51954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Canine Convention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311700" y="3530575"/>
            <a:ext cx="8520600" cy="1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Henry Baldacci, Sarah DeYoung, Eric Klomp, Gia Mien Le, Valerie Vreugdenhil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175" y="-1096300"/>
            <a:ext cx="4933651" cy="493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425" y="0"/>
            <a:ext cx="237585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733050" y="-328527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Database</a:t>
            </a:r>
            <a:r>
              <a:rPr lang="en">
                <a:solidFill>
                  <a:schemeClr val="dk1"/>
                </a:solidFill>
              </a:rPr>
              <a:t> Schema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7344"/>
            <a:ext cx="9143999" cy="4395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791625" y="-1"/>
            <a:ext cx="3552600" cy="8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Domain Model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3500"/>
            <a:ext cx="9144001" cy="4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87" y="0"/>
            <a:ext cx="8363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Future</a:t>
            </a:r>
            <a:r>
              <a:rPr lang="en">
                <a:solidFill>
                  <a:schemeClr val="dk1"/>
                </a:solidFill>
              </a:rPr>
              <a:t> Plans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844425" y="1538075"/>
            <a:ext cx="63414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Database Deployment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User Authentication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Map Integration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987500" y="588350"/>
            <a:ext cx="51690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Dosis"/>
                <a:ea typeface="Dosis"/>
                <a:cs typeface="Dosis"/>
                <a:sym typeface="Dosis"/>
              </a:rPr>
              <a:t>Thanks for listening</a:t>
            </a:r>
            <a:endParaRPr sz="48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175" y="806875"/>
            <a:ext cx="4933651" cy="493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844425" y="1538075"/>
            <a:ext cx="80274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osis"/>
                <a:ea typeface="Dosis"/>
                <a:cs typeface="Dosis"/>
                <a:sym typeface="Dosis"/>
              </a:rPr>
              <a:t>Questions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844425" y="1538075"/>
            <a:ext cx="78795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osis"/>
                <a:ea typeface="Dosis"/>
                <a:cs typeface="Dosis"/>
                <a:sym typeface="Dosis"/>
              </a:rPr>
              <a:t>Vision Statement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844425" y="1538075"/>
            <a:ext cx="78795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osis"/>
                <a:ea typeface="Dosis"/>
                <a:cs typeface="Dosis"/>
                <a:sym typeface="Dosis"/>
              </a:rPr>
              <a:t>Demo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844425" y="1538075"/>
            <a:ext cx="78795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948" y="0"/>
            <a:ext cx="237585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948" y="0"/>
            <a:ext cx="23758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525" y="0"/>
            <a:ext cx="237586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400" y="0"/>
            <a:ext cx="2375874" cy="514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450" y="0"/>
            <a:ext cx="237586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925" y="0"/>
            <a:ext cx="2375874" cy="514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01" y="0"/>
            <a:ext cx="237584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525" y="0"/>
            <a:ext cx="2375851" cy="514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88" y="0"/>
            <a:ext cx="237586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650" y="5600"/>
            <a:ext cx="2375851" cy="514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01" y="0"/>
            <a:ext cx="237584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726" y="0"/>
            <a:ext cx="2375851" cy="514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