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e7bb5876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e7bb5876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d7db20c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7d7db20c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a3324d68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a3324d68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a3324d68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a3324d68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d7db20c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d7db20c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a3324d68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a3324d68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a3324d68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a3324d68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a3324d68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a3324d68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d7db20cf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d7db20cf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85200" y="9557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 Ruby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Walstra, Anne Gritter, and Adam Zentner</a:t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338200" y="1748375"/>
            <a:ext cx="85206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</a:rPr>
              <a:t>CS 262 Team A</a:t>
            </a:r>
            <a:endParaRPr sz="2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r>
              <a:rPr lang="en"/>
              <a:t> Statement…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Be A Ruby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Their problem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app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Stories…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Alfa Slab One"/>
                <a:ea typeface="Alfa Slab One"/>
                <a:cs typeface="Alfa Slab One"/>
                <a:sym typeface="Alfa Slab One"/>
              </a:rPr>
              <a:t>Volunteer</a:t>
            </a:r>
            <a:r>
              <a:rPr lang="en">
                <a:solidFill>
                  <a:srgbClr val="073763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>
              <a:solidFill>
                <a:srgbClr val="07376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Located at Be A Ruby Trailer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Subtract inventory of products trailer when item is removed from the trailer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Keep an accurate inventory of products on a given trailer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Alfa Slab One"/>
                <a:ea typeface="Alfa Slab One"/>
                <a:cs typeface="Alfa Slab One"/>
                <a:sym typeface="Alfa Slab One"/>
              </a:rPr>
              <a:t>Admin</a:t>
            </a:r>
            <a:r>
              <a:rPr lang="en">
                <a:solidFill>
                  <a:srgbClr val="073763"/>
                </a:solidFill>
                <a:latin typeface="Alfa Slab One"/>
                <a:ea typeface="Alfa Slab One"/>
                <a:cs typeface="Alfa Slab One"/>
                <a:sym typeface="Alfa Slab One"/>
              </a:rPr>
              <a:t>:</a:t>
            </a:r>
            <a:endParaRPr>
              <a:solidFill>
                <a:srgbClr val="07376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Could be located anywhere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Be able to add and subtract from each Be A Ruby trailer individually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Track inventory across all Be A Ruby Trailers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Design…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5" y="1102775"/>
            <a:ext cx="5630062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Used…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React Native - Expo managed app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PostgreSQL on ElephantSQL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Heroku app Service with RESTful API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Domain…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4170" l="4373" r="5079" t="7661"/>
          <a:stretch/>
        </p:blipFill>
        <p:spPr>
          <a:xfrm>
            <a:off x="2220250" y="1152475"/>
            <a:ext cx="3982250" cy="35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Systems Design…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HTTP Queries to the Heroku Service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Get Upcoming Events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Get Items by Trailer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Update Item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Create Item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/>
              <a:t>Get User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200" y="1255898"/>
            <a:ext cx="4026100" cy="3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Report…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Alfa Slab One"/>
                <a:ea typeface="Alfa Slab One"/>
                <a:cs typeface="Alfa Slab One"/>
                <a:sym typeface="Alfa Slab One"/>
              </a:rPr>
              <a:t>Current App Functionality:</a:t>
            </a:r>
            <a:endParaRPr>
              <a:solidFill>
                <a:srgbClr val="07376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Admin, site, and volunteer login designations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Register new user screens and process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List of items with manipulatable quantities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Admin-only item edit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Alfa Slab One"/>
                <a:ea typeface="Alfa Slab One"/>
                <a:cs typeface="Alfa Slab One"/>
                <a:sym typeface="Alfa Slab One"/>
              </a:rPr>
              <a:t>What we still want to implement:</a:t>
            </a:r>
            <a:endParaRPr>
              <a:solidFill>
                <a:srgbClr val="07376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Event, Notification, User Permissions, and About Screens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Undo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Data service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