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b4f1c364f0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b4f1c364f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b4f1c364f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b4f1c364f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Intuitive</a:t>
            </a:r>
            <a:r>
              <a:rPr lang="en"/>
              <a:t> UI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b4f1c364f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b4f1c364f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Demo Slide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b4f1c364f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b4f1c364f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b4f1c364f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b4f1c364f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b4f1c364f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b4f1c364f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Assesment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b4f1c364f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b4f1c364f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add UI images of the share and location features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b4f1c364f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b4f1c364f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b4f1c364f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b4f1c364f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google.com/document/d/17ewu3HraSJKgOUDtkgrv7aYVJRbmVRD2IMDmhN3f9O8/edit?usp=sharin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3460125"/>
            <a:ext cx="8520600" cy="1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en" sz="2900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A Team-H Presentation</a:t>
            </a:r>
            <a:endParaRPr b="1" sz="2900"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t/>
            </a:r>
            <a:endParaRPr b="1" sz="2900"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b="1" lang="en" sz="302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Because we hate WorkDay</a:t>
            </a:r>
            <a:endParaRPr b="1" sz="302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282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2820"/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23672" l="6152" r="5578" t="28241"/>
          <a:stretch/>
        </p:blipFill>
        <p:spPr>
          <a:xfrm>
            <a:off x="915787" y="626150"/>
            <a:ext cx="7312425" cy="2656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1824300"/>
            <a:ext cx="8520600" cy="14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919"/>
              <a:t>Any questions?</a:t>
            </a:r>
            <a:endParaRPr sz="6919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27100" y="360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311">
                <a:latin typeface="Times New Roman"/>
                <a:ea typeface="Times New Roman"/>
                <a:cs typeface="Times New Roman"/>
                <a:sym typeface="Times New Roman"/>
              </a:rPr>
              <a:t>What our vision was…</a:t>
            </a:r>
            <a:endParaRPr sz="431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75"/>
            <a:ext cx="4572000" cy="3966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8056" y="0"/>
            <a:ext cx="235593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2455500"/>
            <a:ext cx="2216050" cy="67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11">
                <a:latin typeface="Times New Roman"/>
                <a:ea typeface="Times New Roman"/>
                <a:cs typeface="Times New Roman"/>
                <a:sym typeface="Times New Roman"/>
              </a:rPr>
              <a:t>Here is how we accomplished it!</a:t>
            </a:r>
            <a:endParaRPr sz="401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210200" y="258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11">
                <a:latin typeface="Times New Roman"/>
                <a:ea typeface="Times New Roman"/>
                <a:cs typeface="Times New Roman"/>
                <a:sym typeface="Times New Roman"/>
              </a:rPr>
              <a:t>Online Help</a:t>
            </a:r>
            <a:endParaRPr sz="401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304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Just in case you need it…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3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WorkAround online help document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 rotWithShape="1">
          <a:blip r:embed="rId3">
            <a:alphaModFix/>
          </a:blip>
          <a:srcRect b="0" l="0" r="0" t="2114"/>
          <a:stretch/>
        </p:blipFill>
        <p:spPr>
          <a:xfrm>
            <a:off x="950854" y="0"/>
            <a:ext cx="701292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11">
                <a:latin typeface="Times New Roman"/>
                <a:ea typeface="Times New Roman"/>
                <a:cs typeface="Times New Roman"/>
                <a:sym typeface="Times New Roman"/>
              </a:rPr>
              <a:t>We understand the consequences…</a:t>
            </a:r>
            <a:endParaRPr sz="401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11">
                <a:latin typeface="Times New Roman"/>
                <a:ea typeface="Times New Roman"/>
                <a:cs typeface="Times New Roman"/>
                <a:sym typeface="Times New Roman"/>
              </a:rPr>
              <a:t>But, we promise to keep improving.</a:t>
            </a:r>
            <a:endParaRPr sz="401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01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01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440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1188" y="0"/>
            <a:ext cx="240207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Location feature UI 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