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 Medium"/>
      <p:regular r:id="rId15"/>
      <p:bold r:id="rId16"/>
      <p:italic r:id="rId17"/>
      <p:boldItalic r:id="rId18"/>
    </p:embeddedFont>
    <p:embeddedFont>
      <p:font typeface="Poppins Black"/>
      <p:bold r:id="rId19"/>
      <p:boldItalic r:id="rId20"/>
    </p:embeddedFont>
    <p:embeddedFont>
      <p:font typeface="Poppins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Black-boldItalic.fntdata"/><Relationship Id="rId11" Type="http://schemas.openxmlformats.org/officeDocument/2006/relationships/slide" Target="slides/slide6.xml"/><Relationship Id="rId22" Type="http://schemas.openxmlformats.org/officeDocument/2006/relationships/font" Target="fonts/PoppinsSemiBold-bold.fntdata"/><Relationship Id="rId10" Type="http://schemas.openxmlformats.org/officeDocument/2006/relationships/slide" Target="slides/slide5.xml"/><Relationship Id="rId21" Type="http://schemas.openxmlformats.org/officeDocument/2006/relationships/font" Target="fonts/PoppinsSemiBold-regular.fntdata"/><Relationship Id="rId13" Type="http://schemas.openxmlformats.org/officeDocument/2006/relationships/slide" Target="slides/slide8.xml"/><Relationship Id="rId24" Type="http://schemas.openxmlformats.org/officeDocument/2006/relationships/font" Target="fonts/PoppinsSemiBold-boldItalic.fntdata"/><Relationship Id="rId12" Type="http://schemas.openxmlformats.org/officeDocument/2006/relationships/slide" Target="slides/slide7.xml"/><Relationship Id="rId23" Type="http://schemas.openxmlformats.org/officeDocument/2006/relationships/font" Target="fonts/Poppins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Medium-regular.fntdata"/><Relationship Id="rId14" Type="http://schemas.openxmlformats.org/officeDocument/2006/relationships/slide" Target="slides/slide9.xml"/><Relationship Id="rId17" Type="http://schemas.openxmlformats.org/officeDocument/2006/relationships/font" Target="fonts/PoppinsMedium-italic.fntdata"/><Relationship Id="rId16" Type="http://schemas.openxmlformats.org/officeDocument/2006/relationships/font" Target="fonts/Poppins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Black-bold.fntdata"/><Relationship Id="rId6" Type="http://schemas.openxmlformats.org/officeDocument/2006/relationships/slide" Target="slides/slide1.xml"/><Relationship Id="rId18" Type="http://schemas.openxmlformats.org/officeDocument/2006/relationships/font" Target="fonts/Poppins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8544d21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8544d21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544d21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8544d21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69baf7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69baf7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9a5e8ff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9a5e8ff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8544d217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8544d217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69baf783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69baf783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8544d217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8544d217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8544d21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8544d21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EDE7E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Template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template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 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-2306500" y="3467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025" y="963063"/>
            <a:ext cx="3929376" cy="30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485275" y="3104500"/>
            <a:ext cx="31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965" l="19360" r="4564" t="15101"/>
          <a:stretch/>
        </p:blipFill>
        <p:spPr>
          <a:xfrm>
            <a:off x="620275" y="43250"/>
            <a:ext cx="3680343" cy="2936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900" y="43250"/>
            <a:ext cx="3271625" cy="26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925" y="2929225"/>
            <a:ext cx="6066076" cy="20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1825" y="2193825"/>
            <a:ext cx="3430250" cy="17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481950" y="359675"/>
            <a:ext cx="2180100" cy="7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Vision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754075" y="3429713"/>
            <a:ext cx="31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46669" r="0" t="55832"/>
          <a:stretch/>
        </p:blipFill>
        <p:spPr>
          <a:xfrm>
            <a:off x="863575" y="2139526"/>
            <a:ext cx="1842651" cy="1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 rot="10800000">
            <a:off x="3414375" y="1591338"/>
            <a:ext cx="4307400" cy="624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10800000">
            <a:off x="3414375" y="2371400"/>
            <a:ext cx="4307400" cy="624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>
            <a:off x="3414375" y="3131400"/>
            <a:ext cx="4307400" cy="624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750750" y="1671575"/>
            <a:ext cx="397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Exclusively for Calvin University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50750" y="2442300"/>
            <a:ext cx="3868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Seamless lost and found retrievals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750750" y="3213038"/>
            <a:ext cx="377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User-friendly and intuitive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644825" y="1929200"/>
            <a:ext cx="23994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Deployment Diagram</a:t>
            </a:r>
            <a:endParaRPr sz="2020"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374375" y="2995075"/>
            <a:ext cx="22725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831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054150" y="1975050"/>
            <a:ext cx="30357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DEMO</a:t>
            </a:r>
            <a:endParaRPr sz="4900"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99875" y="2030175"/>
            <a:ext cx="39615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Assessment</a:t>
            </a:r>
            <a:endParaRPr sz="4900"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849" y="152400"/>
            <a:ext cx="2235892" cy="4838701"/>
          </a:xfrm>
          <a:prstGeom prst="rect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042" y="152400"/>
            <a:ext cx="2235892" cy="4838701"/>
          </a:xfrm>
          <a:prstGeom prst="rect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0" y="744575"/>
            <a:ext cx="8520600" cy="24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Questions?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11700" y="744575"/>
            <a:ext cx="8520600" cy="24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Thank you!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