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Medium"/>
      <p:regular r:id="rId19"/>
      <p:bold r:id="rId20"/>
      <p:italic r:id="rId21"/>
      <p:boldItalic r:id="rId22"/>
    </p:embeddedFont>
    <p:embeddedFont>
      <p:font typeface="Poppins Black"/>
      <p:bold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PoppinsBlack-boldItalic.fntdata"/><Relationship Id="rId23" Type="http://schemas.openxmlformats.org/officeDocument/2006/relationships/font" Target="fonts/Poppins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Medium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544d21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544d21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544d21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544d21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544d21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544d21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8544d21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8544d21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9a5e8f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9a5e8f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8544d21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8544d21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8544d21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8544d21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8544d21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8544d21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DE7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Template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template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25" y="963063"/>
            <a:ext cx="3929376" cy="30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093400" y="392125"/>
            <a:ext cx="7739100" cy="7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Vision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91100" y="1278975"/>
            <a:ext cx="8048400" cy="22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Our app, Calvin Finds, is designed to foster a 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collaborative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 community within Calvin University, where you can come together to locate your 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misplaced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 belongings.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Calvin Finds is a mobile app to help the lost and found center at Calvin University.</a:t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00" y="3062925"/>
            <a:ext cx="3852109" cy="17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395" y="3062925"/>
            <a:ext cx="3852104" cy="17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485275" y="3104500"/>
            <a:ext cx="31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 lost my charger as a user what should I do?</a:t>
            </a:r>
            <a:endParaRPr sz="18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698961" y="3672344"/>
            <a:ext cx="1046025" cy="1356750"/>
          </a:xfrm>
          <a:custGeom>
            <a:rect b="b" l="l" r="r" t="t"/>
            <a:pathLst>
              <a:path extrusionOk="0" h="54270" w="41841">
                <a:moveTo>
                  <a:pt x="16110" y="53042"/>
                </a:moveTo>
                <a:cubicBezTo>
                  <a:pt x="26582" y="50624"/>
                  <a:pt x="36479" y="41450"/>
                  <a:pt x="39877" y="31254"/>
                </a:cubicBezTo>
                <a:cubicBezTo>
                  <a:pt x="41972" y="24969"/>
                  <a:pt x="41528" y="18073"/>
                  <a:pt x="41528" y="11448"/>
                </a:cubicBezTo>
                <a:cubicBezTo>
                  <a:pt x="41528" y="8318"/>
                  <a:pt x="42783" y="3367"/>
                  <a:pt x="39877" y="2205"/>
                </a:cubicBezTo>
                <a:cubicBezTo>
                  <a:pt x="27016" y="-2936"/>
                  <a:pt x="2223" y="1038"/>
                  <a:pt x="264" y="14749"/>
                </a:cubicBezTo>
                <a:cubicBezTo>
                  <a:pt x="-773" y="22005"/>
                  <a:pt x="2267" y="29271"/>
                  <a:pt x="3235" y="36536"/>
                </a:cubicBezTo>
                <a:cubicBezTo>
                  <a:pt x="3988" y="42185"/>
                  <a:pt x="2646" y="48922"/>
                  <a:pt x="6206" y="53372"/>
                </a:cubicBezTo>
                <a:cubicBezTo>
                  <a:pt x="8888" y="56724"/>
                  <a:pt x="17721" y="48970"/>
                  <a:pt x="19081" y="53042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User Stories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oppins Medium"/>
                <a:ea typeface="Poppins Medium"/>
                <a:cs typeface="Poppins Medium"/>
                <a:sym typeface="Poppins Medium"/>
              </a:rPr>
              <a:t>Completed User Stories</a:t>
            </a:r>
            <a:endParaRPr u="sng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knows when items are lost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can search for items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can view their posted and claimed items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latin typeface="Poppins Medium"/>
                <a:ea typeface="Poppins Medium"/>
                <a:cs typeface="Poppins Medium"/>
                <a:sym typeface="Poppins Medium"/>
              </a:rPr>
              <a:t>Not Completed User Stories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Poppins Medium"/>
              <a:buChar char="-"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User can comment on a given item.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25" y="2818950"/>
            <a:ext cx="3526999" cy="2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054150" y="1975050"/>
            <a:ext cx="30357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DEMO</a:t>
            </a:r>
            <a:endParaRPr sz="4900"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374375" y="1877125"/>
            <a:ext cx="21315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UI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374375" y="2995075"/>
            <a:ext cx="22725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Only go through what haven’t done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Password reset process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Poppins Medium"/>
                <a:ea typeface="Poppins Medium"/>
                <a:cs typeface="Poppins Medium"/>
                <a:sym typeface="Poppins Medium"/>
              </a:rPr>
              <a:t>Lost Item / Found Item</a:t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50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520225" y="2095500"/>
            <a:ext cx="16239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Domain 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2013850"/>
            <a:ext cx="72810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141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0" y="744575"/>
            <a:ext cx="8520600" cy="24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Questions?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E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744575"/>
            <a:ext cx="8520600" cy="24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2E4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 you!</a:t>
            </a:r>
            <a:endParaRPr>
              <a:solidFill>
                <a:srgbClr val="2F2E4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