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Bebas Neu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the books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asked our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a6982a0df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a6982a0df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75bbf0e4ac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75bbf0e4ac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Faeren - ~1 minute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a69829f3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a69829f3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-As stated earlier many books are </a:t>
            </a:r>
            <a:r>
              <a:rPr lang="en"/>
              <a:t>unused</a:t>
            </a:r>
            <a:r>
              <a:rPr lang="en"/>
              <a:t> which is </a:t>
            </a:r>
            <a:r>
              <a:rPr lang="en"/>
              <a:t>where are app comes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-Many social apps limit personal interaction, we combat that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-Yet another app, limits user 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Many student now use E-Books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a69829f3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a69829f3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Forgot password screen implementation - allow for users who forget passwords to get new 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database management - ? (what is piling books?)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function optimization - Adding error handling (fuzzy search), more categories(?),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 the app to different universities - We want to expand this app to other universities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125d80b41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125d80b41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425"/>
            <a:chOff x="0" y="0"/>
            <a:chExt cx="9144000" cy="5143425"/>
          </a:xfrm>
        </p:grpSpPr>
        <p:sp>
          <p:nvSpPr>
            <p:cNvPr id="10" name="Google Shape;10;p2"/>
            <p:cNvSpPr/>
            <p:nvPr/>
          </p:nvSpPr>
          <p:spPr>
            <a:xfrm>
              <a:off x="0" y="3364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8743800" y="0"/>
              <a:ext cx="400200" cy="5143425"/>
              <a:chOff x="8743800" y="0"/>
              <a:chExt cx="400200" cy="514342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743800" y="2571750"/>
                <a:ext cx="400200" cy="128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8743800" y="3857625"/>
                <a:ext cx="400200" cy="12858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743800" y="1285875"/>
                <a:ext cx="400200" cy="1285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743800" y="0"/>
                <a:ext cx="400200" cy="1285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715175" y="690100"/>
            <a:ext cx="4485600" cy="19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715100" y="2703050"/>
            <a:ext cx="25653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1"/>
          <p:cNvGrpSpPr/>
          <p:nvPr/>
        </p:nvGrpSpPr>
        <p:grpSpPr>
          <a:xfrm>
            <a:off x="0" y="0"/>
            <a:ext cx="9144000" cy="5143425"/>
            <a:chOff x="0" y="0"/>
            <a:chExt cx="9144000" cy="5143425"/>
          </a:xfrm>
        </p:grpSpPr>
        <p:sp>
          <p:nvSpPr>
            <p:cNvPr id="94" name="Google Shape;94;p11"/>
            <p:cNvSpPr/>
            <p:nvPr/>
          </p:nvSpPr>
          <p:spPr>
            <a:xfrm>
              <a:off x="7828800" y="3364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" name="Google Shape;95;p11"/>
            <p:cNvGrpSpPr/>
            <p:nvPr/>
          </p:nvGrpSpPr>
          <p:grpSpPr>
            <a:xfrm>
              <a:off x="0" y="0"/>
              <a:ext cx="400200" cy="5143425"/>
              <a:chOff x="8743800" y="0"/>
              <a:chExt cx="400200" cy="5143425"/>
            </a:xfrm>
          </p:grpSpPr>
          <p:sp>
            <p:nvSpPr>
              <p:cNvPr id="96" name="Google Shape;96;p11"/>
              <p:cNvSpPr/>
              <p:nvPr/>
            </p:nvSpPr>
            <p:spPr>
              <a:xfrm>
                <a:off x="8743800" y="2571750"/>
                <a:ext cx="400200" cy="128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1"/>
              <p:cNvSpPr/>
              <p:nvPr/>
            </p:nvSpPr>
            <p:spPr>
              <a:xfrm>
                <a:off x="8743800" y="3857625"/>
                <a:ext cx="400200" cy="12858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1"/>
              <p:cNvSpPr/>
              <p:nvPr/>
            </p:nvSpPr>
            <p:spPr>
              <a:xfrm>
                <a:off x="8743800" y="1285875"/>
                <a:ext cx="400200" cy="1285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1"/>
              <p:cNvSpPr/>
              <p:nvPr/>
            </p:nvSpPr>
            <p:spPr>
              <a:xfrm>
                <a:off x="8743800" y="0"/>
                <a:ext cx="400200" cy="1285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0" name="Google Shape;100;p11"/>
          <p:cNvSpPr txBox="1"/>
          <p:nvPr>
            <p:ph hasCustomPrompt="1" type="title"/>
          </p:nvPr>
        </p:nvSpPr>
        <p:spPr>
          <a:xfrm>
            <a:off x="715100" y="1740275"/>
            <a:ext cx="4053300" cy="10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1" name="Google Shape;101;p11"/>
          <p:cNvSpPr txBox="1"/>
          <p:nvPr>
            <p:ph idx="1" type="subTitle"/>
          </p:nvPr>
        </p:nvSpPr>
        <p:spPr>
          <a:xfrm>
            <a:off x="715100" y="2945425"/>
            <a:ext cx="40533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3"/>
          <p:cNvGrpSpPr/>
          <p:nvPr/>
        </p:nvGrpSpPr>
        <p:grpSpPr>
          <a:xfrm>
            <a:off x="-3" y="336400"/>
            <a:ext cx="9144003" cy="4807100"/>
            <a:chOff x="-3" y="336400"/>
            <a:chExt cx="9144003" cy="4807100"/>
          </a:xfrm>
        </p:grpSpPr>
        <p:grpSp>
          <p:nvGrpSpPr>
            <p:cNvPr id="105" name="Google Shape;105;p13"/>
            <p:cNvGrpSpPr/>
            <p:nvPr/>
          </p:nvGrpSpPr>
          <p:grpSpPr>
            <a:xfrm>
              <a:off x="-3" y="4743300"/>
              <a:ext cx="9144003" cy="400200"/>
              <a:chOff x="-3" y="4743300"/>
              <a:chExt cx="9144003" cy="400200"/>
            </a:xfrm>
          </p:grpSpPr>
          <p:sp>
            <p:nvSpPr>
              <p:cNvPr id="106" name="Google Shape;106;p13"/>
              <p:cNvSpPr/>
              <p:nvPr/>
            </p:nvSpPr>
            <p:spPr>
              <a:xfrm rot="5400000">
                <a:off x="7800900" y="3800400"/>
                <a:ext cx="400200" cy="22860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 rot="5400000">
                <a:off x="5514892" y="3800400"/>
                <a:ext cx="400200" cy="228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 rot="5400000">
                <a:off x="3228906" y="3800400"/>
                <a:ext cx="400200" cy="2286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 rot="5400000">
                <a:off x="942897" y="3800400"/>
                <a:ext cx="400200" cy="228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" name="Google Shape;110;p13"/>
            <p:cNvSpPr/>
            <p:nvPr/>
          </p:nvSpPr>
          <p:spPr>
            <a:xfrm>
              <a:off x="7828800" y="3364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hasCustomPrompt="1" idx="2" type="title"/>
          </p:nvPr>
        </p:nvSpPr>
        <p:spPr>
          <a:xfrm>
            <a:off x="719975" y="14808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/>
          <p:nvPr>
            <p:ph hasCustomPrompt="1" idx="3" type="title"/>
          </p:nvPr>
        </p:nvSpPr>
        <p:spPr>
          <a:xfrm>
            <a:off x="719975" y="29904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hasCustomPrompt="1" idx="4" type="title"/>
          </p:nvPr>
        </p:nvSpPr>
        <p:spPr>
          <a:xfrm>
            <a:off x="3419250" y="14808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hasCustomPrompt="1" idx="5" type="title"/>
          </p:nvPr>
        </p:nvSpPr>
        <p:spPr>
          <a:xfrm>
            <a:off x="3419250" y="29904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/>
          <p:nvPr>
            <p:ph hasCustomPrompt="1" idx="6" type="title"/>
          </p:nvPr>
        </p:nvSpPr>
        <p:spPr>
          <a:xfrm>
            <a:off x="6118525" y="14808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hasCustomPrompt="1" idx="7" type="title"/>
          </p:nvPr>
        </p:nvSpPr>
        <p:spPr>
          <a:xfrm>
            <a:off x="6118525" y="29904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idx="1" type="subTitle"/>
          </p:nvPr>
        </p:nvSpPr>
        <p:spPr>
          <a:xfrm>
            <a:off x="719975" y="2210263"/>
            <a:ext cx="23055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9" name="Google Shape;119;p13"/>
          <p:cNvSpPr txBox="1"/>
          <p:nvPr>
            <p:ph idx="8" type="subTitle"/>
          </p:nvPr>
        </p:nvSpPr>
        <p:spPr>
          <a:xfrm>
            <a:off x="3419250" y="2210263"/>
            <a:ext cx="23055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0" name="Google Shape;120;p13"/>
          <p:cNvSpPr txBox="1"/>
          <p:nvPr>
            <p:ph idx="9" type="subTitle"/>
          </p:nvPr>
        </p:nvSpPr>
        <p:spPr>
          <a:xfrm>
            <a:off x="6118525" y="2210263"/>
            <a:ext cx="23055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1" name="Google Shape;121;p13"/>
          <p:cNvSpPr txBox="1"/>
          <p:nvPr>
            <p:ph idx="13" type="subTitle"/>
          </p:nvPr>
        </p:nvSpPr>
        <p:spPr>
          <a:xfrm>
            <a:off x="719975" y="3720050"/>
            <a:ext cx="23055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14" type="subTitle"/>
          </p:nvPr>
        </p:nvSpPr>
        <p:spPr>
          <a:xfrm>
            <a:off x="3419250" y="3720050"/>
            <a:ext cx="23055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5" type="subTitle"/>
          </p:nvPr>
        </p:nvSpPr>
        <p:spPr>
          <a:xfrm>
            <a:off x="6118525" y="3720050"/>
            <a:ext cx="23055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6" name="Google Shape;126;p14"/>
          <p:cNvGrpSpPr/>
          <p:nvPr/>
        </p:nvGrpSpPr>
        <p:grpSpPr>
          <a:xfrm>
            <a:off x="0" y="0"/>
            <a:ext cx="9144000" cy="5143425"/>
            <a:chOff x="0" y="0"/>
            <a:chExt cx="9144000" cy="5143425"/>
          </a:xfrm>
        </p:grpSpPr>
        <p:sp>
          <p:nvSpPr>
            <p:cNvPr id="127" name="Google Shape;127;p14"/>
            <p:cNvSpPr/>
            <p:nvPr/>
          </p:nvSpPr>
          <p:spPr>
            <a:xfrm>
              <a:off x="7828800" y="3364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Google Shape;128;p14"/>
            <p:cNvGrpSpPr/>
            <p:nvPr/>
          </p:nvGrpSpPr>
          <p:grpSpPr>
            <a:xfrm>
              <a:off x="0" y="0"/>
              <a:ext cx="400200" cy="5143425"/>
              <a:chOff x="8743800" y="0"/>
              <a:chExt cx="400200" cy="5143425"/>
            </a:xfrm>
          </p:grpSpPr>
          <p:sp>
            <p:nvSpPr>
              <p:cNvPr id="129" name="Google Shape;129;p14"/>
              <p:cNvSpPr/>
              <p:nvPr/>
            </p:nvSpPr>
            <p:spPr>
              <a:xfrm>
                <a:off x="8743800" y="2571750"/>
                <a:ext cx="400200" cy="128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8743800" y="3857625"/>
                <a:ext cx="400200" cy="12858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8743800" y="1285875"/>
                <a:ext cx="400200" cy="1285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8743800" y="0"/>
                <a:ext cx="400200" cy="1285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5"/>
          <p:cNvGrpSpPr/>
          <p:nvPr/>
        </p:nvGrpSpPr>
        <p:grpSpPr>
          <a:xfrm>
            <a:off x="0" y="0"/>
            <a:ext cx="9144000" cy="5143425"/>
            <a:chOff x="0" y="0"/>
            <a:chExt cx="9144000" cy="5143425"/>
          </a:xfrm>
        </p:grpSpPr>
        <p:sp>
          <p:nvSpPr>
            <p:cNvPr id="135" name="Google Shape;135;p15"/>
            <p:cNvSpPr/>
            <p:nvPr/>
          </p:nvSpPr>
          <p:spPr>
            <a:xfrm>
              <a:off x="0" y="46085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" name="Google Shape;136;p15"/>
            <p:cNvGrpSpPr/>
            <p:nvPr/>
          </p:nvGrpSpPr>
          <p:grpSpPr>
            <a:xfrm>
              <a:off x="8743800" y="0"/>
              <a:ext cx="400200" cy="5143425"/>
              <a:chOff x="8743800" y="0"/>
              <a:chExt cx="400200" cy="5143425"/>
            </a:xfrm>
          </p:grpSpPr>
          <p:sp>
            <p:nvSpPr>
              <p:cNvPr id="137" name="Google Shape;137;p15"/>
              <p:cNvSpPr/>
              <p:nvPr/>
            </p:nvSpPr>
            <p:spPr>
              <a:xfrm>
                <a:off x="8743800" y="2571750"/>
                <a:ext cx="400200" cy="1285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8743800" y="3857625"/>
                <a:ext cx="400200" cy="12858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8743800" y="1285875"/>
                <a:ext cx="400200" cy="128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8743800" y="0"/>
                <a:ext cx="400200" cy="1285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4321700" y="2233300"/>
            <a:ext cx="4107300" cy="18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142" name="Google Shape;142;p15"/>
          <p:cNvSpPr txBox="1"/>
          <p:nvPr>
            <p:ph type="title"/>
          </p:nvPr>
        </p:nvSpPr>
        <p:spPr>
          <a:xfrm>
            <a:off x="4321700" y="1435550"/>
            <a:ext cx="4107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6"/>
          <p:cNvGrpSpPr/>
          <p:nvPr/>
        </p:nvGrpSpPr>
        <p:grpSpPr>
          <a:xfrm>
            <a:off x="-3" y="336400"/>
            <a:ext cx="9144003" cy="4807100"/>
            <a:chOff x="-3" y="336400"/>
            <a:chExt cx="9144003" cy="4807100"/>
          </a:xfrm>
        </p:grpSpPr>
        <p:grpSp>
          <p:nvGrpSpPr>
            <p:cNvPr id="145" name="Google Shape;145;p16"/>
            <p:cNvGrpSpPr/>
            <p:nvPr/>
          </p:nvGrpSpPr>
          <p:grpSpPr>
            <a:xfrm>
              <a:off x="-3" y="4743300"/>
              <a:ext cx="9144003" cy="400200"/>
              <a:chOff x="-3" y="4743300"/>
              <a:chExt cx="9144003" cy="400200"/>
            </a:xfrm>
          </p:grpSpPr>
          <p:sp>
            <p:nvSpPr>
              <p:cNvPr id="146" name="Google Shape;146;p16"/>
              <p:cNvSpPr/>
              <p:nvPr/>
            </p:nvSpPr>
            <p:spPr>
              <a:xfrm rot="5400000">
                <a:off x="7800900" y="3800400"/>
                <a:ext cx="400200" cy="228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 rot="5400000">
                <a:off x="5514892" y="3800400"/>
                <a:ext cx="400200" cy="2286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 rot="5400000">
                <a:off x="3228906" y="3800400"/>
                <a:ext cx="400200" cy="228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 rot="5400000">
                <a:off x="942897" y="3800400"/>
                <a:ext cx="400200" cy="22860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0" name="Google Shape;150;p16"/>
            <p:cNvSpPr/>
            <p:nvPr/>
          </p:nvSpPr>
          <p:spPr>
            <a:xfrm>
              <a:off x="7828800" y="3364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720000" y="1102675"/>
            <a:ext cx="4255500" cy="24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200"/>
              <a:buFont typeface="Didact Gothic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◻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subTitle"/>
          </p:nvPr>
        </p:nvSpPr>
        <p:spPr>
          <a:xfrm>
            <a:off x="867373" y="2109730"/>
            <a:ext cx="21804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6" name="Google Shape;156;p17"/>
          <p:cNvSpPr txBox="1"/>
          <p:nvPr>
            <p:ph idx="2" type="subTitle"/>
          </p:nvPr>
        </p:nvSpPr>
        <p:spPr>
          <a:xfrm>
            <a:off x="867375" y="2578100"/>
            <a:ext cx="2180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3" type="subTitle"/>
          </p:nvPr>
        </p:nvSpPr>
        <p:spPr>
          <a:xfrm>
            <a:off x="3481788" y="2578100"/>
            <a:ext cx="2180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8" name="Google Shape;158;p17"/>
          <p:cNvSpPr txBox="1"/>
          <p:nvPr>
            <p:ph idx="4" type="subTitle"/>
          </p:nvPr>
        </p:nvSpPr>
        <p:spPr>
          <a:xfrm>
            <a:off x="6096226" y="2578100"/>
            <a:ext cx="2180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5" type="subTitle"/>
          </p:nvPr>
        </p:nvSpPr>
        <p:spPr>
          <a:xfrm>
            <a:off x="3481788" y="2109730"/>
            <a:ext cx="21804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0" name="Google Shape;160;p17"/>
          <p:cNvSpPr txBox="1"/>
          <p:nvPr>
            <p:ph idx="6" type="subTitle"/>
          </p:nvPr>
        </p:nvSpPr>
        <p:spPr>
          <a:xfrm>
            <a:off x="6096227" y="2109730"/>
            <a:ext cx="21804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61" name="Google Shape;161;p17"/>
          <p:cNvGrpSpPr/>
          <p:nvPr/>
        </p:nvGrpSpPr>
        <p:grpSpPr>
          <a:xfrm>
            <a:off x="-3" y="336400"/>
            <a:ext cx="9144003" cy="4807100"/>
            <a:chOff x="-3" y="336400"/>
            <a:chExt cx="9144003" cy="4807100"/>
          </a:xfrm>
        </p:grpSpPr>
        <p:grpSp>
          <p:nvGrpSpPr>
            <p:cNvPr id="162" name="Google Shape;162;p17"/>
            <p:cNvGrpSpPr/>
            <p:nvPr/>
          </p:nvGrpSpPr>
          <p:grpSpPr>
            <a:xfrm>
              <a:off x="-3" y="4743300"/>
              <a:ext cx="9144003" cy="400200"/>
              <a:chOff x="-3" y="4743300"/>
              <a:chExt cx="9144003" cy="400200"/>
            </a:xfrm>
          </p:grpSpPr>
          <p:sp>
            <p:nvSpPr>
              <p:cNvPr id="163" name="Google Shape;163;p17"/>
              <p:cNvSpPr/>
              <p:nvPr/>
            </p:nvSpPr>
            <p:spPr>
              <a:xfrm rot="5400000">
                <a:off x="7800900" y="3800400"/>
                <a:ext cx="400200" cy="22860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 rot="5400000">
                <a:off x="5514892" y="3800400"/>
                <a:ext cx="400200" cy="2286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 rot="5400000">
                <a:off x="3228906" y="3800400"/>
                <a:ext cx="400200" cy="228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 rot="5400000">
                <a:off x="942897" y="3800400"/>
                <a:ext cx="400200" cy="228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7" name="Google Shape;167;p17"/>
            <p:cNvSpPr/>
            <p:nvPr/>
          </p:nvSpPr>
          <p:spPr>
            <a:xfrm>
              <a:off x="7828800" y="3364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8"/>
          <p:cNvGrpSpPr/>
          <p:nvPr/>
        </p:nvGrpSpPr>
        <p:grpSpPr>
          <a:xfrm>
            <a:off x="0" y="0"/>
            <a:ext cx="9144000" cy="5143425"/>
            <a:chOff x="0" y="0"/>
            <a:chExt cx="9144000" cy="5143425"/>
          </a:xfrm>
        </p:grpSpPr>
        <p:sp>
          <p:nvSpPr>
            <p:cNvPr id="170" name="Google Shape;170;p18"/>
            <p:cNvSpPr/>
            <p:nvPr/>
          </p:nvSpPr>
          <p:spPr>
            <a:xfrm>
              <a:off x="0" y="46085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" name="Google Shape;171;p18"/>
            <p:cNvGrpSpPr/>
            <p:nvPr/>
          </p:nvGrpSpPr>
          <p:grpSpPr>
            <a:xfrm>
              <a:off x="8743800" y="0"/>
              <a:ext cx="400200" cy="5143425"/>
              <a:chOff x="8743800" y="0"/>
              <a:chExt cx="400200" cy="5143425"/>
            </a:xfrm>
          </p:grpSpPr>
          <p:sp>
            <p:nvSpPr>
              <p:cNvPr id="172" name="Google Shape;172;p18"/>
              <p:cNvSpPr/>
              <p:nvPr/>
            </p:nvSpPr>
            <p:spPr>
              <a:xfrm>
                <a:off x="8743800" y="2571750"/>
                <a:ext cx="400200" cy="1285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8"/>
              <p:cNvSpPr/>
              <p:nvPr/>
            </p:nvSpPr>
            <p:spPr>
              <a:xfrm>
                <a:off x="8743800" y="3857625"/>
                <a:ext cx="400200" cy="12858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8"/>
              <p:cNvSpPr/>
              <p:nvPr/>
            </p:nvSpPr>
            <p:spPr>
              <a:xfrm>
                <a:off x="8743800" y="1285875"/>
                <a:ext cx="400200" cy="128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8"/>
              <p:cNvSpPr/>
              <p:nvPr/>
            </p:nvSpPr>
            <p:spPr>
              <a:xfrm>
                <a:off x="8743800" y="0"/>
                <a:ext cx="400200" cy="1285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6" name="Google Shape;17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1239936" y="1187491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18"/>
          <p:cNvSpPr txBox="1"/>
          <p:nvPr>
            <p:ph idx="2" type="subTitle"/>
          </p:nvPr>
        </p:nvSpPr>
        <p:spPr>
          <a:xfrm>
            <a:off x="1239938" y="175617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3" type="subTitle"/>
          </p:nvPr>
        </p:nvSpPr>
        <p:spPr>
          <a:xfrm>
            <a:off x="4937064" y="175617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4" type="subTitle"/>
          </p:nvPr>
        </p:nvSpPr>
        <p:spPr>
          <a:xfrm>
            <a:off x="1239938" y="350450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1" name="Google Shape;181;p18"/>
          <p:cNvSpPr txBox="1"/>
          <p:nvPr>
            <p:ph idx="5" type="subTitle"/>
          </p:nvPr>
        </p:nvSpPr>
        <p:spPr>
          <a:xfrm>
            <a:off x="4937064" y="350450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idx="6" type="subTitle"/>
          </p:nvPr>
        </p:nvSpPr>
        <p:spPr>
          <a:xfrm>
            <a:off x="1239936" y="2935816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" name="Google Shape;183;p18"/>
          <p:cNvSpPr txBox="1"/>
          <p:nvPr>
            <p:ph idx="7" type="subTitle"/>
          </p:nvPr>
        </p:nvSpPr>
        <p:spPr>
          <a:xfrm>
            <a:off x="4937061" y="1187491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4" name="Google Shape;184;p18"/>
          <p:cNvSpPr txBox="1"/>
          <p:nvPr>
            <p:ph idx="8" type="subTitle"/>
          </p:nvPr>
        </p:nvSpPr>
        <p:spPr>
          <a:xfrm>
            <a:off x="4937061" y="2935816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9"/>
          <p:cNvGrpSpPr/>
          <p:nvPr/>
        </p:nvGrpSpPr>
        <p:grpSpPr>
          <a:xfrm>
            <a:off x="-3" y="336400"/>
            <a:ext cx="9144003" cy="4807100"/>
            <a:chOff x="-3" y="336400"/>
            <a:chExt cx="9144003" cy="4807100"/>
          </a:xfrm>
        </p:grpSpPr>
        <p:grpSp>
          <p:nvGrpSpPr>
            <p:cNvPr id="187" name="Google Shape;187;p19"/>
            <p:cNvGrpSpPr/>
            <p:nvPr/>
          </p:nvGrpSpPr>
          <p:grpSpPr>
            <a:xfrm>
              <a:off x="-3" y="4743300"/>
              <a:ext cx="9144003" cy="400200"/>
              <a:chOff x="-3" y="4743300"/>
              <a:chExt cx="9144003" cy="400200"/>
            </a:xfrm>
          </p:grpSpPr>
          <p:sp>
            <p:nvSpPr>
              <p:cNvPr id="188" name="Google Shape;188;p19"/>
              <p:cNvSpPr/>
              <p:nvPr/>
            </p:nvSpPr>
            <p:spPr>
              <a:xfrm rot="5400000">
                <a:off x="7800900" y="3800400"/>
                <a:ext cx="400200" cy="228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9"/>
              <p:cNvSpPr/>
              <p:nvPr/>
            </p:nvSpPr>
            <p:spPr>
              <a:xfrm rot="5400000">
                <a:off x="5514892" y="3800400"/>
                <a:ext cx="400200" cy="2286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9"/>
              <p:cNvSpPr/>
              <p:nvPr/>
            </p:nvSpPr>
            <p:spPr>
              <a:xfrm rot="5400000">
                <a:off x="3228906" y="3800400"/>
                <a:ext cx="400200" cy="228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9"/>
              <p:cNvSpPr/>
              <p:nvPr/>
            </p:nvSpPr>
            <p:spPr>
              <a:xfrm rot="5400000">
                <a:off x="942897" y="3800400"/>
                <a:ext cx="400200" cy="22860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" name="Google Shape;192;p19"/>
            <p:cNvSpPr/>
            <p:nvPr/>
          </p:nvSpPr>
          <p:spPr>
            <a:xfrm>
              <a:off x="7828800" y="3364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1" type="subTitle"/>
          </p:nvPr>
        </p:nvSpPr>
        <p:spPr>
          <a:xfrm>
            <a:off x="841920" y="1963922"/>
            <a:ext cx="2223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2" type="subTitle"/>
          </p:nvPr>
        </p:nvSpPr>
        <p:spPr>
          <a:xfrm>
            <a:off x="3462429" y="1963922"/>
            <a:ext cx="2223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19"/>
          <p:cNvSpPr txBox="1"/>
          <p:nvPr>
            <p:ph idx="3" type="subTitle"/>
          </p:nvPr>
        </p:nvSpPr>
        <p:spPr>
          <a:xfrm>
            <a:off x="6082938" y="1963922"/>
            <a:ext cx="2217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" name="Google Shape;197;p19"/>
          <p:cNvSpPr txBox="1"/>
          <p:nvPr>
            <p:ph idx="4" type="subTitle"/>
          </p:nvPr>
        </p:nvSpPr>
        <p:spPr>
          <a:xfrm>
            <a:off x="841920" y="3665026"/>
            <a:ext cx="2223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19"/>
          <p:cNvSpPr txBox="1"/>
          <p:nvPr>
            <p:ph idx="5" type="subTitle"/>
          </p:nvPr>
        </p:nvSpPr>
        <p:spPr>
          <a:xfrm>
            <a:off x="3459538" y="3665026"/>
            <a:ext cx="2223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19"/>
          <p:cNvSpPr txBox="1"/>
          <p:nvPr>
            <p:ph idx="6" type="subTitle"/>
          </p:nvPr>
        </p:nvSpPr>
        <p:spPr>
          <a:xfrm>
            <a:off x="6082938" y="3665026"/>
            <a:ext cx="2217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19"/>
          <p:cNvSpPr txBox="1"/>
          <p:nvPr>
            <p:ph idx="7" type="subTitle"/>
          </p:nvPr>
        </p:nvSpPr>
        <p:spPr>
          <a:xfrm>
            <a:off x="837263" y="1376300"/>
            <a:ext cx="22239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1" name="Google Shape;201;p19"/>
          <p:cNvSpPr txBox="1"/>
          <p:nvPr>
            <p:ph idx="8" type="subTitle"/>
          </p:nvPr>
        </p:nvSpPr>
        <p:spPr>
          <a:xfrm>
            <a:off x="3459544" y="1376300"/>
            <a:ext cx="22239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2" name="Google Shape;202;p19"/>
          <p:cNvSpPr txBox="1"/>
          <p:nvPr>
            <p:ph idx="9" type="subTitle"/>
          </p:nvPr>
        </p:nvSpPr>
        <p:spPr>
          <a:xfrm>
            <a:off x="6087593" y="1376300"/>
            <a:ext cx="22170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3" name="Google Shape;203;p19"/>
          <p:cNvSpPr txBox="1"/>
          <p:nvPr>
            <p:ph idx="13" type="subTitle"/>
          </p:nvPr>
        </p:nvSpPr>
        <p:spPr>
          <a:xfrm>
            <a:off x="837573" y="3072898"/>
            <a:ext cx="22239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4" name="Google Shape;204;p19"/>
          <p:cNvSpPr txBox="1"/>
          <p:nvPr>
            <p:ph idx="14" type="subTitle"/>
          </p:nvPr>
        </p:nvSpPr>
        <p:spPr>
          <a:xfrm>
            <a:off x="3459544" y="3072898"/>
            <a:ext cx="22239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5" name="Google Shape;205;p19"/>
          <p:cNvSpPr txBox="1"/>
          <p:nvPr>
            <p:ph idx="15" type="subTitle"/>
          </p:nvPr>
        </p:nvSpPr>
        <p:spPr>
          <a:xfrm>
            <a:off x="6085236" y="3072898"/>
            <a:ext cx="22215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0"/>
          <p:cNvGrpSpPr/>
          <p:nvPr/>
        </p:nvGrpSpPr>
        <p:grpSpPr>
          <a:xfrm>
            <a:off x="0" y="0"/>
            <a:ext cx="9144000" cy="5143425"/>
            <a:chOff x="0" y="0"/>
            <a:chExt cx="9144000" cy="5143425"/>
          </a:xfrm>
        </p:grpSpPr>
        <p:sp>
          <p:nvSpPr>
            <p:cNvPr id="208" name="Google Shape;208;p20"/>
            <p:cNvSpPr/>
            <p:nvPr/>
          </p:nvSpPr>
          <p:spPr>
            <a:xfrm>
              <a:off x="0" y="3364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" name="Google Shape;209;p20"/>
            <p:cNvGrpSpPr/>
            <p:nvPr/>
          </p:nvGrpSpPr>
          <p:grpSpPr>
            <a:xfrm>
              <a:off x="8743800" y="0"/>
              <a:ext cx="400200" cy="5143425"/>
              <a:chOff x="8743800" y="0"/>
              <a:chExt cx="400200" cy="5143425"/>
            </a:xfrm>
          </p:grpSpPr>
          <p:sp>
            <p:nvSpPr>
              <p:cNvPr id="210" name="Google Shape;210;p20"/>
              <p:cNvSpPr/>
              <p:nvPr/>
            </p:nvSpPr>
            <p:spPr>
              <a:xfrm>
                <a:off x="8743800" y="2571750"/>
                <a:ext cx="400200" cy="128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0"/>
              <p:cNvSpPr/>
              <p:nvPr/>
            </p:nvSpPr>
            <p:spPr>
              <a:xfrm>
                <a:off x="8743800" y="3857625"/>
                <a:ext cx="400200" cy="12858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>
                <a:off x="8743800" y="1285875"/>
                <a:ext cx="400200" cy="1285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0"/>
              <p:cNvSpPr/>
              <p:nvPr/>
            </p:nvSpPr>
            <p:spPr>
              <a:xfrm>
                <a:off x="8743800" y="0"/>
                <a:ext cx="400200" cy="1285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4" name="Google Shape;214;p20"/>
          <p:cNvSpPr txBox="1"/>
          <p:nvPr>
            <p:ph hasCustomPrompt="1" type="title"/>
          </p:nvPr>
        </p:nvSpPr>
        <p:spPr>
          <a:xfrm>
            <a:off x="3347425" y="535000"/>
            <a:ext cx="50814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347425" y="1336700"/>
            <a:ext cx="50814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6" name="Google Shape;216;p20"/>
          <p:cNvSpPr txBox="1"/>
          <p:nvPr>
            <p:ph hasCustomPrompt="1" idx="2" type="title"/>
          </p:nvPr>
        </p:nvSpPr>
        <p:spPr>
          <a:xfrm>
            <a:off x="3347425" y="1980250"/>
            <a:ext cx="50814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7" name="Google Shape;217;p20"/>
          <p:cNvSpPr txBox="1"/>
          <p:nvPr>
            <p:ph idx="3" type="subTitle"/>
          </p:nvPr>
        </p:nvSpPr>
        <p:spPr>
          <a:xfrm>
            <a:off x="3347425" y="2781950"/>
            <a:ext cx="50814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8" name="Google Shape;218;p20"/>
          <p:cNvSpPr txBox="1"/>
          <p:nvPr>
            <p:ph hasCustomPrompt="1" idx="4" type="title"/>
          </p:nvPr>
        </p:nvSpPr>
        <p:spPr>
          <a:xfrm>
            <a:off x="3347425" y="3425499"/>
            <a:ext cx="50814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9" name="Google Shape;219;p20"/>
          <p:cNvSpPr txBox="1"/>
          <p:nvPr>
            <p:ph idx="5" type="subTitle"/>
          </p:nvPr>
        </p:nvSpPr>
        <p:spPr>
          <a:xfrm>
            <a:off x="3347425" y="4227200"/>
            <a:ext cx="50814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0" y="0"/>
            <a:ext cx="9144000" cy="5143425"/>
            <a:chOff x="0" y="0"/>
            <a:chExt cx="9144000" cy="5143425"/>
          </a:xfrm>
        </p:grpSpPr>
        <p:sp>
          <p:nvSpPr>
            <p:cNvPr id="20" name="Google Shape;20;p3"/>
            <p:cNvSpPr/>
            <p:nvPr/>
          </p:nvSpPr>
          <p:spPr>
            <a:xfrm>
              <a:off x="7828800" y="3364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" name="Google Shape;21;p3"/>
            <p:cNvGrpSpPr/>
            <p:nvPr/>
          </p:nvGrpSpPr>
          <p:grpSpPr>
            <a:xfrm>
              <a:off x="0" y="0"/>
              <a:ext cx="400200" cy="5143425"/>
              <a:chOff x="8743800" y="0"/>
              <a:chExt cx="400200" cy="5143425"/>
            </a:xfrm>
          </p:grpSpPr>
          <p:sp>
            <p:nvSpPr>
              <p:cNvPr id="22" name="Google Shape;22;p3"/>
              <p:cNvSpPr/>
              <p:nvPr/>
            </p:nvSpPr>
            <p:spPr>
              <a:xfrm>
                <a:off x="8743800" y="2571750"/>
                <a:ext cx="400200" cy="128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8743800" y="3857625"/>
                <a:ext cx="400200" cy="12858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8743800" y="1285875"/>
                <a:ext cx="400200" cy="1285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743800" y="0"/>
                <a:ext cx="400200" cy="1285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1324700" y="2827177"/>
            <a:ext cx="33318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2" type="title"/>
          </p:nvPr>
        </p:nvSpPr>
        <p:spPr>
          <a:xfrm>
            <a:off x="1324700" y="1381223"/>
            <a:ext cx="1089900" cy="1027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1"/>
          <p:cNvGrpSpPr/>
          <p:nvPr/>
        </p:nvGrpSpPr>
        <p:grpSpPr>
          <a:xfrm>
            <a:off x="0" y="0"/>
            <a:ext cx="9144000" cy="5143425"/>
            <a:chOff x="0" y="0"/>
            <a:chExt cx="9144000" cy="5143425"/>
          </a:xfrm>
        </p:grpSpPr>
        <p:sp>
          <p:nvSpPr>
            <p:cNvPr id="222" name="Google Shape;222;p21"/>
            <p:cNvSpPr/>
            <p:nvPr/>
          </p:nvSpPr>
          <p:spPr>
            <a:xfrm>
              <a:off x="7828800" y="3364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" name="Google Shape;223;p21"/>
            <p:cNvGrpSpPr/>
            <p:nvPr/>
          </p:nvGrpSpPr>
          <p:grpSpPr>
            <a:xfrm>
              <a:off x="0" y="0"/>
              <a:ext cx="400200" cy="5143425"/>
              <a:chOff x="8743800" y="0"/>
              <a:chExt cx="400200" cy="5143425"/>
            </a:xfrm>
          </p:grpSpPr>
          <p:sp>
            <p:nvSpPr>
              <p:cNvPr id="224" name="Google Shape;224;p21"/>
              <p:cNvSpPr/>
              <p:nvPr/>
            </p:nvSpPr>
            <p:spPr>
              <a:xfrm>
                <a:off x="8743800" y="2571750"/>
                <a:ext cx="400200" cy="128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1"/>
              <p:cNvSpPr/>
              <p:nvPr/>
            </p:nvSpPr>
            <p:spPr>
              <a:xfrm>
                <a:off x="8743800" y="3857625"/>
                <a:ext cx="400200" cy="12858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1"/>
              <p:cNvSpPr/>
              <p:nvPr/>
            </p:nvSpPr>
            <p:spPr>
              <a:xfrm>
                <a:off x="8743800" y="1285875"/>
                <a:ext cx="400200" cy="1285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1"/>
              <p:cNvSpPr/>
              <p:nvPr/>
            </p:nvSpPr>
            <p:spPr>
              <a:xfrm>
                <a:off x="8743800" y="0"/>
                <a:ext cx="400200" cy="1285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8" name="Google Shape;228;p21"/>
          <p:cNvSpPr txBox="1"/>
          <p:nvPr>
            <p:ph type="ctrTitle"/>
          </p:nvPr>
        </p:nvSpPr>
        <p:spPr>
          <a:xfrm>
            <a:off x="4540575" y="535000"/>
            <a:ext cx="38880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9" name="Google Shape;229;p21"/>
          <p:cNvSpPr txBox="1"/>
          <p:nvPr>
            <p:ph idx="1" type="subTitle"/>
          </p:nvPr>
        </p:nvSpPr>
        <p:spPr>
          <a:xfrm>
            <a:off x="4540575" y="1770427"/>
            <a:ext cx="38880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0" name="Google Shape;230;p21"/>
          <p:cNvSpPr txBox="1"/>
          <p:nvPr/>
        </p:nvSpPr>
        <p:spPr>
          <a:xfrm>
            <a:off x="4540681" y="3772825"/>
            <a:ext cx="38880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includes icons by </a:t>
            </a:r>
            <a:r>
              <a:rPr b="1"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2"/>
          <p:cNvGrpSpPr/>
          <p:nvPr/>
        </p:nvGrpSpPr>
        <p:grpSpPr>
          <a:xfrm>
            <a:off x="0" y="0"/>
            <a:ext cx="9144000" cy="5143425"/>
            <a:chOff x="0" y="0"/>
            <a:chExt cx="9144000" cy="5143425"/>
          </a:xfrm>
        </p:grpSpPr>
        <p:sp>
          <p:nvSpPr>
            <p:cNvPr id="233" name="Google Shape;233;p22"/>
            <p:cNvSpPr/>
            <p:nvPr/>
          </p:nvSpPr>
          <p:spPr>
            <a:xfrm>
              <a:off x="7828800" y="3364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" name="Google Shape;234;p22"/>
            <p:cNvGrpSpPr/>
            <p:nvPr/>
          </p:nvGrpSpPr>
          <p:grpSpPr>
            <a:xfrm>
              <a:off x="0" y="0"/>
              <a:ext cx="400200" cy="5143425"/>
              <a:chOff x="8743800" y="0"/>
              <a:chExt cx="400200" cy="5143425"/>
            </a:xfrm>
          </p:grpSpPr>
          <p:sp>
            <p:nvSpPr>
              <p:cNvPr id="235" name="Google Shape;235;p22"/>
              <p:cNvSpPr/>
              <p:nvPr/>
            </p:nvSpPr>
            <p:spPr>
              <a:xfrm>
                <a:off x="8743800" y="2571750"/>
                <a:ext cx="400200" cy="128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8743800" y="3857625"/>
                <a:ext cx="400200" cy="12858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>
                <a:off x="8743800" y="1285875"/>
                <a:ext cx="400200" cy="1285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2"/>
              <p:cNvSpPr/>
              <p:nvPr/>
            </p:nvSpPr>
            <p:spPr>
              <a:xfrm>
                <a:off x="8743800" y="0"/>
                <a:ext cx="400200" cy="1285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3"/>
          <p:cNvGrpSpPr/>
          <p:nvPr/>
        </p:nvGrpSpPr>
        <p:grpSpPr>
          <a:xfrm>
            <a:off x="-3" y="336400"/>
            <a:ext cx="9144003" cy="4807100"/>
            <a:chOff x="-3" y="336400"/>
            <a:chExt cx="9144003" cy="4807100"/>
          </a:xfrm>
        </p:grpSpPr>
        <p:grpSp>
          <p:nvGrpSpPr>
            <p:cNvPr id="241" name="Google Shape;241;p23"/>
            <p:cNvGrpSpPr/>
            <p:nvPr/>
          </p:nvGrpSpPr>
          <p:grpSpPr>
            <a:xfrm>
              <a:off x="-3" y="4743300"/>
              <a:ext cx="9144003" cy="400200"/>
              <a:chOff x="-3" y="4743300"/>
              <a:chExt cx="9144003" cy="400200"/>
            </a:xfrm>
          </p:grpSpPr>
          <p:sp>
            <p:nvSpPr>
              <p:cNvPr id="242" name="Google Shape;242;p23"/>
              <p:cNvSpPr/>
              <p:nvPr/>
            </p:nvSpPr>
            <p:spPr>
              <a:xfrm rot="5400000">
                <a:off x="7800900" y="3800400"/>
                <a:ext cx="400200" cy="228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3"/>
              <p:cNvSpPr/>
              <p:nvPr/>
            </p:nvSpPr>
            <p:spPr>
              <a:xfrm rot="5400000">
                <a:off x="5514892" y="3800400"/>
                <a:ext cx="400200" cy="2286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3"/>
              <p:cNvSpPr/>
              <p:nvPr/>
            </p:nvSpPr>
            <p:spPr>
              <a:xfrm rot="5400000">
                <a:off x="3228906" y="3800400"/>
                <a:ext cx="400200" cy="228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rot="5400000">
                <a:off x="942897" y="3800400"/>
                <a:ext cx="400200" cy="22860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6" name="Google Shape;246;p23"/>
            <p:cNvSpPr/>
            <p:nvPr/>
          </p:nvSpPr>
          <p:spPr>
            <a:xfrm>
              <a:off x="7828800" y="3364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0"/>
            <a:ext cx="9144000" cy="5143425"/>
            <a:chOff x="0" y="0"/>
            <a:chExt cx="9144000" cy="5143425"/>
          </a:xfrm>
        </p:grpSpPr>
        <p:sp>
          <p:nvSpPr>
            <p:cNvPr id="30" name="Google Shape;30;p4"/>
            <p:cNvSpPr/>
            <p:nvPr/>
          </p:nvSpPr>
          <p:spPr>
            <a:xfrm>
              <a:off x="0" y="46085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" name="Google Shape;31;p4"/>
            <p:cNvGrpSpPr/>
            <p:nvPr/>
          </p:nvGrpSpPr>
          <p:grpSpPr>
            <a:xfrm>
              <a:off x="8743800" y="0"/>
              <a:ext cx="400200" cy="5143425"/>
              <a:chOff x="8743800" y="0"/>
              <a:chExt cx="400200" cy="5143425"/>
            </a:xfrm>
          </p:grpSpPr>
          <p:sp>
            <p:nvSpPr>
              <p:cNvPr id="32" name="Google Shape;32;p4"/>
              <p:cNvSpPr/>
              <p:nvPr/>
            </p:nvSpPr>
            <p:spPr>
              <a:xfrm>
                <a:off x="8743800" y="2571750"/>
                <a:ext cx="400200" cy="1285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8743800" y="3857625"/>
                <a:ext cx="400200" cy="12858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8743800" y="1285875"/>
                <a:ext cx="400200" cy="128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8743800" y="0"/>
                <a:ext cx="400200" cy="1285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20000" y="1102675"/>
            <a:ext cx="3838200" cy="13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200"/>
              <a:buFont typeface="Didact Gothic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◻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1290775" y="1927005"/>
            <a:ext cx="2907600" cy="5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4945650" y="1927005"/>
            <a:ext cx="2907600" cy="5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3" type="subTitle"/>
          </p:nvPr>
        </p:nvSpPr>
        <p:spPr>
          <a:xfrm>
            <a:off x="1290775" y="2501350"/>
            <a:ext cx="2907600" cy="13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4" type="subTitle"/>
          </p:nvPr>
        </p:nvSpPr>
        <p:spPr>
          <a:xfrm>
            <a:off x="4945650" y="2501350"/>
            <a:ext cx="2907600" cy="13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4" name="Google Shape;44;p5"/>
          <p:cNvGrpSpPr/>
          <p:nvPr/>
        </p:nvGrpSpPr>
        <p:grpSpPr>
          <a:xfrm>
            <a:off x="0" y="0"/>
            <a:ext cx="9144000" cy="5143425"/>
            <a:chOff x="0" y="0"/>
            <a:chExt cx="9144000" cy="5143425"/>
          </a:xfrm>
        </p:grpSpPr>
        <p:sp>
          <p:nvSpPr>
            <p:cNvPr id="45" name="Google Shape;45;p5"/>
            <p:cNvSpPr/>
            <p:nvPr/>
          </p:nvSpPr>
          <p:spPr>
            <a:xfrm>
              <a:off x="0" y="46085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5"/>
            <p:cNvGrpSpPr/>
            <p:nvPr/>
          </p:nvGrpSpPr>
          <p:grpSpPr>
            <a:xfrm>
              <a:off x="8743800" y="0"/>
              <a:ext cx="400200" cy="5143425"/>
              <a:chOff x="8743800" y="0"/>
              <a:chExt cx="400200" cy="5143425"/>
            </a:xfrm>
          </p:grpSpPr>
          <p:sp>
            <p:nvSpPr>
              <p:cNvPr id="47" name="Google Shape;47;p5"/>
              <p:cNvSpPr/>
              <p:nvPr/>
            </p:nvSpPr>
            <p:spPr>
              <a:xfrm>
                <a:off x="8743800" y="2571750"/>
                <a:ext cx="400200" cy="1285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8743800" y="3857625"/>
                <a:ext cx="400200" cy="12858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5"/>
              <p:cNvSpPr/>
              <p:nvPr/>
            </p:nvSpPr>
            <p:spPr>
              <a:xfrm>
                <a:off x="8743800" y="1285875"/>
                <a:ext cx="400200" cy="128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5"/>
              <p:cNvSpPr/>
              <p:nvPr/>
            </p:nvSpPr>
            <p:spPr>
              <a:xfrm>
                <a:off x="8743800" y="0"/>
                <a:ext cx="400200" cy="1285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6"/>
          <p:cNvGrpSpPr/>
          <p:nvPr/>
        </p:nvGrpSpPr>
        <p:grpSpPr>
          <a:xfrm>
            <a:off x="-3" y="336400"/>
            <a:ext cx="9144003" cy="4807100"/>
            <a:chOff x="-3" y="336400"/>
            <a:chExt cx="9144003" cy="4807100"/>
          </a:xfrm>
        </p:grpSpPr>
        <p:grpSp>
          <p:nvGrpSpPr>
            <p:cNvPr id="53" name="Google Shape;53;p6"/>
            <p:cNvGrpSpPr/>
            <p:nvPr/>
          </p:nvGrpSpPr>
          <p:grpSpPr>
            <a:xfrm>
              <a:off x="-3" y="4743300"/>
              <a:ext cx="9144003" cy="400200"/>
              <a:chOff x="-3" y="4743300"/>
              <a:chExt cx="9144003" cy="400200"/>
            </a:xfrm>
          </p:grpSpPr>
          <p:sp>
            <p:nvSpPr>
              <p:cNvPr id="54" name="Google Shape;54;p6"/>
              <p:cNvSpPr/>
              <p:nvPr/>
            </p:nvSpPr>
            <p:spPr>
              <a:xfrm rot="5400000">
                <a:off x="7800900" y="3800400"/>
                <a:ext cx="400200" cy="228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 rot="5400000">
                <a:off x="5514892" y="3800400"/>
                <a:ext cx="400200" cy="2286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 rot="5400000">
                <a:off x="3228906" y="3800400"/>
                <a:ext cx="400200" cy="228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 rot="5400000">
                <a:off x="942897" y="3800400"/>
                <a:ext cx="400200" cy="22860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" name="Google Shape;58;p6"/>
            <p:cNvSpPr/>
            <p:nvPr/>
          </p:nvSpPr>
          <p:spPr>
            <a:xfrm>
              <a:off x="7828800" y="3364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7"/>
          <p:cNvGrpSpPr/>
          <p:nvPr/>
        </p:nvGrpSpPr>
        <p:grpSpPr>
          <a:xfrm>
            <a:off x="0" y="0"/>
            <a:ext cx="9144000" cy="5143425"/>
            <a:chOff x="0" y="0"/>
            <a:chExt cx="9144000" cy="5143425"/>
          </a:xfrm>
        </p:grpSpPr>
        <p:sp>
          <p:nvSpPr>
            <p:cNvPr id="62" name="Google Shape;62;p7"/>
            <p:cNvSpPr/>
            <p:nvPr/>
          </p:nvSpPr>
          <p:spPr>
            <a:xfrm>
              <a:off x="0" y="3364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" name="Google Shape;63;p7"/>
            <p:cNvGrpSpPr/>
            <p:nvPr/>
          </p:nvGrpSpPr>
          <p:grpSpPr>
            <a:xfrm>
              <a:off x="8743800" y="0"/>
              <a:ext cx="400200" cy="5143425"/>
              <a:chOff x="8743800" y="0"/>
              <a:chExt cx="400200" cy="5143425"/>
            </a:xfrm>
          </p:grpSpPr>
          <p:sp>
            <p:nvSpPr>
              <p:cNvPr id="64" name="Google Shape;64;p7"/>
              <p:cNvSpPr/>
              <p:nvPr/>
            </p:nvSpPr>
            <p:spPr>
              <a:xfrm>
                <a:off x="8743800" y="2571750"/>
                <a:ext cx="400200" cy="128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7"/>
              <p:cNvSpPr/>
              <p:nvPr/>
            </p:nvSpPr>
            <p:spPr>
              <a:xfrm>
                <a:off x="8743800" y="3857625"/>
                <a:ext cx="400200" cy="12858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7"/>
              <p:cNvSpPr/>
              <p:nvPr/>
            </p:nvSpPr>
            <p:spPr>
              <a:xfrm>
                <a:off x="8743800" y="1285875"/>
                <a:ext cx="400200" cy="1285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7"/>
              <p:cNvSpPr/>
              <p:nvPr/>
            </p:nvSpPr>
            <p:spPr>
              <a:xfrm>
                <a:off x="8743800" y="0"/>
                <a:ext cx="400200" cy="1285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" name="Google Shape;68;p7"/>
          <p:cNvSpPr txBox="1"/>
          <p:nvPr>
            <p:ph type="title"/>
          </p:nvPr>
        </p:nvSpPr>
        <p:spPr>
          <a:xfrm>
            <a:off x="720000" y="1435625"/>
            <a:ext cx="32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720000" y="2538175"/>
            <a:ext cx="3214800" cy="1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Light"/>
              <a:buChar char="■"/>
              <a:defRPr/>
            </a:lvl9pPr>
          </a:lstStyle>
          <a:p/>
        </p:txBody>
      </p:sp>
      <p:sp>
        <p:nvSpPr>
          <p:cNvPr id="70" name="Google Shape;70;p7"/>
          <p:cNvSpPr/>
          <p:nvPr>
            <p:ph idx="2" type="pic"/>
          </p:nvPr>
        </p:nvSpPr>
        <p:spPr>
          <a:xfrm>
            <a:off x="5230800" y="0"/>
            <a:ext cx="3513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73" name="Google Shape;73;p8"/>
          <p:cNvGrpSpPr/>
          <p:nvPr/>
        </p:nvGrpSpPr>
        <p:grpSpPr>
          <a:xfrm>
            <a:off x="-3" y="336400"/>
            <a:ext cx="9144003" cy="4807100"/>
            <a:chOff x="-3" y="336400"/>
            <a:chExt cx="9144003" cy="4807100"/>
          </a:xfrm>
        </p:grpSpPr>
        <p:grpSp>
          <p:nvGrpSpPr>
            <p:cNvPr id="74" name="Google Shape;74;p8"/>
            <p:cNvGrpSpPr/>
            <p:nvPr/>
          </p:nvGrpSpPr>
          <p:grpSpPr>
            <a:xfrm>
              <a:off x="-3" y="4743300"/>
              <a:ext cx="9144003" cy="400200"/>
              <a:chOff x="-3" y="4743300"/>
              <a:chExt cx="9144003" cy="400200"/>
            </a:xfrm>
          </p:grpSpPr>
          <p:sp>
            <p:nvSpPr>
              <p:cNvPr id="75" name="Google Shape;75;p8"/>
              <p:cNvSpPr/>
              <p:nvPr/>
            </p:nvSpPr>
            <p:spPr>
              <a:xfrm rot="5400000">
                <a:off x="7800900" y="3800400"/>
                <a:ext cx="400200" cy="228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8"/>
              <p:cNvSpPr/>
              <p:nvPr/>
            </p:nvSpPr>
            <p:spPr>
              <a:xfrm rot="5400000">
                <a:off x="5514892" y="3800400"/>
                <a:ext cx="400200" cy="2286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8"/>
              <p:cNvSpPr/>
              <p:nvPr/>
            </p:nvSpPr>
            <p:spPr>
              <a:xfrm rot="5400000">
                <a:off x="3228906" y="3800400"/>
                <a:ext cx="400200" cy="228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rot="5400000">
                <a:off x="942897" y="3800400"/>
                <a:ext cx="400200" cy="22860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" name="Google Shape;79;p8"/>
            <p:cNvSpPr/>
            <p:nvPr/>
          </p:nvSpPr>
          <p:spPr>
            <a:xfrm>
              <a:off x="7828800" y="3364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9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83" name="Google Shape;83;p9"/>
          <p:cNvGrpSpPr/>
          <p:nvPr/>
        </p:nvGrpSpPr>
        <p:grpSpPr>
          <a:xfrm>
            <a:off x="-3" y="336400"/>
            <a:ext cx="9144003" cy="4807100"/>
            <a:chOff x="-3" y="336400"/>
            <a:chExt cx="9144003" cy="4807100"/>
          </a:xfrm>
        </p:grpSpPr>
        <p:grpSp>
          <p:nvGrpSpPr>
            <p:cNvPr id="84" name="Google Shape;84;p9"/>
            <p:cNvGrpSpPr/>
            <p:nvPr/>
          </p:nvGrpSpPr>
          <p:grpSpPr>
            <a:xfrm>
              <a:off x="-3" y="4743300"/>
              <a:ext cx="9144003" cy="400200"/>
              <a:chOff x="-3" y="4743300"/>
              <a:chExt cx="9144003" cy="400200"/>
            </a:xfrm>
          </p:grpSpPr>
          <p:sp>
            <p:nvSpPr>
              <p:cNvPr id="85" name="Google Shape;85;p9"/>
              <p:cNvSpPr/>
              <p:nvPr/>
            </p:nvSpPr>
            <p:spPr>
              <a:xfrm rot="5400000">
                <a:off x="7800900" y="3800400"/>
                <a:ext cx="400200" cy="228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9"/>
              <p:cNvSpPr/>
              <p:nvPr/>
            </p:nvSpPr>
            <p:spPr>
              <a:xfrm rot="5400000">
                <a:off x="5514892" y="3800400"/>
                <a:ext cx="400200" cy="2286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 rot="5400000">
                <a:off x="3228906" y="3800400"/>
                <a:ext cx="400200" cy="228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 rot="5400000">
                <a:off x="942897" y="3800400"/>
                <a:ext cx="400200" cy="22860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" name="Google Shape;89;p9"/>
            <p:cNvSpPr/>
            <p:nvPr/>
          </p:nvSpPr>
          <p:spPr>
            <a:xfrm>
              <a:off x="7828800" y="3364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>
            <p:ph type="ctrTitle"/>
          </p:nvPr>
        </p:nvSpPr>
        <p:spPr>
          <a:xfrm>
            <a:off x="715175" y="690100"/>
            <a:ext cx="5311500" cy="19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/>
              <a:t>Chapter Cache</a:t>
            </a:r>
            <a:endParaRPr sz="5900"/>
          </a:p>
        </p:txBody>
      </p:sp>
      <p:sp>
        <p:nvSpPr>
          <p:cNvPr id="252" name="Google Shape;252;p24"/>
          <p:cNvSpPr txBox="1"/>
          <p:nvPr>
            <p:ph idx="1" type="subTitle"/>
          </p:nvPr>
        </p:nvSpPr>
        <p:spPr>
          <a:xfrm>
            <a:off x="1012775" y="2637400"/>
            <a:ext cx="41805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Benjamin Hart, Hye Chan Lee, Faeren Madza, Daniel Park, Anwesha Pradhananga</a:t>
            </a:r>
            <a:endParaRPr/>
          </a:p>
        </p:txBody>
      </p:sp>
      <p:grpSp>
        <p:nvGrpSpPr>
          <p:cNvPr id="253" name="Google Shape;253;p24"/>
          <p:cNvGrpSpPr/>
          <p:nvPr/>
        </p:nvGrpSpPr>
        <p:grpSpPr>
          <a:xfrm>
            <a:off x="4752048" y="2018814"/>
            <a:ext cx="3661458" cy="3034447"/>
            <a:chOff x="4752048" y="2018814"/>
            <a:chExt cx="3661458" cy="3034447"/>
          </a:xfrm>
        </p:grpSpPr>
        <p:grpSp>
          <p:nvGrpSpPr>
            <p:cNvPr id="254" name="Google Shape;254;p24"/>
            <p:cNvGrpSpPr/>
            <p:nvPr/>
          </p:nvGrpSpPr>
          <p:grpSpPr>
            <a:xfrm>
              <a:off x="6632708" y="2018814"/>
              <a:ext cx="1052392" cy="1741951"/>
              <a:chOff x="6632708" y="2095014"/>
              <a:chExt cx="1052392" cy="1741951"/>
            </a:xfrm>
          </p:grpSpPr>
          <p:sp>
            <p:nvSpPr>
              <p:cNvPr id="255" name="Google Shape;255;p24"/>
              <p:cNvSpPr/>
              <p:nvPr/>
            </p:nvSpPr>
            <p:spPr>
              <a:xfrm>
                <a:off x="6891394" y="2106362"/>
                <a:ext cx="779105" cy="1584806"/>
              </a:xfrm>
              <a:custGeom>
                <a:rect b="b" l="l" r="r" t="t"/>
                <a:pathLst>
                  <a:path extrusionOk="0" h="51484" w="25310">
                    <a:moveTo>
                      <a:pt x="1327" y="0"/>
                    </a:moveTo>
                    <a:lnTo>
                      <a:pt x="744" y="336"/>
                    </a:lnTo>
                    <a:cubicBezTo>
                      <a:pt x="461" y="495"/>
                      <a:pt x="390" y="796"/>
                      <a:pt x="372" y="1150"/>
                    </a:cubicBezTo>
                    <a:lnTo>
                      <a:pt x="284" y="7923"/>
                    </a:lnTo>
                    <a:lnTo>
                      <a:pt x="284" y="9285"/>
                    </a:lnTo>
                    <a:lnTo>
                      <a:pt x="1" y="35743"/>
                    </a:lnTo>
                    <a:cubicBezTo>
                      <a:pt x="36" y="36645"/>
                      <a:pt x="514" y="37458"/>
                      <a:pt x="1256" y="37954"/>
                    </a:cubicBezTo>
                    <a:lnTo>
                      <a:pt x="1646" y="38184"/>
                    </a:lnTo>
                    <a:lnTo>
                      <a:pt x="23806" y="51183"/>
                    </a:lnTo>
                    <a:cubicBezTo>
                      <a:pt x="24000" y="51289"/>
                      <a:pt x="24195" y="51359"/>
                      <a:pt x="24407" y="51413"/>
                    </a:cubicBezTo>
                    <a:cubicBezTo>
                      <a:pt x="24619" y="51466"/>
                      <a:pt x="24849" y="51483"/>
                      <a:pt x="25062" y="51483"/>
                    </a:cubicBezTo>
                    <a:lnTo>
                      <a:pt x="25309" y="14290"/>
                    </a:lnTo>
                    <a:lnTo>
                      <a:pt x="25309" y="13866"/>
                    </a:lnTo>
                    <a:lnTo>
                      <a:pt x="25309" y="13370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4"/>
              <p:cNvSpPr/>
              <p:nvPr/>
            </p:nvSpPr>
            <p:spPr>
              <a:xfrm>
                <a:off x="6725240" y="2142172"/>
                <a:ext cx="892877" cy="513975"/>
              </a:xfrm>
              <a:custGeom>
                <a:rect b="b" l="l" r="r" t="t"/>
                <a:pathLst>
                  <a:path extrusionOk="0" h="16697" w="29006">
                    <a:moveTo>
                      <a:pt x="6898" y="1"/>
                    </a:moveTo>
                    <a:cubicBezTo>
                      <a:pt x="6770" y="1"/>
                      <a:pt x="6642" y="36"/>
                      <a:pt x="6527" y="107"/>
                    </a:cubicBezTo>
                    <a:lnTo>
                      <a:pt x="1" y="3821"/>
                    </a:lnTo>
                    <a:lnTo>
                      <a:pt x="22232" y="16696"/>
                    </a:lnTo>
                    <a:lnTo>
                      <a:pt x="29006" y="12841"/>
                    </a:lnTo>
                    <a:lnTo>
                      <a:pt x="7270" y="107"/>
                    </a:lnTo>
                    <a:cubicBezTo>
                      <a:pt x="7155" y="36"/>
                      <a:pt x="7027" y="1"/>
                      <a:pt x="68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4"/>
              <p:cNvSpPr/>
              <p:nvPr/>
            </p:nvSpPr>
            <p:spPr>
              <a:xfrm>
                <a:off x="7378537" y="2516857"/>
                <a:ext cx="240688" cy="134027"/>
              </a:xfrm>
              <a:custGeom>
                <a:rect b="b" l="l" r="r" t="t"/>
                <a:pathLst>
                  <a:path extrusionOk="0" h="4354" w="7819">
                    <a:moveTo>
                      <a:pt x="6910" y="1"/>
                    </a:moveTo>
                    <a:cubicBezTo>
                      <a:pt x="6688" y="1"/>
                      <a:pt x="6465" y="54"/>
                      <a:pt x="6262" y="156"/>
                    </a:cubicBezTo>
                    <a:lnTo>
                      <a:pt x="372" y="3516"/>
                    </a:lnTo>
                    <a:cubicBezTo>
                      <a:pt x="19" y="3710"/>
                      <a:pt x="1" y="4029"/>
                      <a:pt x="337" y="4223"/>
                    </a:cubicBezTo>
                    <a:cubicBezTo>
                      <a:pt x="518" y="4310"/>
                      <a:pt x="721" y="4354"/>
                      <a:pt x="925" y="4354"/>
                    </a:cubicBezTo>
                    <a:cubicBezTo>
                      <a:pt x="1140" y="4354"/>
                      <a:pt x="1358" y="4305"/>
                      <a:pt x="1557" y="4206"/>
                    </a:cubicBezTo>
                    <a:lnTo>
                      <a:pt x="7447" y="845"/>
                    </a:lnTo>
                    <a:cubicBezTo>
                      <a:pt x="7800" y="651"/>
                      <a:pt x="7818" y="332"/>
                      <a:pt x="7500" y="138"/>
                    </a:cubicBezTo>
                    <a:cubicBezTo>
                      <a:pt x="7314" y="45"/>
                      <a:pt x="7112" y="1"/>
                      <a:pt x="69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4"/>
              <p:cNvSpPr/>
              <p:nvPr/>
            </p:nvSpPr>
            <p:spPr>
              <a:xfrm>
                <a:off x="7404148" y="2523260"/>
                <a:ext cx="278766" cy="1313705"/>
              </a:xfrm>
              <a:custGeom>
                <a:rect b="b" l="l" r="r" t="t"/>
                <a:pathLst>
                  <a:path extrusionOk="0" h="42677" w="9056">
                    <a:moveTo>
                      <a:pt x="9055" y="1"/>
                    </a:moveTo>
                    <a:lnTo>
                      <a:pt x="248" y="4528"/>
                    </a:lnTo>
                    <a:lnTo>
                      <a:pt x="0" y="41633"/>
                    </a:lnTo>
                    <a:lnTo>
                      <a:pt x="0" y="42676"/>
                    </a:lnTo>
                    <a:cubicBezTo>
                      <a:pt x="442" y="42676"/>
                      <a:pt x="884" y="42570"/>
                      <a:pt x="1274" y="42376"/>
                    </a:cubicBezTo>
                    <a:lnTo>
                      <a:pt x="7534" y="38803"/>
                    </a:lnTo>
                    <a:cubicBezTo>
                      <a:pt x="8295" y="38326"/>
                      <a:pt x="8772" y="37512"/>
                      <a:pt x="8825" y="36628"/>
                    </a:cubicBezTo>
                    <a:lnTo>
                      <a:pt x="9055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4"/>
              <p:cNvSpPr/>
              <p:nvPr/>
            </p:nvSpPr>
            <p:spPr>
              <a:xfrm>
                <a:off x="6632708" y="2251050"/>
                <a:ext cx="779074" cy="1585360"/>
              </a:xfrm>
              <a:custGeom>
                <a:rect b="b" l="l" r="r" t="t"/>
                <a:pathLst>
                  <a:path extrusionOk="0" h="51502" w="25309">
                    <a:moveTo>
                      <a:pt x="1327" y="1"/>
                    </a:moveTo>
                    <a:lnTo>
                      <a:pt x="1115" y="125"/>
                    </a:lnTo>
                    <a:lnTo>
                      <a:pt x="743" y="355"/>
                    </a:lnTo>
                    <a:cubicBezTo>
                      <a:pt x="478" y="514"/>
                      <a:pt x="372" y="814"/>
                      <a:pt x="372" y="1150"/>
                    </a:cubicBezTo>
                    <a:lnTo>
                      <a:pt x="0" y="35761"/>
                    </a:lnTo>
                    <a:cubicBezTo>
                      <a:pt x="36" y="36646"/>
                      <a:pt x="513" y="37477"/>
                      <a:pt x="1256" y="37972"/>
                    </a:cubicBezTo>
                    <a:lnTo>
                      <a:pt x="23805" y="51183"/>
                    </a:lnTo>
                    <a:cubicBezTo>
                      <a:pt x="24195" y="51396"/>
                      <a:pt x="24637" y="51502"/>
                      <a:pt x="25079" y="51502"/>
                    </a:cubicBezTo>
                    <a:lnTo>
                      <a:pt x="25309" y="14291"/>
                    </a:lnTo>
                    <a:lnTo>
                      <a:pt x="25309" y="13866"/>
                    </a:lnTo>
                    <a:lnTo>
                      <a:pt x="25309" y="13371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4"/>
              <p:cNvSpPr/>
              <p:nvPr/>
            </p:nvSpPr>
            <p:spPr>
              <a:xfrm>
                <a:off x="6655579" y="2095014"/>
                <a:ext cx="1029521" cy="582959"/>
              </a:xfrm>
              <a:custGeom>
                <a:rect b="b" l="l" r="r" t="t"/>
                <a:pathLst>
                  <a:path extrusionOk="0" h="18938" w="33445">
                    <a:moveTo>
                      <a:pt x="8421" y="645"/>
                    </a:moveTo>
                    <a:cubicBezTo>
                      <a:pt x="8408" y="651"/>
                      <a:pt x="8396" y="658"/>
                      <a:pt x="8383" y="666"/>
                    </a:cubicBezTo>
                    <a:lnTo>
                      <a:pt x="8421" y="645"/>
                    </a:lnTo>
                    <a:close/>
                    <a:moveTo>
                      <a:pt x="67" y="5386"/>
                    </a:moveTo>
                    <a:cubicBezTo>
                      <a:pt x="45" y="5397"/>
                      <a:pt x="23" y="5409"/>
                      <a:pt x="0" y="5424"/>
                    </a:cubicBezTo>
                    <a:lnTo>
                      <a:pt x="67" y="5386"/>
                    </a:lnTo>
                    <a:close/>
                    <a:moveTo>
                      <a:pt x="9918" y="1"/>
                    </a:moveTo>
                    <a:cubicBezTo>
                      <a:pt x="9716" y="1"/>
                      <a:pt x="9511" y="45"/>
                      <a:pt x="9321" y="135"/>
                    </a:cubicBezTo>
                    <a:lnTo>
                      <a:pt x="8755" y="454"/>
                    </a:lnTo>
                    <a:lnTo>
                      <a:pt x="8421" y="645"/>
                    </a:lnTo>
                    <a:lnTo>
                      <a:pt x="8421" y="645"/>
                    </a:lnTo>
                    <a:cubicBezTo>
                      <a:pt x="8518" y="593"/>
                      <a:pt x="8624" y="568"/>
                      <a:pt x="8731" y="568"/>
                    </a:cubicBezTo>
                    <a:cubicBezTo>
                      <a:pt x="8867" y="568"/>
                      <a:pt x="9004" y="609"/>
                      <a:pt x="9126" y="684"/>
                    </a:cubicBezTo>
                    <a:lnTo>
                      <a:pt x="9250" y="754"/>
                    </a:lnTo>
                    <a:lnTo>
                      <a:pt x="9374" y="825"/>
                    </a:lnTo>
                    <a:lnTo>
                      <a:pt x="21064" y="7687"/>
                    </a:lnTo>
                    <a:lnTo>
                      <a:pt x="31357" y="13718"/>
                    </a:lnTo>
                    <a:cubicBezTo>
                      <a:pt x="31658" y="13718"/>
                      <a:pt x="31658" y="14160"/>
                      <a:pt x="31357" y="14160"/>
                    </a:cubicBezTo>
                    <a:lnTo>
                      <a:pt x="25220" y="17662"/>
                    </a:lnTo>
                    <a:cubicBezTo>
                      <a:pt x="25026" y="17751"/>
                      <a:pt x="24818" y="17795"/>
                      <a:pt x="24610" y="17795"/>
                    </a:cubicBezTo>
                    <a:cubicBezTo>
                      <a:pt x="24402" y="17795"/>
                      <a:pt x="24194" y="17751"/>
                      <a:pt x="24000" y="17662"/>
                    </a:cubicBezTo>
                    <a:cubicBezTo>
                      <a:pt x="23982" y="17662"/>
                      <a:pt x="23947" y="17644"/>
                      <a:pt x="23929" y="17627"/>
                    </a:cubicBezTo>
                    <a:lnTo>
                      <a:pt x="23487" y="17379"/>
                    </a:lnTo>
                    <a:lnTo>
                      <a:pt x="22974" y="17078"/>
                    </a:lnTo>
                    <a:lnTo>
                      <a:pt x="21541" y="16230"/>
                    </a:lnTo>
                    <a:lnTo>
                      <a:pt x="21170" y="16017"/>
                    </a:lnTo>
                    <a:lnTo>
                      <a:pt x="18959" y="14726"/>
                    </a:lnTo>
                    <a:lnTo>
                      <a:pt x="18252" y="14302"/>
                    </a:lnTo>
                    <a:lnTo>
                      <a:pt x="17562" y="13895"/>
                    </a:lnTo>
                    <a:lnTo>
                      <a:pt x="16271" y="13152"/>
                    </a:lnTo>
                    <a:lnTo>
                      <a:pt x="15970" y="12975"/>
                    </a:lnTo>
                    <a:lnTo>
                      <a:pt x="15387" y="12622"/>
                    </a:lnTo>
                    <a:lnTo>
                      <a:pt x="12699" y="11048"/>
                    </a:lnTo>
                    <a:lnTo>
                      <a:pt x="8312" y="8483"/>
                    </a:lnTo>
                    <a:lnTo>
                      <a:pt x="7906" y="8253"/>
                    </a:lnTo>
                    <a:lnTo>
                      <a:pt x="2193" y="4893"/>
                    </a:lnTo>
                    <a:cubicBezTo>
                      <a:pt x="1990" y="4791"/>
                      <a:pt x="1772" y="4738"/>
                      <a:pt x="1555" y="4738"/>
                    </a:cubicBezTo>
                    <a:cubicBezTo>
                      <a:pt x="1356" y="4738"/>
                      <a:pt x="1159" y="4782"/>
                      <a:pt x="973" y="4875"/>
                    </a:cubicBezTo>
                    <a:lnTo>
                      <a:pt x="67" y="5386"/>
                    </a:lnTo>
                    <a:lnTo>
                      <a:pt x="67" y="5386"/>
                    </a:lnTo>
                    <a:cubicBezTo>
                      <a:pt x="162" y="5338"/>
                      <a:pt x="256" y="5316"/>
                      <a:pt x="352" y="5316"/>
                    </a:cubicBezTo>
                    <a:cubicBezTo>
                      <a:pt x="517" y="5316"/>
                      <a:pt x="689" y="5381"/>
                      <a:pt x="884" y="5494"/>
                    </a:cubicBezTo>
                    <a:cubicBezTo>
                      <a:pt x="937" y="5530"/>
                      <a:pt x="973" y="5547"/>
                      <a:pt x="1008" y="5583"/>
                    </a:cubicBezTo>
                    <a:lnTo>
                      <a:pt x="7906" y="9615"/>
                    </a:lnTo>
                    <a:lnTo>
                      <a:pt x="8312" y="9863"/>
                    </a:lnTo>
                    <a:lnTo>
                      <a:pt x="12699" y="12427"/>
                    </a:lnTo>
                    <a:lnTo>
                      <a:pt x="23310" y="18635"/>
                    </a:lnTo>
                    <a:cubicBezTo>
                      <a:pt x="23671" y="18832"/>
                      <a:pt x="24063" y="18937"/>
                      <a:pt x="24471" y="18937"/>
                    </a:cubicBezTo>
                    <a:cubicBezTo>
                      <a:pt x="24502" y="18937"/>
                      <a:pt x="24534" y="18937"/>
                      <a:pt x="24566" y="18935"/>
                    </a:cubicBezTo>
                    <a:cubicBezTo>
                      <a:pt x="24600" y="18937"/>
                      <a:pt x="24634" y="18938"/>
                      <a:pt x="24668" y="18938"/>
                    </a:cubicBezTo>
                    <a:cubicBezTo>
                      <a:pt x="25041" y="18938"/>
                      <a:pt x="25410" y="18850"/>
                      <a:pt x="25751" y="18688"/>
                    </a:cubicBezTo>
                    <a:cubicBezTo>
                      <a:pt x="25768" y="18688"/>
                      <a:pt x="25804" y="18670"/>
                      <a:pt x="25821" y="18652"/>
                    </a:cubicBezTo>
                    <a:lnTo>
                      <a:pt x="32843" y="14673"/>
                    </a:lnTo>
                    <a:cubicBezTo>
                      <a:pt x="32860" y="14655"/>
                      <a:pt x="32896" y="14638"/>
                      <a:pt x="32913" y="14620"/>
                    </a:cubicBezTo>
                    <a:cubicBezTo>
                      <a:pt x="33090" y="14514"/>
                      <a:pt x="33232" y="14373"/>
                      <a:pt x="33320" y="14178"/>
                    </a:cubicBezTo>
                    <a:cubicBezTo>
                      <a:pt x="33444" y="13842"/>
                      <a:pt x="33285" y="13488"/>
                      <a:pt x="32843" y="13223"/>
                    </a:cubicBezTo>
                    <a:lnTo>
                      <a:pt x="32294" y="12887"/>
                    </a:lnTo>
                    <a:lnTo>
                      <a:pt x="31852" y="12639"/>
                    </a:lnTo>
                    <a:cubicBezTo>
                      <a:pt x="31764" y="12586"/>
                      <a:pt x="31675" y="12533"/>
                      <a:pt x="31587" y="12480"/>
                    </a:cubicBezTo>
                    <a:lnTo>
                      <a:pt x="31322" y="12339"/>
                    </a:lnTo>
                    <a:lnTo>
                      <a:pt x="29907" y="11490"/>
                    </a:lnTo>
                    <a:lnTo>
                      <a:pt x="29535" y="11278"/>
                    </a:lnTo>
                    <a:lnTo>
                      <a:pt x="27325" y="9986"/>
                    </a:lnTo>
                    <a:lnTo>
                      <a:pt x="26600" y="9562"/>
                    </a:lnTo>
                    <a:lnTo>
                      <a:pt x="25910" y="9155"/>
                    </a:lnTo>
                    <a:lnTo>
                      <a:pt x="25256" y="8766"/>
                    </a:lnTo>
                    <a:lnTo>
                      <a:pt x="24619" y="8395"/>
                    </a:lnTo>
                    <a:lnTo>
                      <a:pt x="24318" y="8218"/>
                    </a:lnTo>
                    <a:lnTo>
                      <a:pt x="23735" y="7882"/>
                    </a:lnTo>
                    <a:cubicBezTo>
                      <a:pt x="23522" y="7758"/>
                      <a:pt x="23328" y="7652"/>
                      <a:pt x="23151" y="7546"/>
                    </a:cubicBezTo>
                    <a:lnTo>
                      <a:pt x="22497" y="7157"/>
                    </a:lnTo>
                    <a:lnTo>
                      <a:pt x="21931" y="6821"/>
                    </a:lnTo>
                    <a:lnTo>
                      <a:pt x="21630" y="6644"/>
                    </a:lnTo>
                    <a:lnTo>
                      <a:pt x="21382" y="6502"/>
                    </a:lnTo>
                    <a:lnTo>
                      <a:pt x="21135" y="6361"/>
                    </a:lnTo>
                    <a:lnTo>
                      <a:pt x="21064" y="6308"/>
                    </a:lnTo>
                    <a:lnTo>
                      <a:pt x="10559" y="153"/>
                    </a:lnTo>
                    <a:lnTo>
                      <a:pt x="10541" y="153"/>
                    </a:lnTo>
                    <a:lnTo>
                      <a:pt x="10470" y="118"/>
                    </a:lnTo>
                    <a:cubicBezTo>
                      <a:pt x="10298" y="40"/>
                      <a:pt x="10109" y="1"/>
                      <a:pt x="99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Google Shape;261;p24"/>
            <p:cNvGrpSpPr/>
            <p:nvPr/>
          </p:nvGrpSpPr>
          <p:grpSpPr>
            <a:xfrm>
              <a:off x="6394236" y="2185347"/>
              <a:ext cx="911932" cy="1643539"/>
              <a:chOff x="6394236" y="2261547"/>
              <a:chExt cx="911932" cy="1643539"/>
            </a:xfrm>
          </p:grpSpPr>
          <p:sp>
            <p:nvSpPr>
              <p:cNvPr id="262" name="Google Shape;262;p24"/>
              <p:cNvSpPr/>
              <p:nvPr/>
            </p:nvSpPr>
            <p:spPr>
              <a:xfrm>
                <a:off x="6431267" y="2282633"/>
                <a:ext cx="111648" cy="169889"/>
              </a:xfrm>
              <a:custGeom>
                <a:rect b="b" l="l" r="r" t="t"/>
                <a:pathLst>
                  <a:path extrusionOk="0" h="5519" w="3627">
                    <a:moveTo>
                      <a:pt x="3538" y="1"/>
                    </a:moveTo>
                    <a:lnTo>
                      <a:pt x="1" y="2105"/>
                    </a:lnTo>
                    <a:lnTo>
                      <a:pt x="18" y="3485"/>
                    </a:lnTo>
                    <a:lnTo>
                      <a:pt x="3626" y="5519"/>
                    </a:lnTo>
                    <a:lnTo>
                      <a:pt x="35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4"/>
              <p:cNvSpPr/>
              <p:nvPr/>
            </p:nvSpPr>
            <p:spPr>
              <a:xfrm>
                <a:off x="6540699" y="2296239"/>
                <a:ext cx="729391" cy="1522318"/>
              </a:xfrm>
              <a:custGeom>
                <a:rect b="b" l="l" r="r" t="t"/>
                <a:pathLst>
                  <a:path extrusionOk="0" h="49454" w="23695">
                    <a:moveTo>
                      <a:pt x="301" y="1"/>
                    </a:moveTo>
                    <a:cubicBezTo>
                      <a:pt x="266" y="1"/>
                      <a:pt x="213" y="18"/>
                      <a:pt x="177" y="18"/>
                    </a:cubicBezTo>
                    <a:cubicBezTo>
                      <a:pt x="142" y="36"/>
                      <a:pt x="89" y="36"/>
                      <a:pt x="71" y="54"/>
                    </a:cubicBezTo>
                    <a:cubicBezTo>
                      <a:pt x="53" y="54"/>
                      <a:pt x="36" y="54"/>
                      <a:pt x="36" y="71"/>
                    </a:cubicBezTo>
                    <a:cubicBezTo>
                      <a:pt x="18" y="71"/>
                      <a:pt x="0" y="71"/>
                      <a:pt x="0" y="89"/>
                    </a:cubicBezTo>
                    <a:lnTo>
                      <a:pt x="53" y="3697"/>
                    </a:lnTo>
                    <a:lnTo>
                      <a:pt x="71" y="5059"/>
                    </a:lnTo>
                    <a:lnTo>
                      <a:pt x="513" y="35620"/>
                    </a:lnTo>
                    <a:cubicBezTo>
                      <a:pt x="566" y="36504"/>
                      <a:pt x="1062" y="37318"/>
                      <a:pt x="1804" y="37795"/>
                    </a:cubicBezTo>
                    <a:lnTo>
                      <a:pt x="18907" y="47346"/>
                    </a:lnTo>
                    <a:lnTo>
                      <a:pt x="22426" y="49291"/>
                    </a:lnTo>
                    <a:cubicBezTo>
                      <a:pt x="22626" y="49401"/>
                      <a:pt x="22815" y="49453"/>
                      <a:pt x="22983" y="49453"/>
                    </a:cubicBezTo>
                    <a:cubicBezTo>
                      <a:pt x="23407" y="49453"/>
                      <a:pt x="23694" y="49119"/>
                      <a:pt x="23682" y="48548"/>
                    </a:cubicBezTo>
                    <a:lnTo>
                      <a:pt x="23310" y="15423"/>
                    </a:lnTo>
                    <a:lnTo>
                      <a:pt x="23310" y="14132"/>
                    </a:lnTo>
                    <a:cubicBezTo>
                      <a:pt x="23293" y="13690"/>
                      <a:pt x="23151" y="13265"/>
                      <a:pt x="22921" y="12894"/>
                    </a:cubicBezTo>
                    <a:cubicBezTo>
                      <a:pt x="22709" y="12505"/>
                      <a:pt x="22391" y="12186"/>
                      <a:pt x="22002" y="11956"/>
                    </a:cubicBezTo>
                    <a:lnTo>
                      <a:pt x="20887" y="11320"/>
                    </a:lnTo>
                    <a:lnTo>
                      <a:pt x="955" y="107"/>
                    </a:lnTo>
                    <a:lnTo>
                      <a:pt x="849" y="71"/>
                    </a:lnTo>
                    <a:cubicBezTo>
                      <a:pt x="814" y="54"/>
                      <a:pt x="779" y="36"/>
                      <a:pt x="743" y="36"/>
                    </a:cubicBezTo>
                    <a:lnTo>
                      <a:pt x="690" y="18"/>
                    </a:lnTo>
                    <a:lnTo>
                      <a:pt x="584" y="1"/>
                    </a:ln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4"/>
              <p:cNvSpPr/>
              <p:nvPr/>
            </p:nvSpPr>
            <p:spPr>
              <a:xfrm>
                <a:off x="7246265" y="2670800"/>
                <a:ext cx="59903" cy="1144924"/>
              </a:xfrm>
              <a:custGeom>
                <a:rect b="b" l="l" r="r" t="t"/>
                <a:pathLst>
                  <a:path extrusionOk="0" h="37194" w="1946">
                    <a:moveTo>
                      <a:pt x="1203" y="1"/>
                    </a:moveTo>
                    <a:lnTo>
                      <a:pt x="0" y="726"/>
                    </a:lnTo>
                    <a:cubicBezTo>
                      <a:pt x="230" y="1097"/>
                      <a:pt x="372" y="1522"/>
                      <a:pt x="389" y="1964"/>
                    </a:cubicBezTo>
                    <a:lnTo>
                      <a:pt x="389" y="3255"/>
                    </a:lnTo>
                    <a:lnTo>
                      <a:pt x="761" y="36256"/>
                    </a:lnTo>
                    <a:cubicBezTo>
                      <a:pt x="761" y="36484"/>
                      <a:pt x="761" y="36974"/>
                      <a:pt x="398" y="37189"/>
                    </a:cubicBezTo>
                    <a:lnTo>
                      <a:pt x="398" y="37189"/>
                    </a:lnTo>
                    <a:lnTo>
                      <a:pt x="1362" y="36628"/>
                    </a:lnTo>
                    <a:cubicBezTo>
                      <a:pt x="1716" y="36380"/>
                      <a:pt x="1928" y="35991"/>
                      <a:pt x="1946" y="35549"/>
                    </a:cubicBezTo>
                    <a:lnTo>
                      <a:pt x="1574" y="2547"/>
                    </a:lnTo>
                    <a:lnTo>
                      <a:pt x="1574" y="2530"/>
                    </a:lnTo>
                    <a:lnTo>
                      <a:pt x="1574" y="2441"/>
                    </a:lnTo>
                    <a:lnTo>
                      <a:pt x="1574" y="2353"/>
                    </a:lnTo>
                    <a:lnTo>
                      <a:pt x="1574" y="2229"/>
                    </a:lnTo>
                    <a:lnTo>
                      <a:pt x="1574" y="1946"/>
                    </a:lnTo>
                    <a:lnTo>
                      <a:pt x="1574" y="1716"/>
                    </a:lnTo>
                    <a:lnTo>
                      <a:pt x="1574" y="1185"/>
                    </a:lnTo>
                    <a:cubicBezTo>
                      <a:pt x="1557" y="761"/>
                      <a:pt x="1433" y="354"/>
                      <a:pt x="1203" y="1"/>
                    </a:cubicBezTo>
                    <a:close/>
                    <a:moveTo>
                      <a:pt x="398" y="37189"/>
                    </a:moveTo>
                    <a:lnTo>
                      <a:pt x="389" y="37194"/>
                    </a:lnTo>
                    <a:cubicBezTo>
                      <a:pt x="392" y="37192"/>
                      <a:pt x="395" y="37190"/>
                      <a:pt x="398" y="37189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4"/>
              <p:cNvSpPr/>
              <p:nvPr/>
            </p:nvSpPr>
            <p:spPr>
              <a:xfrm>
                <a:off x="6449244" y="2317479"/>
                <a:ext cx="796497" cy="1539094"/>
              </a:xfrm>
              <a:custGeom>
                <a:rect b="b" l="l" r="r" t="t"/>
                <a:pathLst>
                  <a:path extrusionOk="0" h="49999" w="25875">
                    <a:moveTo>
                      <a:pt x="3378" y="0"/>
                    </a:moveTo>
                    <a:lnTo>
                      <a:pt x="0" y="1999"/>
                    </a:lnTo>
                    <a:lnTo>
                      <a:pt x="22107" y="14432"/>
                    </a:lnTo>
                    <a:lnTo>
                      <a:pt x="22461" y="49998"/>
                    </a:lnTo>
                    <a:lnTo>
                      <a:pt x="25503" y="48194"/>
                    </a:lnTo>
                    <a:cubicBezTo>
                      <a:pt x="25733" y="48053"/>
                      <a:pt x="25875" y="47805"/>
                      <a:pt x="25857" y="47558"/>
                    </a:cubicBezTo>
                    <a:lnTo>
                      <a:pt x="25485" y="13282"/>
                    </a:lnTo>
                    <a:cubicBezTo>
                      <a:pt x="25468" y="12770"/>
                      <a:pt x="25185" y="12274"/>
                      <a:pt x="24743" y="12027"/>
                    </a:cubicBezTo>
                    <a:lnTo>
                      <a:pt x="337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4"/>
              <p:cNvSpPr/>
              <p:nvPr/>
            </p:nvSpPr>
            <p:spPr>
              <a:xfrm>
                <a:off x="7129753" y="2704015"/>
                <a:ext cx="115988" cy="1152558"/>
              </a:xfrm>
              <a:custGeom>
                <a:rect b="b" l="l" r="r" t="t"/>
                <a:pathLst>
                  <a:path extrusionOk="0" h="37442" w="3768">
                    <a:moveTo>
                      <a:pt x="3184" y="0"/>
                    </a:moveTo>
                    <a:lnTo>
                      <a:pt x="0" y="1875"/>
                    </a:lnTo>
                    <a:lnTo>
                      <a:pt x="354" y="37441"/>
                    </a:lnTo>
                    <a:lnTo>
                      <a:pt x="3414" y="35637"/>
                    </a:lnTo>
                    <a:cubicBezTo>
                      <a:pt x="3626" y="35496"/>
                      <a:pt x="3768" y="35248"/>
                      <a:pt x="3768" y="35001"/>
                    </a:cubicBezTo>
                    <a:lnTo>
                      <a:pt x="3378" y="725"/>
                    </a:lnTo>
                    <a:cubicBezTo>
                      <a:pt x="3378" y="478"/>
                      <a:pt x="3308" y="213"/>
                      <a:pt x="31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4"/>
              <p:cNvSpPr/>
              <p:nvPr/>
            </p:nvSpPr>
            <p:spPr>
              <a:xfrm>
                <a:off x="6451399" y="2308706"/>
                <a:ext cx="119282" cy="68214"/>
              </a:xfrm>
              <a:custGeom>
                <a:rect b="b" l="l" r="r" t="t"/>
                <a:pathLst>
                  <a:path extrusionOk="0" h="2216" w="3875">
                    <a:moveTo>
                      <a:pt x="3423" y="0"/>
                    </a:moveTo>
                    <a:cubicBezTo>
                      <a:pt x="3288" y="0"/>
                      <a:pt x="3156" y="36"/>
                      <a:pt x="3043" y="109"/>
                    </a:cubicBezTo>
                    <a:lnTo>
                      <a:pt x="249" y="1753"/>
                    </a:lnTo>
                    <a:cubicBezTo>
                      <a:pt x="36" y="1877"/>
                      <a:pt x="1" y="2054"/>
                      <a:pt x="160" y="2160"/>
                    </a:cubicBezTo>
                    <a:cubicBezTo>
                      <a:pt x="256" y="2197"/>
                      <a:pt x="355" y="2215"/>
                      <a:pt x="453" y="2215"/>
                    </a:cubicBezTo>
                    <a:cubicBezTo>
                      <a:pt x="590" y="2215"/>
                      <a:pt x="726" y="2179"/>
                      <a:pt x="850" y="2107"/>
                    </a:cubicBezTo>
                    <a:lnTo>
                      <a:pt x="3627" y="445"/>
                    </a:lnTo>
                    <a:cubicBezTo>
                      <a:pt x="3839" y="321"/>
                      <a:pt x="3874" y="144"/>
                      <a:pt x="3715" y="56"/>
                    </a:cubicBezTo>
                    <a:cubicBezTo>
                      <a:pt x="3619" y="19"/>
                      <a:pt x="3520" y="0"/>
                      <a:pt x="34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4"/>
              <p:cNvSpPr/>
              <p:nvPr/>
            </p:nvSpPr>
            <p:spPr>
              <a:xfrm>
                <a:off x="7100356" y="2757361"/>
                <a:ext cx="59903" cy="1144924"/>
              </a:xfrm>
              <a:custGeom>
                <a:rect b="b" l="l" r="r" t="t"/>
                <a:pathLst>
                  <a:path extrusionOk="0" h="37194" w="1946">
                    <a:moveTo>
                      <a:pt x="1203" y="1"/>
                    </a:moveTo>
                    <a:lnTo>
                      <a:pt x="0" y="708"/>
                    </a:lnTo>
                    <a:cubicBezTo>
                      <a:pt x="230" y="1097"/>
                      <a:pt x="354" y="1522"/>
                      <a:pt x="372" y="1964"/>
                    </a:cubicBezTo>
                    <a:lnTo>
                      <a:pt x="390" y="3237"/>
                    </a:lnTo>
                    <a:lnTo>
                      <a:pt x="584" y="19720"/>
                    </a:lnTo>
                    <a:lnTo>
                      <a:pt x="761" y="36239"/>
                    </a:lnTo>
                    <a:cubicBezTo>
                      <a:pt x="761" y="36451"/>
                      <a:pt x="779" y="36964"/>
                      <a:pt x="407" y="37194"/>
                    </a:cubicBezTo>
                    <a:lnTo>
                      <a:pt x="1362" y="36628"/>
                    </a:lnTo>
                    <a:cubicBezTo>
                      <a:pt x="1716" y="36380"/>
                      <a:pt x="1928" y="35973"/>
                      <a:pt x="1946" y="35549"/>
                    </a:cubicBezTo>
                    <a:lnTo>
                      <a:pt x="1769" y="20410"/>
                    </a:lnTo>
                    <a:lnTo>
                      <a:pt x="1575" y="2530"/>
                    </a:lnTo>
                    <a:lnTo>
                      <a:pt x="1575" y="2477"/>
                    </a:lnTo>
                    <a:lnTo>
                      <a:pt x="1575" y="1946"/>
                    </a:lnTo>
                    <a:lnTo>
                      <a:pt x="1557" y="1698"/>
                    </a:lnTo>
                    <a:lnTo>
                      <a:pt x="1557" y="1168"/>
                    </a:lnTo>
                    <a:cubicBezTo>
                      <a:pt x="1539" y="761"/>
                      <a:pt x="1415" y="354"/>
                      <a:pt x="12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6394790" y="2355033"/>
                <a:ext cx="729545" cy="1550053"/>
              </a:xfrm>
              <a:custGeom>
                <a:rect b="b" l="l" r="r" t="t"/>
                <a:pathLst>
                  <a:path extrusionOk="0" h="50355" w="23700">
                    <a:moveTo>
                      <a:pt x="1" y="1"/>
                    </a:moveTo>
                    <a:cubicBezTo>
                      <a:pt x="1" y="18"/>
                      <a:pt x="1" y="54"/>
                      <a:pt x="1" y="72"/>
                    </a:cubicBezTo>
                    <a:cubicBezTo>
                      <a:pt x="1" y="89"/>
                      <a:pt x="1" y="107"/>
                      <a:pt x="1" y="125"/>
                    </a:cubicBezTo>
                    <a:cubicBezTo>
                      <a:pt x="1" y="133"/>
                      <a:pt x="1" y="142"/>
                      <a:pt x="3" y="151"/>
                    </a:cubicBezTo>
                    <a:lnTo>
                      <a:pt x="3" y="151"/>
                    </a:lnTo>
                    <a:lnTo>
                      <a:pt x="1" y="1"/>
                    </a:lnTo>
                    <a:close/>
                    <a:moveTo>
                      <a:pt x="3" y="151"/>
                    </a:moveTo>
                    <a:lnTo>
                      <a:pt x="514" y="36522"/>
                    </a:lnTo>
                    <a:cubicBezTo>
                      <a:pt x="584" y="37406"/>
                      <a:pt x="1062" y="38220"/>
                      <a:pt x="1822" y="38697"/>
                    </a:cubicBezTo>
                    <a:lnTo>
                      <a:pt x="22444" y="50193"/>
                    </a:lnTo>
                    <a:cubicBezTo>
                      <a:pt x="22638" y="50303"/>
                      <a:pt x="22823" y="50355"/>
                      <a:pt x="22988" y="50355"/>
                    </a:cubicBezTo>
                    <a:cubicBezTo>
                      <a:pt x="23408" y="50355"/>
                      <a:pt x="23700" y="50017"/>
                      <a:pt x="23700" y="49433"/>
                    </a:cubicBezTo>
                    <a:lnTo>
                      <a:pt x="23647" y="45436"/>
                    </a:lnTo>
                    <a:lnTo>
                      <a:pt x="23328" y="16307"/>
                    </a:lnTo>
                    <a:lnTo>
                      <a:pt x="23311" y="15034"/>
                    </a:lnTo>
                    <a:cubicBezTo>
                      <a:pt x="23240" y="14132"/>
                      <a:pt x="22762" y="13318"/>
                      <a:pt x="22019" y="12841"/>
                    </a:cubicBezTo>
                    <a:lnTo>
                      <a:pt x="20905" y="12222"/>
                    </a:lnTo>
                    <a:lnTo>
                      <a:pt x="4811" y="3167"/>
                    </a:lnTo>
                    <a:lnTo>
                      <a:pt x="1274" y="1168"/>
                    </a:lnTo>
                    <a:lnTo>
                      <a:pt x="514" y="744"/>
                    </a:lnTo>
                    <a:cubicBezTo>
                      <a:pt x="425" y="691"/>
                      <a:pt x="337" y="637"/>
                      <a:pt x="266" y="567"/>
                    </a:cubicBezTo>
                    <a:cubicBezTo>
                      <a:pt x="231" y="531"/>
                      <a:pt x="195" y="496"/>
                      <a:pt x="160" y="461"/>
                    </a:cubicBezTo>
                    <a:cubicBezTo>
                      <a:pt x="124" y="425"/>
                      <a:pt x="107" y="390"/>
                      <a:pt x="89" y="337"/>
                    </a:cubicBezTo>
                    <a:cubicBezTo>
                      <a:pt x="71" y="319"/>
                      <a:pt x="54" y="301"/>
                      <a:pt x="36" y="266"/>
                    </a:cubicBezTo>
                    <a:cubicBezTo>
                      <a:pt x="36" y="248"/>
                      <a:pt x="18" y="213"/>
                      <a:pt x="18" y="178"/>
                    </a:cubicBezTo>
                    <a:cubicBezTo>
                      <a:pt x="9" y="169"/>
                      <a:pt x="5" y="160"/>
                      <a:pt x="3" y="15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6394236" y="2261547"/>
                <a:ext cx="888537" cy="518162"/>
              </a:xfrm>
              <a:custGeom>
                <a:rect b="b" l="l" r="r" t="t"/>
                <a:pathLst>
                  <a:path extrusionOk="0" h="16833" w="28865">
                    <a:moveTo>
                      <a:pt x="5213" y="0"/>
                    </a:moveTo>
                    <a:cubicBezTo>
                      <a:pt x="4768" y="0"/>
                      <a:pt x="4325" y="106"/>
                      <a:pt x="3927" y="314"/>
                    </a:cubicBezTo>
                    <a:lnTo>
                      <a:pt x="532" y="2330"/>
                    </a:lnTo>
                    <a:cubicBezTo>
                      <a:pt x="249" y="2454"/>
                      <a:pt x="54" y="2737"/>
                      <a:pt x="1" y="3038"/>
                    </a:cubicBezTo>
                    <a:lnTo>
                      <a:pt x="1" y="3109"/>
                    </a:lnTo>
                    <a:lnTo>
                      <a:pt x="1" y="3126"/>
                    </a:lnTo>
                    <a:cubicBezTo>
                      <a:pt x="1" y="3144"/>
                      <a:pt x="1" y="3162"/>
                      <a:pt x="1" y="3179"/>
                    </a:cubicBezTo>
                    <a:cubicBezTo>
                      <a:pt x="1" y="3197"/>
                      <a:pt x="19" y="3215"/>
                      <a:pt x="19" y="3232"/>
                    </a:cubicBezTo>
                    <a:cubicBezTo>
                      <a:pt x="19" y="3268"/>
                      <a:pt x="36" y="3285"/>
                      <a:pt x="54" y="3321"/>
                    </a:cubicBezTo>
                    <a:cubicBezTo>
                      <a:pt x="54" y="3338"/>
                      <a:pt x="72" y="3374"/>
                      <a:pt x="89" y="3392"/>
                    </a:cubicBezTo>
                    <a:cubicBezTo>
                      <a:pt x="107" y="3445"/>
                      <a:pt x="142" y="3480"/>
                      <a:pt x="160" y="3515"/>
                    </a:cubicBezTo>
                    <a:cubicBezTo>
                      <a:pt x="195" y="3551"/>
                      <a:pt x="231" y="3586"/>
                      <a:pt x="266" y="3621"/>
                    </a:cubicBezTo>
                    <a:cubicBezTo>
                      <a:pt x="355" y="3674"/>
                      <a:pt x="443" y="3745"/>
                      <a:pt x="532" y="3798"/>
                    </a:cubicBezTo>
                    <a:lnTo>
                      <a:pt x="1274" y="4223"/>
                    </a:lnTo>
                    <a:lnTo>
                      <a:pt x="4811" y="6204"/>
                    </a:lnTo>
                    <a:lnTo>
                      <a:pt x="20906" y="15259"/>
                    </a:lnTo>
                    <a:lnTo>
                      <a:pt x="22020" y="15895"/>
                    </a:lnTo>
                    <a:cubicBezTo>
                      <a:pt x="22391" y="16125"/>
                      <a:pt x="22710" y="16444"/>
                      <a:pt x="22922" y="16833"/>
                    </a:cubicBezTo>
                    <a:lnTo>
                      <a:pt x="24124" y="16108"/>
                    </a:lnTo>
                    <a:cubicBezTo>
                      <a:pt x="23930" y="15754"/>
                      <a:pt x="23629" y="15436"/>
                      <a:pt x="23275" y="15223"/>
                    </a:cubicBezTo>
                    <a:lnTo>
                      <a:pt x="22816" y="14958"/>
                    </a:lnTo>
                    <a:lnTo>
                      <a:pt x="22603" y="14852"/>
                    </a:lnTo>
                    <a:cubicBezTo>
                      <a:pt x="22391" y="14728"/>
                      <a:pt x="22214" y="14622"/>
                      <a:pt x="22126" y="14587"/>
                    </a:cubicBezTo>
                    <a:lnTo>
                      <a:pt x="22091" y="14551"/>
                    </a:lnTo>
                    <a:lnTo>
                      <a:pt x="4794" y="4824"/>
                    </a:lnTo>
                    <a:lnTo>
                      <a:pt x="2141" y="3338"/>
                    </a:lnTo>
                    <a:cubicBezTo>
                      <a:pt x="1858" y="3232"/>
                      <a:pt x="1858" y="2826"/>
                      <a:pt x="2159" y="2755"/>
                    </a:cubicBezTo>
                    <a:lnTo>
                      <a:pt x="4688" y="1252"/>
                    </a:lnTo>
                    <a:cubicBezTo>
                      <a:pt x="4705" y="1234"/>
                      <a:pt x="4723" y="1216"/>
                      <a:pt x="4758" y="1216"/>
                    </a:cubicBezTo>
                    <a:cubicBezTo>
                      <a:pt x="4758" y="1198"/>
                      <a:pt x="4776" y="1198"/>
                      <a:pt x="4794" y="1198"/>
                    </a:cubicBezTo>
                    <a:cubicBezTo>
                      <a:pt x="4794" y="1181"/>
                      <a:pt x="4811" y="1181"/>
                      <a:pt x="4829" y="1181"/>
                    </a:cubicBezTo>
                    <a:cubicBezTo>
                      <a:pt x="4847" y="1163"/>
                      <a:pt x="4900" y="1163"/>
                      <a:pt x="4935" y="1145"/>
                    </a:cubicBezTo>
                    <a:cubicBezTo>
                      <a:pt x="4971" y="1145"/>
                      <a:pt x="5024" y="1128"/>
                      <a:pt x="5059" y="1128"/>
                    </a:cubicBezTo>
                    <a:lnTo>
                      <a:pt x="5342" y="1128"/>
                    </a:lnTo>
                    <a:lnTo>
                      <a:pt x="5448" y="1145"/>
                    </a:lnTo>
                    <a:lnTo>
                      <a:pt x="5501" y="1163"/>
                    </a:lnTo>
                    <a:cubicBezTo>
                      <a:pt x="5537" y="1163"/>
                      <a:pt x="5572" y="1181"/>
                      <a:pt x="5607" y="1198"/>
                    </a:cubicBezTo>
                    <a:lnTo>
                      <a:pt x="5713" y="1234"/>
                    </a:lnTo>
                    <a:lnTo>
                      <a:pt x="25645" y="12447"/>
                    </a:lnTo>
                    <a:lnTo>
                      <a:pt x="26760" y="13083"/>
                    </a:lnTo>
                    <a:cubicBezTo>
                      <a:pt x="27131" y="13313"/>
                      <a:pt x="27449" y="13632"/>
                      <a:pt x="27662" y="14021"/>
                    </a:cubicBezTo>
                    <a:lnTo>
                      <a:pt x="28864" y="13313"/>
                    </a:lnTo>
                    <a:cubicBezTo>
                      <a:pt x="28670" y="12942"/>
                      <a:pt x="28369" y="12641"/>
                      <a:pt x="28015" y="12429"/>
                    </a:cubicBezTo>
                    <a:lnTo>
                      <a:pt x="27555" y="12164"/>
                    </a:lnTo>
                    <a:lnTo>
                      <a:pt x="27343" y="12040"/>
                    </a:lnTo>
                    <a:lnTo>
                      <a:pt x="27096" y="11898"/>
                    </a:lnTo>
                    <a:lnTo>
                      <a:pt x="26990" y="11845"/>
                    </a:lnTo>
                    <a:lnTo>
                      <a:pt x="26901" y="11792"/>
                    </a:lnTo>
                    <a:lnTo>
                      <a:pt x="26848" y="11757"/>
                    </a:lnTo>
                    <a:lnTo>
                      <a:pt x="26813" y="11739"/>
                    </a:lnTo>
                    <a:lnTo>
                      <a:pt x="6456" y="296"/>
                    </a:lnTo>
                    <a:cubicBezTo>
                      <a:pt x="6067" y="98"/>
                      <a:pt x="5640" y="0"/>
                      <a:pt x="52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24"/>
            <p:cNvGrpSpPr/>
            <p:nvPr/>
          </p:nvGrpSpPr>
          <p:grpSpPr>
            <a:xfrm>
              <a:off x="5883585" y="2174727"/>
              <a:ext cx="969095" cy="1642339"/>
              <a:chOff x="5883585" y="2250927"/>
              <a:chExt cx="969095" cy="1642339"/>
            </a:xfrm>
          </p:grpSpPr>
          <p:sp>
            <p:nvSpPr>
              <p:cNvPr id="272" name="Google Shape;272;p24"/>
              <p:cNvSpPr/>
              <p:nvPr/>
            </p:nvSpPr>
            <p:spPr>
              <a:xfrm>
                <a:off x="6029494" y="2285373"/>
                <a:ext cx="786154" cy="1522933"/>
              </a:xfrm>
              <a:custGeom>
                <a:rect b="b" l="l" r="r" t="t"/>
                <a:pathLst>
                  <a:path extrusionOk="0" h="49474" w="25539">
                    <a:moveTo>
                      <a:pt x="319" y="0"/>
                    </a:moveTo>
                    <a:cubicBezTo>
                      <a:pt x="283" y="0"/>
                      <a:pt x="230" y="18"/>
                      <a:pt x="195" y="18"/>
                    </a:cubicBezTo>
                    <a:cubicBezTo>
                      <a:pt x="160" y="35"/>
                      <a:pt x="107" y="35"/>
                      <a:pt x="71" y="53"/>
                    </a:cubicBezTo>
                    <a:cubicBezTo>
                      <a:pt x="71" y="53"/>
                      <a:pt x="53" y="71"/>
                      <a:pt x="53" y="71"/>
                    </a:cubicBezTo>
                    <a:cubicBezTo>
                      <a:pt x="36" y="71"/>
                      <a:pt x="18" y="71"/>
                      <a:pt x="0" y="88"/>
                    </a:cubicBezTo>
                    <a:lnTo>
                      <a:pt x="18" y="3696"/>
                    </a:lnTo>
                    <a:lnTo>
                      <a:pt x="18" y="5058"/>
                    </a:lnTo>
                    <a:lnTo>
                      <a:pt x="124" y="34027"/>
                    </a:lnTo>
                    <a:cubicBezTo>
                      <a:pt x="177" y="34912"/>
                      <a:pt x="637" y="35725"/>
                      <a:pt x="1398" y="36220"/>
                    </a:cubicBezTo>
                    <a:lnTo>
                      <a:pt x="20781" y="47309"/>
                    </a:lnTo>
                    <a:lnTo>
                      <a:pt x="24265" y="49308"/>
                    </a:lnTo>
                    <a:cubicBezTo>
                      <a:pt x="24469" y="49420"/>
                      <a:pt x="24660" y="49473"/>
                      <a:pt x="24830" y="49473"/>
                    </a:cubicBezTo>
                    <a:cubicBezTo>
                      <a:pt x="25251" y="49473"/>
                      <a:pt x="25539" y="49145"/>
                      <a:pt x="25539" y="48565"/>
                    </a:cubicBezTo>
                    <a:lnTo>
                      <a:pt x="25539" y="15776"/>
                    </a:lnTo>
                    <a:cubicBezTo>
                      <a:pt x="25521" y="15334"/>
                      <a:pt x="25397" y="14891"/>
                      <a:pt x="25167" y="14520"/>
                    </a:cubicBezTo>
                    <a:cubicBezTo>
                      <a:pt x="24955" y="14131"/>
                      <a:pt x="24637" y="13795"/>
                      <a:pt x="24265" y="13565"/>
                    </a:cubicBezTo>
                    <a:lnTo>
                      <a:pt x="23169" y="12928"/>
                    </a:lnTo>
                    <a:lnTo>
                      <a:pt x="973" y="124"/>
                    </a:lnTo>
                    <a:lnTo>
                      <a:pt x="867" y="71"/>
                    </a:lnTo>
                    <a:cubicBezTo>
                      <a:pt x="832" y="53"/>
                      <a:pt x="796" y="53"/>
                      <a:pt x="761" y="35"/>
                    </a:cubicBezTo>
                    <a:lnTo>
                      <a:pt x="708" y="18"/>
                    </a:lnTo>
                    <a:lnTo>
                      <a:pt x="6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4"/>
              <p:cNvSpPr/>
              <p:nvPr/>
            </p:nvSpPr>
            <p:spPr>
              <a:xfrm>
                <a:off x="5920062" y="2271736"/>
                <a:ext cx="110540" cy="169889"/>
              </a:xfrm>
              <a:custGeom>
                <a:rect b="b" l="l" r="r" t="t"/>
                <a:pathLst>
                  <a:path extrusionOk="0" h="5519" w="3591">
                    <a:moveTo>
                      <a:pt x="3573" y="1"/>
                    </a:moveTo>
                    <a:lnTo>
                      <a:pt x="1" y="2070"/>
                    </a:lnTo>
                    <a:lnTo>
                      <a:pt x="1" y="3450"/>
                    </a:lnTo>
                    <a:lnTo>
                      <a:pt x="3591" y="5519"/>
                    </a:lnTo>
                    <a:lnTo>
                      <a:pt x="3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4"/>
              <p:cNvSpPr/>
              <p:nvPr/>
            </p:nvSpPr>
            <p:spPr>
              <a:xfrm>
                <a:off x="5938039" y="2307136"/>
                <a:ext cx="853660" cy="1537986"/>
              </a:xfrm>
              <a:custGeom>
                <a:rect b="b" l="l" r="r" t="t"/>
                <a:pathLst>
                  <a:path extrusionOk="0" h="49963" w="27732">
                    <a:moveTo>
                      <a:pt x="3396" y="0"/>
                    </a:moveTo>
                    <a:lnTo>
                      <a:pt x="0" y="1946"/>
                    </a:lnTo>
                    <a:lnTo>
                      <a:pt x="24354" y="16006"/>
                    </a:lnTo>
                    <a:lnTo>
                      <a:pt x="24301" y="49963"/>
                    </a:lnTo>
                    <a:lnTo>
                      <a:pt x="27360" y="48194"/>
                    </a:lnTo>
                    <a:cubicBezTo>
                      <a:pt x="27590" y="48070"/>
                      <a:pt x="27732" y="47823"/>
                      <a:pt x="27732" y="47557"/>
                    </a:cubicBezTo>
                    <a:lnTo>
                      <a:pt x="27732" y="14892"/>
                    </a:lnTo>
                    <a:cubicBezTo>
                      <a:pt x="27732" y="14361"/>
                      <a:pt x="27449" y="13884"/>
                      <a:pt x="27006" y="13618"/>
                    </a:cubicBezTo>
                    <a:lnTo>
                      <a:pt x="33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4"/>
              <p:cNvSpPr/>
              <p:nvPr/>
            </p:nvSpPr>
            <p:spPr>
              <a:xfrm>
                <a:off x="6686054" y="2743201"/>
                <a:ext cx="105646" cy="1101921"/>
              </a:xfrm>
              <a:custGeom>
                <a:rect b="b" l="l" r="r" t="t"/>
                <a:pathLst>
                  <a:path extrusionOk="0" h="35797" w="3432">
                    <a:moveTo>
                      <a:pt x="3237" y="1"/>
                    </a:moveTo>
                    <a:lnTo>
                      <a:pt x="54" y="1840"/>
                    </a:lnTo>
                    <a:lnTo>
                      <a:pt x="1" y="35797"/>
                    </a:lnTo>
                    <a:lnTo>
                      <a:pt x="3060" y="34028"/>
                    </a:lnTo>
                    <a:cubicBezTo>
                      <a:pt x="3290" y="33904"/>
                      <a:pt x="3432" y="33657"/>
                      <a:pt x="3432" y="33391"/>
                    </a:cubicBezTo>
                    <a:lnTo>
                      <a:pt x="3432" y="726"/>
                    </a:lnTo>
                    <a:cubicBezTo>
                      <a:pt x="3432" y="461"/>
                      <a:pt x="3361" y="213"/>
                      <a:pt x="32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4"/>
              <p:cNvSpPr/>
              <p:nvPr/>
            </p:nvSpPr>
            <p:spPr>
              <a:xfrm>
                <a:off x="6804197" y="2711095"/>
                <a:ext cx="48482" cy="1094841"/>
              </a:xfrm>
              <a:custGeom>
                <a:rect b="b" l="l" r="r" t="t"/>
                <a:pathLst>
                  <a:path extrusionOk="0" h="35567" w="1575">
                    <a:moveTo>
                      <a:pt x="1221" y="0"/>
                    </a:moveTo>
                    <a:lnTo>
                      <a:pt x="18" y="690"/>
                    </a:lnTo>
                    <a:cubicBezTo>
                      <a:pt x="230" y="1061"/>
                      <a:pt x="372" y="1504"/>
                      <a:pt x="389" y="1946"/>
                    </a:cubicBezTo>
                    <a:lnTo>
                      <a:pt x="389" y="3219"/>
                    </a:lnTo>
                    <a:lnTo>
                      <a:pt x="389" y="34629"/>
                    </a:lnTo>
                    <a:cubicBezTo>
                      <a:pt x="389" y="34849"/>
                      <a:pt x="373" y="35329"/>
                      <a:pt x="45" y="35540"/>
                    </a:cubicBezTo>
                    <a:lnTo>
                      <a:pt x="45" y="35540"/>
                    </a:lnTo>
                    <a:lnTo>
                      <a:pt x="973" y="35000"/>
                    </a:lnTo>
                    <a:cubicBezTo>
                      <a:pt x="1327" y="34771"/>
                      <a:pt x="1557" y="34364"/>
                      <a:pt x="1574" y="33939"/>
                    </a:cubicBezTo>
                    <a:lnTo>
                      <a:pt x="1574" y="2547"/>
                    </a:lnTo>
                    <a:lnTo>
                      <a:pt x="1574" y="2512"/>
                    </a:lnTo>
                    <a:lnTo>
                      <a:pt x="1574" y="2441"/>
                    </a:lnTo>
                    <a:lnTo>
                      <a:pt x="1574" y="2335"/>
                    </a:lnTo>
                    <a:lnTo>
                      <a:pt x="1574" y="2229"/>
                    </a:lnTo>
                    <a:lnTo>
                      <a:pt x="1574" y="1946"/>
                    </a:lnTo>
                    <a:lnTo>
                      <a:pt x="1574" y="1698"/>
                    </a:lnTo>
                    <a:lnTo>
                      <a:pt x="1574" y="1168"/>
                    </a:lnTo>
                    <a:cubicBezTo>
                      <a:pt x="1557" y="761"/>
                      <a:pt x="1433" y="354"/>
                      <a:pt x="1221" y="0"/>
                    </a:cubicBezTo>
                    <a:close/>
                    <a:moveTo>
                      <a:pt x="45" y="35540"/>
                    </a:moveTo>
                    <a:lnTo>
                      <a:pt x="0" y="35566"/>
                    </a:lnTo>
                    <a:cubicBezTo>
                      <a:pt x="16" y="35558"/>
                      <a:pt x="31" y="35549"/>
                      <a:pt x="45" y="3554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4"/>
              <p:cNvSpPr/>
              <p:nvPr/>
            </p:nvSpPr>
            <p:spPr>
              <a:xfrm>
                <a:off x="5940194" y="2297809"/>
                <a:ext cx="119805" cy="67137"/>
              </a:xfrm>
              <a:custGeom>
                <a:rect b="b" l="l" r="r" t="t"/>
                <a:pathLst>
                  <a:path extrusionOk="0" h="2181" w="3892">
                    <a:moveTo>
                      <a:pt x="3441" y="1"/>
                    </a:moveTo>
                    <a:cubicBezTo>
                      <a:pt x="3306" y="1"/>
                      <a:pt x="3174" y="37"/>
                      <a:pt x="3061" y="109"/>
                    </a:cubicBezTo>
                    <a:lnTo>
                      <a:pt x="249" y="1736"/>
                    </a:lnTo>
                    <a:cubicBezTo>
                      <a:pt x="36" y="1860"/>
                      <a:pt x="1" y="2037"/>
                      <a:pt x="160" y="2125"/>
                    </a:cubicBezTo>
                    <a:cubicBezTo>
                      <a:pt x="249" y="2162"/>
                      <a:pt x="346" y="2180"/>
                      <a:pt x="444" y="2180"/>
                    </a:cubicBezTo>
                    <a:cubicBezTo>
                      <a:pt x="581" y="2180"/>
                      <a:pt x="719" y="2144"/>
                      <a:pt x="832" y="2072"/>
                    </a:cubicBezTo>
                    <a:lnTo>
                      <a:pt x="3644" y="463"/>
                    </a:lnTo>
                    <a:cubicBezTo>
                      <a:pt x="3856" y="339"/>
                      <a:pt x="3892" y="162"/>
                      <a:pt x="3733" y="56"/>
                    </a:cubicBezTo>
                    <a:cubicBezTo>
                      <a:pt x="3637" y="19"/>
                      <a:pt x="3538" y="1"/>
                      <a:pt x="34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4"/>
              <p:cNvSpPr/>
              <p:nvPr/>
            </p:nvSpPr>
            <p:spPr>
              <a:xfrm>
                <a:off x="6657734" y="2795469"/>
                <a:ext cx="47959" cy="1095395"/>
              </a:xfrm>
              <a:custGeom>
                <a:rect b="b" l="l" r="r" t="t"/>
                <a:pathLst>
                  <a:path extrusionOk="0" h="35585" w="1558">
                    <a:moveTo>
                      <a:pt x="1221" y="1"/>
                    </a:moveTo>
                    <a:lnTo>
                      <a:pt x="1" y="708"/>
                    </a:lnTo>
                    <a:cubicBezTo>
                      <a:pt x="231" y="1079"/>
                      <a:pt x="355" y="1522"/>
                      <a:pt x="372" y="1964"/>
                    </a:cubicBezTo>
                    <a:lnTo>
                      <a:pt x="372" y="3237"/>
                    </a:lnTo>
                    <a:lnTo>
                      <a:pt x="372" y="34629"/>
                    </a:lnTo>
                    <a:cubicBezTo>
                      <a:pt x="372" y="34859"/>
                      <a:pt x="372" y="35354"/>
                      <a:pt x="1" y="35584"/>
                    </a:cubicBezTo>
                    <a:lnTo>
                      <a:pt x="956" y="35018"/>
                    </a:lnTo>
                    <a:cubicBezTo>
                      <a:pt x="1327" y="34788"/>
                      <a:pt x="1540" y="34382"/>
                      <a:pt x="1557" y="33957"/>
                    </a:cubicBezTo>
                    <a:lnTo>
                      <a:pt x="1557" y="21772"/>
                    </a:lnTo>
                    <a:lnTo>
                      <a:pt x="1557" y="2547"/>
                    </a:lnTo>
                    <a:lnTo>
                      <a:pt x="1557" y="2494"/>
                    </a:lnTo>
                    <a:lnTo>
                      <a:pt x="1557" y="1946"/>
                    </a:lnTo>
                    <a:lnTo>
                      <a:pt x="1557" y="1716"/>
                    </a:lnTo>
                    <a:lnTo>
                      <a:pt x="1557" y="1186"/>
                    </a:lnTo>
                    <a:cubicBezTo>
                      <a:pt x="1557" y="761"/>
                      <a:pt x="1433" y="354"/>
                      <a:pt x="12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4"/>
              <p:cNvSpPr/>
              <p:nvPr/>
            </p:nvSpPr>
            <p:spPr>
              <a:xfrm>
                <a:off x="5883585" y="2346322"/>
                <a:ext cx="785631" cy="1546944"/>
              </a:xfrm>
              <a:custGeom>
                <a:rect b="b" l="l" r="r" t="t"/>
                <a:pathLst>
                  <a:path extrusionOk="0" h="50254" w="25522">
                    <a:moveTo>
                      <a:pt x="1" y="1"/>
                    </a:moveTo>
                    <a:lnTo>
                      <a:pt x="1" y="34612"/>
                    </a:lnTo>
                    <a:cubicBezTo>
                      <a:pt x="54" y="35514"/>
                      <a:pt x="531" y="36327"/>
                      <a:pt x="1274" y="36805"/>
                    </a:cubicBezTo>
                    <a:lnTo>
                      <a:pt x="24248" y="50069"/>
                    </a:lnTo>
                    <a:cubicBezTo>
                      <a:pt x="24457" y="50195"/>
                      <a:pt x="24653" y="50254"/>
                      <a:pt x="24827" y="50254"/>
                    </a:cubicBezTo>
                    <a:cubicBezTo>
                      <a:pt x="25240" y="50254"/>
                      <a:pt x="25521" y="49917"/>
                      <a:pt x="25521" y="49344"/>
                    </a:cubicBezTo>
                    <a:lnTo>
                      <a:pt x="25521" y="16537"/>
                    </a:lnTo>
                    <a:cubicBezTo>
                      <a:pt x="25468" y="15635"/>
                      <a:pt x="24991" y="14821"/>
                      <a:pt x="24248" y="14344"/>
                    </a:cubicBezTo>
                    <a:lnTo>
                      <a:pt x="23134" y="13690"/>
                    </a:lnTo>
                    <a:lnTo>
                      <a:pt x="4776" y="3078"/>
                    </a:lnTo>
                    <a:lnTo>
                      <a:pt x="1256" y="1062"/>
                    </a:lnTo>
                    <a:lnTo>
                      <a:pt x="514" y="638"/>
                    </a:lnTo>
                    <a:cubicBezTo>
                      <a:pt x="425" y="584"/>
                      <a:pt x="337" y="514"/>
                      <a:pt x="266" y="443"/>
                    </a:cubicBezTo>
                    <a:cubicBezTo>
                      <a:pt x="231" y="408"/>
                      <a:pt x="195" y="372"/>
                      <a:pt x="160" y="337"/>
                    </a:cubicBezTo>
                    <a:cubicBezTo>
                      <a:pt x="142" y="301"/>
                      <a:pt x="107" y="266"/>
                      <a:pt x="89" y="231"/>
                    </a:cubicBezTo>
                    <a:cubicBezTo>
                      <a:pt x="71" y="195"/>
                      <a:pt x="54" y="178"/>
                      <a:pt x="54" y="142"/>
                    </a:cubicBezTo>
                    <a:cubicBezTo>
                      <a:pt x="36" y="125"/>
                      <a:pt x="18" y="89"/>
                      <a:pt x="18" y="72"/>
                    </a:cubicBezTo>
                    <a:cubicBezTo>
                      <a:pt x="18" y="36"/>
                      <a:pt x="1" y="19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>
                <a:off x="5883585" y="2250927"/>
                <a:ext cx="957644" cy="565813"/>
              </a:xfrm>
              <a:custGeom>
                <a:rect b="b" l="l" r="r" t="t"/>
                <a:pathLst>
                  <a:path extrusionOk="0" h="18381" w="31110">
                    <a:moveTo>
                      <a:pt x="5200" y="0"/>
                    </a:moveTo>
                    <a:cubicBezTo>
                      <a:pt x="4763" y="0"/>
                      <a:pt x="4325" y="102"/>
                      <a:pt x="3927" y="305"/>
                    </a:cubicBezTo>
                    <a:lnTo>
                      <a:pt x="514" y="2269"/>
                    </a:lnTo>
                    <a:cubicBezTo>
                      <a:pt x="231" y="2410"/>
                      <a:pt x="36" y="2675"/>
                      <a:pt x="1" y="2976"/>
                    </a:cubicBezTo>
                    <a:lnTo>
                      <a:pt x="1" y="3029"/>
                    </a:lnTo>
                    <a:lnTo>
                      <a:pt x="1" y="3047"/>
                    </a:lnTo>
                    <a:cubicBezTo>
                      <a:pt x="1" y="3064"/>
                      <a:pt x="1" y="3082"/>
                      <a:pt x="1" y="3100"/>
                    </a:cubicBezTo>
                    <a:cubicBezTo>
                      <a:pt x="1" y="3118"/>
                      <a:pt x="1" y="3153"/>
                      <a:pt x="18" y="3171"/>
                    </a:cubicBezTo>
                    <a:cubicBezTo>
                      <a:pt x="18" y="3188"/>
                      <a:pt x="36" y="3224"/>
                      <a:pt x="36" y="3241"/>
                    </a:cubicBezTo>
                    <a:cubicBezTo>
                      <a:pt x="54" y="3277"/>
                      <a:pt x="71" y="3294"/>
                      <a:pt x="71" y="3330"/>
                    </a:cubicBezTo>
                    <a:cubicBezTo>
                      <a:pt x="107" y="3365"/>
                      <a:pt x="124" y="3400"/>
                      <a:pt x="160" y="3436"/>
                    </a:cubicBezTo>
                    <a:cubicBezTo>
                      <a:pt x="195" y="3471"/>
                      <a:pt x="231" y="3507"/>
                      <a:pt x="266" y="3542"/>
                    </a:cubicBezTo>
                    <a:cubicBezTo>
                      <a:pt x="337" y="3613"/>
                      <a:pt x="425" y="3683"/>
                      <a:pt x="514" y="3737"/>
                    </a:cubicBezTo>
                    <a:lnTo>
                      <a:pt x="1256" y="4161"/>
                    </a:lnTo>
                    <a:lnTo>
                      <a:pt x="4758" y="6195"/>
                    </a:lnTo>
                    <a:lnTo>
                      <a:pt x="23134" y="16806"/>
                    </a:lnTo>
                    <a:lnTo>
                      <a:pt x="24230" y="17443"/>
                    </a:lnTo>
                    <a:cubicBezTo>
                      <a:pt x="24619" y="17673"/>
                      <a:pt x="24920" y="17991"/>
                      <a:pt x="25132" y="18380"/>
                    </a:cubicBezTo>
                    <a:lnTo>
                      <a:pt x="26353" y="17691"/>
                    </a:lnTo>
                    <a:cubicBezTo>
                      <a:pt x="26140" y="17319"/>
                      <a:pt x="25857" y="17019"/>
                      <a:pt x="25504" y="16806"/>
                    </a:cubicBezTo>
                    <a:lnTo>
                      <a:pt x="25044" y="16541"/>
                    </a:lnTo>
                    <a:lnTo>
                      <a:pt x="24832" y="16417"/>
                    </a:lnTo>
                    <a:cubicBezTo>
                      <a:pt x="24619" y="16293"/>
                      <a:pt x="24460" y="16205"/>
                      <a:pt x="24372" y="16152"/>
                    </a:cubicBezTo>
                    <a:lnTo>
                      <a:pt x="24319" y="16117"/>
                    </a:lnTo>
                    <a:lnTo>
                      <a:pt x="4758" y="4815"/>
                    </a:lnTo>
                    <a:lnTo>
                      <a:pt x="2141" y="3294"/>
                    </a:lnTo>
                    <a:cubicBezTo>
                      <a:pt x="1858" y="3188"/>
                      <a:pt x="1858" y="2799"/>
                      <a:pt x="2141" y="2711"/>
                    </a:cubicBezTo>
                    <a:lnTo>
                      <a:pt x="4687" y="1243"/>
                    </a:lnTo>
                    <a:cubicBezTo>
                      <a:pt x="4705" y="1225"/>
                      <a:pt x="4723" y="1207"/>
                      <a:pt x="4758" y="1207"/>
                    </a:cubicBezTo>
                    <a:cubicBezTo>
                      <a:pt x="4758" y="1190"/>
                      <a:pt x="4776" y="1190"/>
                      <a:pt x="4793" y="1190"/>
                    </a:cubicBezTo>
                    <a:cubicBezTo>
                      <a:pt x="4811" y="1190"/>
                      <a:pt x="4811" y="1172"/>
                      <a:pt x="4829" y="1172"/>
                    </a:cubicBezTo>
                    <a:cubicBezTo>
                      <a:pt x="4864" y="1172"/>
                      <a:pt x="4900" y="1154"/>
                      <a:pt x="4935" y="1154"/>
                    </a:cubicBezTo>
                    <a:cubicBezTo>
                      <a:pt x="4970" y="1137"/>
                      <a:pt x="5023" y="1119"/>
                      <a:pt x="5059" y="1119"/>
                    </a:cubicBezTo>
                    <a:lnTo>
                      <a:pt x="5342" y="1119"/>
                    </a:lnTo>
                    <a:lnTo>
                      <a:pt x="5448" y="1137"/>
                    </a:lnTo>
                    <a:lnTo>
                      <a:pt x="5519" y="1154"/>
                    </a:lnTo>
                    <a:cubicBezTo>
                      <a:pt x="5554" y="1172"/>
                      <a:pt x="5589" y="1172"/>
                      <a:pt x="5625" y="1190"/>
                    </a:cubicBezTo>
                    <a:lnTo>
                      <a:pt x="5713" y="1243"/>
                    </a:lnTo>
                    <a:lnTo>
                      <a:pt x="27909" y="14047"/>
                    </a:lnTo>
                    <a:lnTo>
                      <a:pt x="29005" y="14684"/>
                    </a:lnTo>
                    <a:cubicBezTo>
                      <a:pt x="29377" y="14932"/>
                      <a:pt x="29695" y="15250"/>
                      <a:pt x="29907" y="15639"/>
                    </a:cubicBezTo>
                    <a:lnTo>
                      <a:pt x="31110" y="14932"/>
                    </a:lnTo>
                    <a:cubicBezTo>
                      <a:pt x="30915" y="14578"/>
                      <a:pt x="30632" y="14277"/>
                      <a:pt x="30279" y="14047"/>
                    </a:cubicBezTo>
                    <a:lnTo>
                      <a:pt x="29819" y="13782"/>
                    </a:lnTo>
                    <a:lnTo>
                      <a:pt x="29607" y="13676"/>
                    </a:lnTo>
                    <a:lnTo>
                      <a:pt x="29359" y="13517"/>
                    </a:lnTo>
                    <a:lnTo>
                      <a:pt x="29253" y="13464"/>
                    </a:lnTo>
                    <a:lnTo>
                      <a:pt x="29182" y="13428"/>
                    </a:lnTo>
                    <a:lnTo>
                      <a:pt x="29112" y="13375"/>
                    </a:lnTo>
                    <a:lnTo>
                      <a:pt x="29076" y="13375"/>
                    </a:lnTo>
                    <a:lnTo>
                      <a:pt x="6474" y="305"/>
                    </a:lnTo>
                    <a:cubicBezTo>
                      <a:pt x="6076" y="102"/>
                      <a:pt x="5638" y="0"/>
                      <a:pt x="52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24"/>
            <p:cNvGrpSpPr/>
            <p:nvPr/>
          </p:nvGrpSpPr>
          <p:grpSpPr>
            <a:xfrm>
              <a:off x="7502129" y="2721301"/>
              <a:ext cx="911377" cy="1643847"/>
              <a:chOff x="7502129" y="2797501"/>
              <a:chExt cx="911377" cy="1643847"/>
            </a:xfrm>
          </p:grpSpPr>
          <p:sp>
            <p:nvSpPr>
              <p:cNvPr id="282" name="Google Shape;282;p24"/>
              <p:cNvSpPr/>
              <p:nvPr/>
            </p:nvSpPr>
            <p:spPr>
              <a:xfrm>
                <a:off x="7539160" y="2818895"/>
                <a:ext cx="111617" cy="169335"/>
              </a:xfrm>
              <a:custGeom>
                <a:rect b="b" l="l" r="r" t="t"/>
                <a:pathLst>
                  <a:path extrusionOk="0" h="5501" w="3626">
                    <a:moveTo>
                      <a:pt x="3537" y="0"/>
                    </a:moveTo>
                    <a:lnTo>
                      <a:pt x="0" y="2105"/>
                    </a:lnTo>
                    <a:lnTo>
                      <a:pt x="18" y="3484"/>
                    </a:lnTo>
                    <a:lnTo>
                      <a:pt x="3626" y="5500"/>
                    </a:lnTo>
                    <a:lnTo>
                      <a:pt x="35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4"/>
              <p:cNvSpPr/>
              <p:nvPr/>
            </p:nvSpPr>
            <p:spPr>
              <a:xfrm>
                <a:off x="7648592" y="2832501"/>
                <a:ext cx="729391" cy="1522287"/>
              </a:xfrm>
              <a:custGeom>
                <a:rect b="b" l="l" r="r" t="t"/>
                <a:pathLst>
                  <a:path extrusionOk="0" h="49453" w="23695">
                    <a:moveTo>
                      <a:pt x="301" y="0"/>
                    </a:moveTo>
                    <a:cubicBezTo>
                      <a:pt x="265" y="0"/>
                      <a:pt x="212" y="0"/>
                      <a:pt x="177" y="18"/>
                    </a:cubicBezTo>
                    <a:cubicBezTo>
                      <a:pt x="142" y="36"/>
                      <a:pt x="106" y="36"/>
                      <a:pt x="71" y="53"/>
                    </a:cubicBezTo>
                    <a:cubicBezTo>
                      <a:pt x="53" y="53"/>
                      <a:pt x="53" y="53"/>
                      <a:pt x="35" y="71"/>
                    </a:cubicBezTo>
                    <a:cubicBezTo>
                      <a:pt x="18" y="71"/>
                      <a:pt x="18" y="71"/>
                      <a:pt x="0" y="89"/>
                    </a:cubicBezTo>
                    <a:lnTo>
                      <a:pt x="53" y="3697"/>
                    </a:lnTo>
                    <a:lnTo>
                      <a:pt x="71" y="5058"/>
                    </a:lnTo>
                    <a:lnTo>
                      <a:pt x="513" y="35619"/>
                    </a:lnTo>
                    <a:cubicBezTo>
                      <a:pt x="566" y="36504"/>
                      <a:pt x="1061" y="37317"/>
                      <a:pt x="1822" y="37795"/>
                    </a:cubicBezTo>
                    <a:lnTo>
                      <a:pt x="18906" y="47345"/>
                    </a:lnTo>
                    <a:lnTo>
                      <a:pt x="22426" y="49290"/>
                    </a:lnTo>
                    <a:cubicBezTo>
                      <a:pt x="22626" y="49401"/>
                      <a:pt x="22815" y="49453"/>
                      <a:pt x="22982" y="49453"/>
                    </a:cubicBezTo>
                    <a:cubicBezTo>
                      <a:pt x="23407" y="49453"/>
                      <a:pt x="23694" y="49118"/>
                      <a:pt x="23681" y="48548"/>
                    </a:cubicBezTo>
                    <a:lnTo>
                      <a:pt x="23310" y="15422"/>
                    </a:lnTo>
                    <a:lnTo>
                      <a:pt x="23310" y="14131"/>
                    </a:lnTo>
                    <a:cubicBezTo>
                      <a:pt x="23275" y="13689"/>
                      <a:pt x="23151" y="13265"/>
                      <a:pt x="22921" y="12893"/>
                    </a:cubicBezTo>
                    <a:cubicBezTo>
                      <a:pt x="22709" y="12504"/>
                      <a:pt x="22390" y="12168"/>
                      <a:pt x="22001" y="11938"/>
                    </a:cubicBezTo>
                    <a:lnTo>
                      <a:pt x="20887" y="11319"/>
                    </a:lnTo>
                    <a:lnTo>
                      <a:pt x="955" y="106"/>
                    </a:lnTo>
                    <a:lnTo>
                      <a:pt x="867" y="71"/>
                    </a:lnTo>
                    <a:cubicBezTo>
                      <a:pt x="831" y="53"/>
                      <a:pt x="796" y="36"/>
                      <a:pt x="761" y="36"/>
                    </a:cubicBez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4"/>
              <p:cNvSpPr/>
              <p:nvPr/>
            </p:nvSpPr>
            <p:spPr>
              <a:xfrm>
                <a:off x="8354127" y="3207062"/>
                <a:ext cx="59379" cy="1144924"/>
              </a:xfrm>
              <a:custGeom>
                <a:rect b="b" l="l" r="r" t="t"/>
                <a:pathLst>
                  <a:path extrusionOk="0" h="37194" w="1929">
                    <a:moveTo>
                      <a:pt x="1204" y="0"/>
                    </a:moveTo>
                    <a:lnTo>
                      <a:pt x="1" y="707"/>
                    </a:lnTo>
                    <a:cubicBezTo>
                      <a:pt x="231" y="1097"/>
                      <a:pt x="355" y="1521"/>
                      <a:pt x="390" y="1963"/>
                    </a:cubicBezTo>
                    <a:lnTo>
                      <a:pt x="390" y="3254"/>
                    </a:lnTo>
                    <a:lnTo>
                      <a:pt x="761" y="36238"/>
                    </a:lnTo>
                    <a:cubicBezTo>
                      <a:pt x="761" y="36465"/>
                      <a:pt x="761" y="36965"/>
                      <a:pt x="407" y="37183"/>
                    </a:cubicBezTo>
                    <a:lnTo>
                      <a:pt x="407" y="37183"/>
                    </a:lnTo>
                    <a:lnTo>
                      <a:pt x="1345" y="36627"/>
                    </a:lnTo>
                    <a:cubicBezTo>
                      <a:pt x="1699" y="36380"/>
                      <a:pt x="1929" y="35973"/>
                      <a:pt x="1929" y="35548"/>
                    </a:cubicBezTo>
                    <a:lnTo>
                      <a:pt x="1557" y="2547"/>
                    </a:lnTo>
                    <a:lnTo>
                      <a:pt x="1557" y="2511"/>
                    </a:lnTo>
                    <a:lnTo>
                      <a:pt x="1557" y="2441"/>
                    </a:lnTo>
                    <a:lnTo>
                      <a:pt x="1557" y="2352"/>
                    </a:lnTo>
                    <a:lnTo>
                      <a:pt x="1557" y="2228"/>
                    </a:lnTo>
                    <a:lnTo>
                      <a:pt x="1557" y="1945"/>
                    </a:lnTo>
                    <a:lnTo>
                      <a:pt x="1557" y="1716"/>
                    </a:lnTo>
                    <a:lnTo>
                      <a:pt x="1557" y="1167"/>
                    </a:lnTo>
                    <a:cubicBezTo>
                      <a:pt x="1540" y="761"/>
                      <a:pt x="1416" y="354"/>
                      <a:pt x="1204" y="0"/>
                    </a:cubicBezTo>
                    <a:close/>
                    <a:moveTo>
                      <a:pt x="407" y="37183"/>
                    </a:moveTo>
                    <a:lnTo>
                      <a:pt x="390" y="37193"/>
                    </a:lnTo>
                    <a:cubicBezTo>
                      <a:pt x="396" y="37190"/>
                      <a:pt x="401" y="37187"/>
                      <a:pt x="407" y="37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4"/>
              <p:cNvSpPr/>
              <p:nvPr/>
            </p:nvSpPr>
            <p:spPr>
              <a:xfrm>
                <a:off x="7557661" y="2853710"/>
                <a:ext cx="795974" cy="1538540"/>
              </a:xfrm>
              <a:custGeom>
                <a:rect b="b" l="l" r="r" t="t"/>
                <a:pathLst>
                  <a:path extrusionOk="0" h="49981" w="25858">
                    <a:moveTo>
                      <a:pt x="3361" y="1"/>
                    </a:moveTo>
                    <a:lnTo>
                      <a:pt x="1" y="1999"/>
                    </a:lnTo>
                    <a:lnTo>
                      <a:pt x="22108" y="14433"/>
                    </a:lnTo>
                    <a:lnTo>
                      <a:pt x="22444" y="49981"/>
                    </a:lnTo>
                    <a:lnTo>
                      <a:pt x="25504" y="48177"/>
                    </a:lnTo>
                    <a:cubicBezTo>
                      <a:pt x="25716" y="48053"/>
                      <a:pt x="25857" y="47806"/>
                      <a:pt x="25857" y="47540"/>
                    </a:cubicBezTo>
                    <a:lnTo>
                      <a:pt x="25468" y="13283"/>
                    </a:lnTo>
                    <a:cubicBezTo>
                      <a:pt x="25468" y="12752"/>
                      <a:pt x="25185" y="12275"/>
                      <a:pt x="24725" y="12010"/>
                    </a:cubicBezTo>
                    <a:lnTo>
                      <a:pt x="33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4"/>
              <p:cNvSpPr/>
              <p:nvPr/>
            </p:nvSpPr>
            <p:spPr>
              <a:xfrm>
                <a:off x="8238169" y="3239722"/>
                <a:ext cx="115465" cy="1152528"/>
              </a:xfrm>
              <a:custGeom>
                <a:rect b="b" l="l" r="r" t="t"/>
                <a:pathLst>
                  <a:path extrusionOk="0" h="37441" w="3751">
                    <a:moveTo>
                      <a:pt x="3167" y="0"/>
                    </a:moveTo>
                    <a:lnTo>
                      <a:pt x="1" y="1893"/>
                    </a:lnTo>
                    <a:lnTo>
                      <a:pt x="337" y="37441"/>
                    </a:lnTo>
                    <a:lnTo>
                      <a:pt x="3397" y="35637"/>
                    </a:lnTo>
                    <a:cubicBezTo>
                      <a:pt x="3609" y="35513"/>
                      <a:pt x="3750" y="35266"/>
                      <a:pt x="3750" y="35000"/>
                    </a:cubicBezTo>
                    <a:lnTo>
                      <a:pt x="3361" y="743"/>
                    </a:lnTo>
                    <a:cubicBezTo>
                      <a:pt x="3361" y="478"/>
                      <a:pt x="3290" y="230"/>
                      <a:pt x="31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4"/>
              <p:cNvSpPr/>
              <p:nvPr/>
            </p:nvSpPr>
            <p:spPr>
              <a:xfrm>
                <a:off x="7559292" y="2844598"/>
                <a:ext cx="119805" cy="68029"/>
              </a:xfrm>
              <a:custGeom>
                <a:rect b="b" l="l" r="r" t="t"/>
                <a:pathLst>
                  <a:path extrusionOk="0" h="2210" w="3892">
                    <a:moveTo>
                      <a:pt x="3458" y="0"/>
                    </a:moveTo>
                    <a:cubicBezTo>
                      <a:pt x="3312" y="0"/>
                      <a:pt x="3164" y="43"/>
                      <a:pt x="3043" y="120"/>
                    </a:cubicBezTo>
                    <a:lnTo>
                      <a:pt x="248" y="1765"/>
                    </a:lnTo>
                    <a:cubicBezTo>
                      <a:pt x="36" y="1889"/>
                      <a:pt x="1" y="2066"/>
                      <a:pt x="177" y="2154"/>
                    </a:cubicBezTo>
                    <a:cubicBezTo>
                      <a:pt x="266" y="2191"/>
                      <a:pt x="360" y="2209"/>
                      <a:pt x="456" y="2209"/>
                    </a:cubicBezTo>
                    <a:cubicBezTo>
                      <a:pt x="590" y="2209"/>
                      <a:pt x="726" y="2173"/>
                      <a:pt x="850" y="2101"/>
                    </a:cubicBezTo>
                    <a:lnTo>
                      <a:pt x="3644" y="456"/>
                    </a:lnTo>
                    <a:cubicBezTo>
                      <a:pt x="3838" y="332"/>
                      <a:pt x="3892" y="155"/>
                      <a:pt x="3715" y="49"/>
                    </a:cubicBezTo>
                    <a:cubicBezTo>
                      <a:pt x="3635" y="16"/>
                      <a:pt x="3547" y="0"/>
                      <a:pt x="34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4"/>
              <p:cNvSpPr/>
              <p:nvPr/>
            </p:nvSpPr>
            <p:spPr>
              <a:xfrm>
                <a:off x="7502683" y="2891295"/>
                <a:ext cx="729545" cy="1550053"/>
              </a:xfrm>
              <a:custGeom>
                <a:rect b="b" l="l" r="r" t="t"/>
                <a:pathLst>
                  <a:path extrusionOk="0" h="50355" w="23700">
                    <a:moveTo>
                      <a:pt x="18" y="0"/>
                    </a:moveTo>
                    <a:cubicBezTo>
                      <a:pt x="0" y="18"/>
                      <a:pt x="0" y="53"/>
                      <a:pt x="18" y="71"/>
                    </a:cubicBezTo>
                    <a:cubicBezTo>
                      <a:pt x="0" y="89"/>
                      <a:pt x="0" y="106"/>
                      <a:pt x="18" y="124"/>
                    </a:cubicBezTo>
                    <a:cubicBezTo>
                      <a:pt x="18" y="142"/>
                      <a:pt x="18" y="177"/>
                      <a:pt x="18" y="195"/>
                    </a:cubicBezTo>
                    <a:cubicBezTo>
                      <a:pt x="19" y="196"/>
                      <a:pt x="20" y="197"/>
                      <a:pt x="21" y="198"/>
                    </a:cubicBezTo>
                    <a:lnTo>
                      <a:pt x="21" y="198"/>
                    </a:lnTo>
                    <a:lnTo>
                      <a:pt x="18" y="0"/>
                    </a:lnTo>
                    <a:close/>
                    <a:moveTo>
                      <a:pt x="21" y="198"/>
                    </a:moveTo>
                    <a:lnTo>
                      <a:pt x="531" y="36521"/>
                    </a:lnTo>
                    <a:cubicBezTo>
                      <a:pt x="584" y="37406"/>
                      <a:pt x="1079" y="38219"/>
                      <a:pt x="1822" y="38697"/>
                    </a:cubicBezTo>
                    <a:lnTo>
                      <a:pt x="22444" y="50192"/>
                    </a:lnTo>
                    <a:cubicBezTo>
                      <a:pt x="22638" y="50302"/>
                      <a:pt x="22823" y="50354"/>
                      <a:pt x="22987" y="50354"/>
                    </a:cubicBezTo>
                    <a:cubicBezTo>
                      <a:pt x="23407" y="50354"/>
                      <a:pt x="23699" y="50016"/>
                      <a:pt x="23699" y="49432"/>
                    </a:cubicBezTo>
                    <a:lnTo>
                      <a:pt x="23646" y="45417"/>
                    </a:lnTo>
                    <a:lnTo>
                      <a:pt x="23328" y="16307"/>
                    </a:lnTo>
                    <a:lnTo>
                      <a:pt x="23310" y="15015"/>
                    </a:lnTo>
                    <a:cubicBezTo>
                      <a:pt x="23257" y="14131"/>
                      <a:pt x="22762" y="13318"/>
                      <a:pt x="22019" y="12840"/>
                    </a:cubicBezTo>
                    <a:lnTo>
                      <a:pt x="20905" y="12203"/>
                    </a:lnTo>
                    <a:lnTo>
                      <a:pt x="4811" y="3166"/>
                    </a:lnTo>
                    <a:lnTo>
                      <a:pt x="1274" y="1168"/>
                    </a:lnTo>
                    <a:lnTo>
                      <a:pt x="531" y="743"/>
                    </a:lnTo>
                    <a:cubicBezTo>
                      <a:pt x="442" y="690"/>
                      <a:pt x="354" y="637"/>
                      <a:pt x="266" y="566"/>
                    </a:cubicBezTo>
                    <a:cubicBezTo>
                      <a:pt x="230" y="531"/>
                      <a:pt x="195" y="495"/>
                      <a:pt x="177" y="460"/>
                    </a:cubicBezTo>
                    <a:cubicBezTo>
                      <a:pt x="142" y="425"/>
                      <a:pt x="106" y="389"/>
                      <a:pt x="89" y="354"/>
                    </a:cubicBezTo>
                    <a:cubicBezTo>
                      <a:pt x="71" y="319"/>
                      <a:pt x="71" y="301"/>
                      <a:pt x="53" y="266"/>
                    </a:cubicBezTo>
                    <a:cubicBezTo>
                      <a:pt x="37" y="249"/>
                      <a:pt x="36" y="216"/>
                      <a:pt x="21" y="198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4"/>
              <p:cNvSpPr/>
              <p:nvPr/>
            </p:nvSpPr>
            <p:spPr>
              <a:xfrm>
                <a:off x="8208249" y="3293068"/>
                <a:ext cx="59903" cy="1145478"/>
              </a:xfrm>
              <a:custGeom>
                <a:rect b="b" l="l" r="r" t="t"/>
                <a:pathLst>
                  <a:path extrusionOk="0" h="37212" w="1946">
                    <a:moveTo>
                      <a:pt x="1203" y="0"/>
                    </a:moveTo>
                    <a:lnTo>
                      <a:pt x="0" y="725"/>
                    </a:lnTo>
                    <a:cubicBezTo>
                      <a:pt x="230" y="1097"/>
                      <a:pt x="354" y="1521"/>
                      <a:pt x="389" y="1963"/>
                    </a:cubicBezTo>
                    <a:lnTo>
                      <a:pt x="389" y="3255"/>
                    </a:lnTo>
                    <a:lnTo>
                      <a:pt x="584" y="19738"/>
                    </a:lnTo>
                    <a:lnTo>
                      <a:pt x="761" y="36256"/>
                    </a:lnTo>
                    <a:cubicBezTo>
                      <a:pt x="761" y="36468"/>
                      <a:pt x="778" y="36981"/>
                      <a:pt x="407" y="37211"/>
                    </a:cubicBezTo>
                    <a:lnTo>
                      <a:pt x="1362" y="36628"/>
                    </a:lnTo>
                    <a:cubicBezTo>
                      <a:pt x="1716" y="36380"/>
                      <a:pt x="1928" y="35991"/>
                      <a:pt x="1946" y="35549"/>
                    </a:cubicBezTo>
                    <a:lnTo>
                      <a:pt x="1769" y="20410"/>
                    </a:lnTo>
                    <a:lnTo>
                      <a:pt x="1574" y="2547"/>
                    </a:lnTo>
                    <a:lnTo>
                      <a:pt x="1574" y="2494"/>
                    </a:lnTo>
                    <a:lnTo>
                      <a:pt x="1574" y="1946"/>
                    </a:lnTo>
                    <a:lnTo>
                      <a:pt x="1556" y="1716"/>
                    </a:lnTo>
                    <a:lnTo>
                      <a:pt x="1556" y="1185"/>
                    </a:lnTo>
                    <a:cubicBezTo>
                      <a:pt x="1539" y="761"/>
                      <a:pt x="1415" y="354"/>
                      <a:pt x="12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4"/>
              <p:cNvSpPr/>
              <p:nvPr/>
            </p:nvSpPr>
            <p:spPr>
              <a:xfrm>
                <a:off x="7502129" y="2797501"/>
                <a:ext cx="889060" cy="517361"/>
              </a:xfrm>
              <a:custGeom>
                <a:rect b="b" l="l" r="r" t="t"/>
                <a:pathLst>
                  <a:path extrusionOk="0" h="16807" w="28882">
                    <a:moveTo>
                      <a:pt x="5211" y="1"/>
                    </a:moveTo>
                    <a:cubicBezTo>
                      <a:pt x="4764" y="1"/>
                      <a:pt x="4316" y="107"/>
                      <a:pt x="3909" y="324"/>
                    </a:cubicBezTo>
                    <a:lnTo>
                      <a:pt x="531" y="2322"/>
                    </a:lnTo>
                    <a:cubicBezTo>
                      <a:pt x="248" y="2464"/>
                      <a:pt x="36" y="2729"/>
                      <a:pt x="1" y="3047"/>
                    </a:cubicBezTo>
                    <a:lnTo>
                      <a:pt x="1" y="3083"/>
                    </a:lnTo>
                    <a:lnTo>
                      <a:pt x="1" y="3118"/>
                    </a:lnTo>
                    <a:cubicBezTo>
                      <a:pt x="1" y="3136"/>
                      <a:pt x="1" y="3153"/>
                      <a:pt x="1" y="3171"/>
                    </a:cubicBezTo>
                    <a:cubicBezTo>
                      <a:pt x="1" y="3189"/>
                      <a:pt x="18" y="3206"/>
                      <a:pt x="18" y="3224"/>
                    </a:cubicBezTo>
                    <a:cubicBezTo>
                      <a:pt x="18" y="3260"/>
                      <a:pt x="36" y="3277"/>
                      <a:pt x="36" y="3313"/>
                    </a:cubicBezTo>
                    <a:cubicBezTo>
                      <a:pt x="54" y="3330"/>
                      <a:pt x="71" y="3366"/>
                      <a:pt x="89" y="3383"/>
                    </a:cubicBezTo>
                    <a:cubicBezTo>
                      <a:pt x="107" y="3419"/>
                      <a:pt x="142" y="3472"/>
                      <a:pt x="160" y="3507"/>
                    </a:cubicBezTo>
                    <a:cubicBezTo>
                      <a:pt x="195" y="3542"/>
                      <a:pt x="231" y="3578"/>
                      <a:pt x="266" y="3596"/>
                    </a:cubicBezTo>
                    <a:cubicBezTo>
                      <a:pt x="337" y="3666"/>
                      <a:pt x="425" y="3737"/>
                      <a:pt x="531" y="3790"/>
                    </a:cubicBezTo>
                    <a:lnTo>
                      <a:pt x="1274" y="4215"/>
                    </a:lnTo>
                    <a:lnTo>
                      <a:pt x="4811" y="6195"/>
                    </a:lnTo>
                    <a:lnTo>
                      <a:pt x="20905" y="15250"/>
                    </a:lnTo>
                    <a:lnTo>
                      <a:pt x="22002" y="15869"/>
                    </a:lnTo>
                    <a:cubicBezTo>
                      <a:pt x="22391" y="16099"/>
                      <a:pt x="22692" y="16435"/>
                      <a:pt x="22904" y="16807"/>
                    </a:cubicBezTo>
                    <a:lnTo>
                      <a:pt x="24124" y="16099"/>
                    </a:lnTo>
                    <a:cubicBezTo>
                      <a:pt x="23912" y="15728"/>
                      <a:pt x="23629" y="15427"/>
                      <a:pt x="23257" y="15215"/>
                    </a:cubicBezTo>
                    <a:lnTo>
                      <a:pt x="22798" y="14950"/>
                    </a:lnTo>
                    <a:lnTo>
                      <a:pt x="22603" y="14844"/>
                    </a:lnTo>
                    <a:cubicBezTo>
                      <a:pt x="22373" y="14702"/>
                      <a:pt x="22196" y="14614"/>
                      <a:pt x="22126" y="14578"/>
                    </a:cubicBezTo>
                    <a:lnTo>
                      <a:pt x="22073" y="14543"/>
                    </a:lnTo>
                    <a:lnTo>
                      <a:pt x="4776" y="4816"/>
                    </a:lnTo>
                    <a:lnTo>
                      <a:pt x="2123" y="3330"/>
                    </a:lnTo>
                    <a:cubicBezTo>
                      <a:pt x="1875" y="3206"/>
                      <a:pt x="1875" y="2835"/>
                      <a:pt x="2158" y="2747"/>
                    </a:cubicBezTo>
                    <a:lnTo>
                      <a:pt x="4687" y="1243"/>
                    </a:lnTo>
                    <a:cubicBezTo>
                      <a:pt x="4705" y="1243"/>
                      <a:pt x="4723" y="1226"/>
                      <a:pt x="4758" y="1226"/>
                    </a:cubicBezTo>
                    <a:cubicBezTo>
                      <a:pt x="4758" y="1208"/>
                      <a:pt x="4776" y="1208"/>
                      <a:pt x="4793" y="1208"/>
                    </a:cubicBezTo>
                    <a:cubicBezTo>
                      <a:pt x="4793" y="1190"/>
                      <a:pt x="4811" y="1190"/>
                      <a:pt x="4811" y="1190"/>
                    </a:cubicBezTo>
                    <a:cubicBezTo>
                      <a:pt x="4847" y="1173"/>
                      <a:pt x="4900" y="1155"/>
                      <a:pt x="4935" y="1155"/>
                    </a:cubicBezTo>
                    <a:cubicBezTo>
                      <a:pt x="4970" y="1137"/>
                      <a:pt x="5023" y="1137"/>
                      <a:pt x="5059" y="1120"/>
                    </a:cubicBezTo>
                    <a:lnTo>
                      <a:pt x="5342" y="1120"/>
                    </a:lnTo>
                    <a:lnTo>
                      <a:pt x="5430" y="1137"/>
                    </a:lnTo>
                    <a:lnTo>
                      <a:pt x="5501" y="1155"/>
                    </a:lnTo>
                    <a:cubicBezTo>
                      <a:pt x="5536" y="1173"/>
                      <a:pt x="5572" y="1173"/>
                      <a:pt x="5607" y="1190"/>
                    </a:cubicBezTo>
                    <a:lnTo>
                      <a:pt x="5713" y="1243"/>
                    </a:lnTo>
                    <a:lnTo>
                      <a:pt x="25645" y="12456"/>
                    </a:lnTo>
                    <a:lnTo>
                      <a:pt x="26759" y="13075"/>
                    </a:lnTo>
                    <a:cubicBezTo>
                      <a:pt x="27148" y="13305"/>
                      <a:pt x="27449" y="13641"/>
                      <a:pt x="27679" y="14012"/>
                    </a:cubicBezTo>
                    <a:lnTo>
                      <a:pt x="28882" y="13305"/>
                    </a:lnTo>
                    <a:cubicBezTo>
                      <a:pt x="28669" y="12951"/>
                      <a:pt x="28386" y="12633"/>
                      <a:pt x="28015" y="12421"/>
                    </a:cubicBezTo>
                    <a:lnTo>
                      <a:pt x="27555" y="12155"/>
                    </a:lnTo>
                    <a:lnTo>
                      <a:pt x="27343" y="12049"/>
                    </a:lnTo>
                    <a:lnTo>
                      <a:pt x="27095" y="11908"/>
                    </a:lnTo>
                    <a:lnTo>
                      <a:pt x="26989" y="11855"/>
                    </a:lnTo>
                    <a:lnTo>
                      <a:pt x="26918" y="11802"/>
                    </a:lnTo>
                    <a:lnTo>
                      <a:pt x="26848" y="11766"/>
                    </a:lnTo>
                    <a:lnTo>
                      <a:pt x="26830" y="11749"/>
                    </a:lnTo>
                    <a:lnTo>
                      <a:pt x="6456" y="288"/>
                    </a:lnTo>
                    <a:cubicBezTo>
                      <a:pt x="6067" y="98"/>
                      <a:pt x="5639" y="1"/>
                      <a:pt x="52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1" name="Google Shape;291;p24"/>
            <p:cNvSpPr/>
            <p:nvPr/>
          </p:nvSpPr>
          <p:spPr>
            <a:xfrm>
              <a:off x="5241739" y="3711205"/>
              <a:ext cx="463307" cy="487256"/>
            </a:xfrm>
            <a:custGeom>
              <a:rect b="b" l="l" r="r" t="t"/>
              <a:pathLst>
                <a:path extrusionOk="0" h="15829" w="15051">
                  <a:moveTo>
                    <a:pt x="15051" y="0"/>
                  </a:moveTo>
                  <a:lnTo>
                    <a:pt x="0" y="9197"/>
                  </a:lnTo>
                  <a:lnTo>
                    <a:pt x="11514" y="15829"/>
                  </a:lnTo>
                  <a:lnTo>
                    <a:pt x="15051" y="12380"/>
                  </a:lnTo>
                  <a:lnTo>
                    <a:pt x="15051" y="0"/>
                  </a:lnTo>
                  <a:close/>
                </a:path>
              </a:pathLst>
            </a:custGeom>
            <a:solidFill>
              <a:srgbClr val="252422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2" name="Google Shape;292;p24"/>
            <p:cNvGrpSpPr/>
            <p:nvPr/>
          </p:nvGrpSpPr>
          <p:grpSpPr>
            <a:xfrm>
              <a:off x="7225579" y="2842184"/>
              <a:ext cx="969064" cy="1642092"/>
              <a:chOff x="7225579" y="2918384"/>
              <a:chExt cx="969064" cy="1642092"/>
            </a:xfrm>
          </p:grpSpPr>
          <p:sp>
            <p:nvSpPr>
              <p:cNvPr id="293" name="Google Shape;293;p24"/>
              <p:cNvSpPr/>
              <p:nvPr/>
            </p:nvSpPr>
            <p:spPr>
              <a:xfrm>
                <a:off x="7262056" y="2939193"/>
                <a:ext cx="110540" cy="169889"/>
              </a:xfrm>
              <a:custGeom>
                <a:rect b="b" l="l" r="r" t="t"/>
                <a:pathLst>
                  <a:path extrusionOk="0" h="5519" w="3591">
                    <a:moveTo>
                      <a:pt x="3573" y="1"/>
                    </a:moveTo>
                    <a:lnTo>
                      <a:pt x="0" y="2070"/>
                    </a:lnTo>
                    <a:lnTo>
                      <a:pt x="0" y="3449"/>
                    </a:lnTo>
                    <a:lnTo>
                      <a:pt x="3590" y="5519"/>
                    </a:lnTo>
                    <a:lnTo>
                      <a:pt x="3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4"/>
              <p:cNvSpPr/>
              <p:nvPr/>
            </p:nvSpPr>
            <p:spPr>
              <a:xfrm>
                <a:off x="7371488" y="2952799"/>
                <a:ext cx="786154" cy="1522933"/>
              </a:xfrm>
              <a:custGeom>
                <a:rect b="b" l="l" r="r" t="t"/>
                <a:pathLst>
                  <a:path extrusionOk="0" h="49474" w="25539">
                    <a:moveTo>
                      <a:pt x="318" y="1"/>
                    </a:moveTo>
                    <a:cubicBezTo>
                      <a:pt x="265" y="1"/>
                      <a:pt x="230" y="18"/>
                      <a:pt x="195" y="18"/>
                    </a:cubicBezTo>
                    <a:cubicBezTo>
                      <a:pt x="141" y="36"/>
                      <a:pt x="106" y="36"/>
                      <a:pt x="71" y="54"/>
                    </a:cubicBezTo>
                    <a:cubicBezTo>
                      <a:pt x="71" y="54"/>
                      <a:pt x="53" y="54"/>
                      <a:pt x="53" y="72"/>
                    </a:cubicBezTo>
                    <a:cubicBezTo>
                      <a:pt x="35" y="72"/>
                      <a:pt x="18" y="72"/>
                      <a:pt x="0" y="89"/>
                    </a:cubicBezTo>
                    <a:lnTo>
                      <a:pt x="18" y="3697"/>
                    </a:lnTo>
                    <a:lnTo>
                      <a:pt x="18" y="5059"/>
                    </a:lnTo>
                    <a:lnTo>
                      <a:pt x="124" y="34028"/>
                    </a:lnTo>
                    <a:cubicBezTo>
                      <a:pt x="159" y="34912"/>
                      <a:pt x="637" y="35726"/>
                      <a:pt x="1397" y="36221"/>
                    </a:cubicBezTo>
                    <a:lnTo>
                      <a:pt x="20781" y="47310"/>
                    </a:lnTo>
                    <a:lnTo>
                      <a:pt x="24265" y="49309"/>
                    </a:lnTo>
                    <a:cubicBezTo>
                      <a:pt x="24468" y="49421"/>
                      <a:pt x="24660" y="49474"/>
                      <a:pt x="24830" y="49474"/>
                    </a:cubicBezTo>
                    <a:cubicBezTo>
                      <a:pt x="25251" y="49474"/>
                      <a:pt x="25538" y="49146"/>
                      <a:pt x="25538" y="48566"/>
                    </a:cubicBezTo>
                    <a:lnTo>
                      <a:pt x="25538" y="15759"/>
                    </a:lnTo>
                    <a:cubicBezTo>
                      <a:pt x="25521" y="15317"/>
                      <a:pt x="25397" y="14892"/>
                      <a:pt x="25167" y="14521"/>
                    </a:cubicBezTo>
                    <a:cubicBezTo>
                      <a:pt x="24955" y="14132"/>
                      <a:pt x="24654" y="13796"/>
                      <a:pt x="24283" y="13566"/>
                    </a:cubicBezTo>
                    <a:lnTo>
                      <a:pt x="23168" y="12929"/>
                    </a:lnTo>
                    <a:lnTo>
                      <a:pt x="973" y="107"/>
                    </a:lnTo>
                    <a:lnTo>
                      <a:pt x="867" y="72"/>
                    </a:lnTo>
                    <a:cubicBezTo>
                      <a:pt x="831" y="54"/>
                      <a:pt x="796" y="36"/>
                      <a:pt x="760" y="36"/>
                    </a:cubicBezTo>
                    <a:lnTo>
                      <a:pt x="690" y="18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4"/>
              <p:cNvSpPr/>
              <p:nvPr/>
            </p:nvSpPr>
            <p:spPr>
              <a:xfrm>
                <a:off x="8146160" y="3377997"/>
                <a:ext cx="48482" cy="1094841"/>
              </a:xfrm>
              <a:custGeom>
                <a:rect b="b" l="l" r="r" t="t"/>
                <a:pathLst>
                  <a:path extrusionOk="0" h="35567" w="1575">
                    <a:moveTo>
                      <a:pt x="1221" y="0"/>
                    </a:moveTo>
                    <a:lnTo>
                      <a:pt x="19" y="708"/>
                    </a:lnTo>
                    <a:cubicBezTo>
                      <a:pt x="231" y="1079"/>
                      <a:pt x="372" y="1521"/>
                      <a:pt x="390" y="1963"/>
                    </a:cubicBezTo>
                    <a:lnTo>
                      <a:pt x="390" y="3237"/>
                    </a:lnTo>
                    <a:lnTo>
                      <a:pt x="390" y="34629"/>
                    </a:lnTo>
                    <a:cubicBezTo>
                      <a:pt x="390" y="34852"/>
                      <a:pt x="373" y="35342"/>
                      <a:pt x="32" y="35549"/>
                    </a:cubicBezTo>
                    <a:lnTo>
                      <a:pt x="32" y="35549"/>
                    </a:lnTo>
                    <a:lnTo>
                      <a:pt x="974" y="35018"/>
                    </a:lnTo>
                    <a:cubicBezTo>
                      <a:pt x="1327" y="34771"/>
                      <a:pt x="1557" y="34364"/>
                      <a:pt x="1575" y="33939"/>
                    </a:cubicBezTo>
                    <a:lnTo>
                      <a:pt x="1575" y="2547"/>
                    </a:lnTo>
                    <a:lnTo>
                      <a:pt x="1575" y="2512"/>
                    </a:lnTo>
                    <a:lnTo>
                      <a:pt x="1575" y="2441"/>
                    </a:lnTo>
                    <a:lnTo>
                      <a:pt x="1575" y="2335"/>
                    </a:lnTo>
                    <a:lnTo>
                      <a:pt x="1575" y="2229"/>
                    </a:lnTo>
                    <a:lnTo>
                      <a:pt x="1575" y="1946"/>
                    </a:lnTo>
                    <a:lnTo>
                      <a:pt x="1575" y="1698"/>
                    </a:lnTo>
                    <a:lnTo>
                      <a:pt x="1575" y="1168"/>
                    </a:lnTo>
                    <a:cubicBezTo>
                      <a:pt x="1557" y="761"/>
                      <a:pt x="1434" y="354"/>
                      <a:pt x="1221" y="0"/>
                    </a:cubicBezTo>
                    <a:close/>
                    <a:moveTo>
                      <a:pt x="32" y="35549"/>
                    </a:moveTo>
                    <a:lnTo>
                      <a:pt x="1" y="35566"/>
                    </a:lnTo>
                    <a:cubicBezTo>
                      <a:pt x="12" y="35561"/>
                      <a:pt x="22" y="35555"/>
                      <a:pt x="32" y="35549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7280557" y="2974593"/>
                <a:ext cx="853137" cy="1537986"/>
              </a:xfrm>
              <a:custGeom>
                <a:rect b="b" l="l" r="r" t="t"/>
                <a:pathLst>
                  <a:path extrusionOk="0" h="49963" w="27715">
                    <a:moveTo>
                      <a:pt x="3378" y="0"/>
                    </a:moveTo>
                    <a:lnTo>
                      <a:pt x="0" y="1946"/>
                    </a:lnTo>
                    <a:lnTo>
                      <a:pt x="24336" y="16006"/>
                    </a:lnTo>
                    <a:lnTo>
                      <a:pt x="24283" y="49962"/>
                    </a:lnTo>
                    <a:lnTo>
                      <a:pt x="24283" y="49962"/>
                    </a:lnTo>
                    <a:lnTo>
                      <a:pt x="27360" y="48194"/>
                    </a:lnTo>
                    <a:cubicBezTo>
                      <a:pt x="27590" y="48052"/>
                      <a:pt x="27714" y="47823"/>
                      <a:pt x="27714" y="47557"/>
                    </a:cubicBezTo>
                    <a:lnTo>
                      <a:pt x="27714" y="14892"/>
                    </a:lnTo>
                    <a:cubicBezTo>
                      <a:pt x="27714" y="14361"/>
                      <a:pt x="27449" y="13884"/>
                      <a:pt x="26989" y="13618"/>
                    </a:cubicBezTo>
                    <a:lnTo>
                      <a:pt x="337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4"/>
              <p:cNvSpPr/>
              <p:nvPr/>
            </p:nvSpPr>
            <p:spPr>
              <a:xfrm>
                <a:off x="8028048" y="3410104"/>
                <a:ext cx="105646" cy="1102475"/>
              </a:xfrm>
              <a:custGeom>
                <a:rect b="b" l="l" r="r" t="t"/>
                <a:pathLst>
                  <a:path extrusionOk="0" h="35815" w="3432">
                    <a:moveTo>
                      <a:pt x="3237" y="1"/>
                    </a:moveTo>
                    <a:lnTo>
                      <a:pt x="53" y="1858"/>
                    </a:lnTo>
                    <a:lnTo>
                      <a:pt x="0" y="35814"/>
                    </a:lnTo>
                    <a:lnTo>
                      <a:pt x="0" y="35814"/>
                    </a:lnTo>
                    <a:lnTo>
                      <a:pt x="3077" y="34046"/>
                    </a:lnTo>
                    <a:cubicBezTo>
                      <a:pt x="3290" y="33904"/>
                      <a:pt x="3431" y="33675"/>
                      <a:pt x="3431" y="33409"/>
                    </a:cubicBezTo>
                    <a:lnTo>
                      <a:pt x="3431" y="744"/>
                    </a:lnTo>
                    <a:cubicBezTo>
                      <a:pt x="3431" y="478"/>
                      <a:pt x="3378" y="231"/>
                      <a:pt x="32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4"/>
              <p:cNvSpPr/>
              <p:nvPr/>
            </p:nvSpPr>
            <p:spPr>
              <a:xfrm>
                <a:off x="7282188" y="2965266"/>
                <a:ext cx="120360" cy="67137"/>
              </a:xfrm>
              <a:custGeom>
                <a:rect b="b" l="l" r="r" t="t"/>
                <a:pathLst>
                  <a:path extrusionOk="0" h="2181" w="3910">
                    <a:moveTo>
                      <a:pt x="3454" y="0"/>
                    </a:moveTo>
                    <a:cubicBezTo>
                      <a:pt x="3320" y="0"/>
                      <a:pt x="3184" y="36"/>
                      <a:pt x="3060" y="109"/>
                    </a:cubicBezTo>
                    <a:lnTo>
                      <a:pt x="248" y="1736"/>
                    </a:lnTo>
                    <a:cubicBezTo>
                      <a:pt x="36" y="1860"/>
                      <a:pt x="1" y="2019"/>
                      <a:pt x="160" y="2125"/>
                    </a:cubicBezTo>
                    <a:cubicBezTo>
                      <a:pt x="256" y="2162"/>
                      <a:pt x="354" y="2180"/>
                      <a:pt x="452" y="2180"/>
                    </a:cubicBezTo>
                    <a:cubicBezTo>
                      <a:pt x="590" y="2180"/>
                      <a:pt x="726" y="2144"/>
                      <a:pt x="849" y="2072"/>
                    </a:cubicBezTo>
                    <a:lnTo>
                      <a:pt x="3661" y="445"/>
                    </a:lnTo>
                    <a:cubicBezTo>
                      <a:pt x="3874" y="339"/>
                      <a:pt x="3909" y="162"/>
                      <a:pt x="3732" y="56"/>
                    </a:cubicBezTo>
                    <a:cubicBezTo>
                      <a:pt x="3644" y="19"/>
                      <a:pt x="3549" y="0"/>
                      <a:pt x="34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24"/>
              <p:cNvSpPr/>
              <p:nvPr/>
            </p:nvSpPr>
            <p:spPr>
              <a:xfrm>
                <a:off x="7999728" y="3462372"/>
                <a:ext cx="47928" cy="1095395"/>
              </a:xfrm>
              <a:custGeom>
                <a:rect b="b" l="l" r="r" t="t"/>
                <a:pathLst>
                  <a:path extrusionOk="0" h="35585" w="1557">
                    <a:moveTo>
                      <a:pt x="1203" y="1"/>
                    </a:moveTo>
                    <a:lnTo>
                      <a:pt x="0" y="708"/>
                    </a:lnTo>
                    <a:cubicBezTo>
                      <a:pt x="230" y="1079"/>
                      <a:pt x="354" y="1522"/>
                      <a:pt x="372" y="1964"/>
                    </a:cubicBezTo>
                    <a:lnTo>
                      <a:pt x="372" y="3237"/>
                    </a:lnTo>
                    <a:lnTo>
                      <a:pt x="372" y="34629"/>
                    </a:lnTo>
                    <a:cubicBezTo>
                      <a:pt x="372" y="34859"/>
                      <a:pt x="372" y="35355"/>
                      <a:pt x="0" y="35584"/>
                    </a:cubicBezTo>
                    <a:lnTo>
                      <a:pt x="955" y="35018"/>
                    </a:lnTo>
                    <a:cubicBezTo>
                      <a:pt x="1327" y="34789"/>
                      <a:pt x="1539" y="34382"/>
                      <a:pt x="1557" y="33957"/>
                    </a:cubicBezTo>
                    <a:lnTo>
                      <a:pt x="1557" y="21790"/>
                    </a:lnTo>
                    <a:lnTo>
                      <a:pt x="1557" y="2565"/>
                    </a:lnTo>
                    <a:lnTo>
                      <a:pt x="1557" y="2494"/>
                    </a:lnTo>
                    <a:lnTo>
                      <a:pt x="1557" y="1964"/>
                    </a:lnTo>
                    <a:lnTo>
                      <a:pt x="1557" y="1716"/>
                    </a:lnTo>
                    <a:lnTo>
                      <a:pt x="1557" y="1186"/>
                    </a:lnTo>
                    <a:cubicBezTo>
                      <a:pt x="1539" y="761"/>
                      <a:pt x="1433" y="354"/>
                      <a:pt x="12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4"/>
              <p:cNvSpPr/>
              <p:nvPr/>
            </p:nvSpPr>
            <p:spPr>
              <a:xfrm>
                <a:off x="7226102" y="3013779"/>
                <a:ext cx="785077" cy="1546697"/>
              </a:xfrm>
              <a:custGeom>
                <a:rect b="b" l="l" r="r" t="t"/>
                <a:pathLst>
                  <a:path extrusionOk="0" h="50246" w="25504">
                    <a:moveTo>
                      <a:pt x="1" y="1"/>
                    </a:moveTo>
                    <a:lnTo>
                      <a:pt x="1" y="34612"/>
                    </a:lnTo>
                    <a:cubicBezTo>
                      <a:pt x="54" y="35496"/>
                      <a:pt x="514" y="36309"/>
                      <a:pt x="1274" y="36805"/>
                    </a:cubicBezTo>
                    <a:lnTo>
                      <a:pt x="24230" y="50069"/>
                    </a:lnTo>
                    <a:cubicBezTo>
                      <a:pt x="24439" y="50189"/>
                      <a:pt x="24635" y="50246"/>
                      <a:pt x="24807" y="50246"/>
                    </a:cubicBezTo>
                    <a:cubicBezTo>
                      <a:pt x="25222" y="50246"/>
                      <a:pt x="25504" y="49918"/>
                      <a:pt x="25504" y="49344"/>
                    </a:cubicBezTo>
                    <a:lnTo>
                      <a:pt x="25504" y="16537"/>
                    </a:lnTo>
                    <a:cubicBezTo>
                      <a:pt x="25451" y="15635"/>
                      <a:pt x="24991" y="14821"/>
                      <a:pt x="24230" y="14344"/>
                    </a:cubicBezTo>
                    <a:lnTo>
                      <a:pt x="23134" y="13689"/>
                    </a:lnTo>
                    <a:lnTo>
                      <a:pt x="4758" y="3078"/>
                    </a:lnTo>
                    <a:lnTo>
                      <a:pt x="1257" y="1062"/>
                    </a:lnTo>
                    <a:lnTo>
                      <a:pt x="514" y="637"/>
                    </a:lnTo>
                    <a:cubicBezTo>
                      <a:pt x="425" y="567"/>
                      <a:pt x="337" y="513"/>
                      <a:pt x="248" y="443"/>
                    </a:cubicBezTo>
                    <a:cubicBezTo>
                      <a:pt x="213" y="407"/>
                      <a:pt x="195" y="372"/>
                      <a:pt x="160" y="337"/>
                    </a:cubicBezTo>
                    <a:cubicBezTo>
                      <a:pt x="125" y="301"/>
                      <a:pt x="107" y="266"/>
                      <a:pt x="72" y="213"/>
                    </a:cubicBezTo>
                    <a:cubicBezTo>
                      <a:pt x="72" y="195"/>
                      <a:pt x="54" y="160"/>
                      <a:pt x="36" y="142"/>
                    </a:cubicBezTo>
                    <a:cubicBezTo>
                      <a:pt x="19" y="107"/>
                      <a:pt x="19" y="89"/>
                      <a:pt x="19" y="54"/>
                    </a:cubicBezTo>
                    <a:cubicBezTo>
                      <a:pt x="1" y="36"/>
                      <a:pt x="1" y="18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4"/>
              <p:cNvSpPr/>
              <p:nvPr/>
            </p:nvSpPr>
            <p:spPr>
              <a:xfrm>
                <a:off x="7225579" y="2918384"/>
                <a:ext cx="958198" cy="565813"/>
              </a:xfrm>
              <a:custGeom>
                <a:rect b="b" l="l" r="r" t="t"/>
                <a:pathLst>
                  <a:path extrusionOk="0" h="18381" w="31128">
                    <a:moveTo>
                      <a:pt x="5209" y="0"/>
                    </a:moveTo>
                    <a:cubicBezTo>
                      <a:pt x="4775" y="0"/>
                      <a:pt x="4342" y="102"/>
                      <a:pt x="3944" y="305"/>
                    </a:cubicBezTo>
                    <a:lnTo>
                      <a:pt x="531" y="2268"/>
                    </a:lnTo>
                    <a:cubicBezTo>
                      <a:pt x="230" y="2392"/>
                      <a:pt x="36" y="2675"/>
                      <a:pt x="0" y="2976"/>
                    </a:cubicBezTo>
                    <a:lnTo>
                      <a:pt x="0" y="3029"/>
                    </a:lnTo>
                    <a:lnTo>
                      <a:pt x="0" y="3047"/>
                    </a:lnTo>
                    <a:cubicBezTo>
                      <a:pt x="0" y="3064"/>
                      <a:pt x="0" y="3082"/>
                      <a:pt x="0" y="3100"/>
                    </a:cubicBezTo>
                    <a:cubicBezTo>
                      <a:pt x="0" y="3117"/>
                      <a:pt x="0" y="3135"/>
                      <a:pt x="0" y="3170"/>
                    </a:cubicBezTo>
                    <a:cubicBezTo>
                      <a:pt x="18" y="3188"/>
                      <a:pt x="18" y="3223"/>
                      <a:pt x="36" y="3241"/>
                    </a:cubicBezTo>
                    <a:cubicBezTo>
                      <a:pt x="53" y="3276"/>
                      <a:pt x="53" y="3294"/>
                      <a:pt x="71" y="3329"/>
                    </a:cubicBezTo>
                    <a:cubicBezTo>
                      <a:pt x="106" y="3365"/>
                      <a:pt x="124" y="3400"/>
                      <a:pt x="159" y="3436"/>
                    </a:cubicBezTo>
                    <a:cubicBezTo>
                      <a:pt x="177" y="3471"/>
                      <a:pt x="212" y="3506"/>
                      <a:pt x="248" y="3542"/>
                    </a:cubicBezTo>
                    <a:cubicBezTo>
                      <a:pt x="336" y="3612"/>
                      <a:pt x="425" y="3683"/>
                      <a:pt x="513" y="3736"/>
                    </a:cubicBezTo>
                    <a:lnTo>
                      <a:pt x="1256" y="4161"/>
                    </a:lnTo>
                    <a:lnTo>
                      <a:pt x="4758" y="6177"/>
                    </a:lnTo>
                    <a:lnTo>
                      <a:pt x="23133" y="16788"/>
                    </a:lnTo>
                    <a:lnTo>
                      <a:pt x="24230" y="17443"/>
                    </a:lnTo>
                    <a:cubicBezTo>
                      <a:pt x="24601" y="17673"/>
                      <a:pt x="24920" y="17991"/>
                      <a:pt x="25132" y="18380"/>
                    </a:cubicBezTo>
                    <a:lnTo>
                      <a:pt x="26334" y="17690"/>
                    </a:lnTo>
                    <a:cubicBezTo>
                      <a:pt x="26140" y="17319"/>
                      <a:pt x="25857" y="17018"/>
                      <a:pt x="25503" y="16806"/>
                    </a:cubicBezTo>
                    <a:lnTo>
                      <a:pt x="25043" y="16541"/>
                    </a:lnTo>
                    <a:lnTo>
                      <a:pt x="24831" y="16417"/>
                    </a:lnTo>
                    <a:cubicBezTo>
                      <a:pt x="24619" y="16293"/>
                      <a:pt x="24442" y="16187"/>
                      <a:pt x="24354" y="16152"/>
                    </a:cubicBezTo>
                    <a:lnTo>
                      <a:pt x="24318" y="16116"/>
                    </a:lnTo>
                    <a:lnTo>
                      <a:pt x="4758" y="4833"/>
                    </a:lnTo>
                    <a:lnTo>
                      <a:pt x="2123" y="3312"/>
                    </a:lnTo>
                    <a:cubicBezTo>
                      <a:pt x="1822" y="3206"/>
                      <a:pt x="1840" y="2781"/>
                      <a:pt x="2140" y="2710"/>
                    </a:cubicBezTo>
                    <a:lnTo>
                      <a:pt x="4705" y="1225"/>
                    </a:lnTo>
                    <a:cubicBezTo>
                      <a:pt x="4722" y="1225"/>
                      <a:pt x="4740" y="1207"/>
                      <a:pt x="4758" y="1207"/>
                    </a:cubicBezTo>
                    <a:cubicBezTo>
                      <a:pt x="4775" y="1190"/>
                      <a:pt x="4793" y="1190"/>
                      <a:pt x="4811" y="1190"/>
                    </a:cubicBezTo>
                    <a:cubicBezTo>
                      <a:pt x="4811" y="1190"/>
                      <a:pt x="4811" y="1172"/>
                      <a:pt x="4828" y="1172"/>
                    </a:cubicBezTo>
                    <a:cubicBezTo>
                      <a:pt x="4864" y="1154"/>
                      <a:pt x="4899" y="1154"/>
                      <a:pt x="4935" y="1136"/>
                    </a:cubicBezTo>
                    <a:cubicBezTo>
                      <a:pt x="4988" y="1136"/>
                      <a:pt x="5023" y="1119"/>
                      <a:pt x="5076" y="1119"/>
                    </a:cubicBezTo>
                    <a:lnTo>
                      <a:pt x="5341" y="1119"/>
                    </a:lnTo>
                    <a:lnTo>
                      <a:pt x="5447" y="1136"/>
                    </a:lnTo>
                    <a:lnTo>
                      <a:pt x="5518" y="1154"/>
                    </a:lnTo>
                    <a:cubicBezTo>
                      <a:pt x="5554" y="1154"/>
                      <a:pt x="5589" y="1172"/>
                      <a:pt x="5624" y="1190"/>
                    </a:cubicBezTo>
                    <a:lnTo>
                      <a:pt x="5713" y="1225"/>
                    </a:lnTo>
                    <a:lnTo>
                      <a:pt x="27908" y="14047"/>
                    </a:lnTo>
                    <a:lnTo>
                      <a:pt x="29005" y="14684"/>
                    </a:lnTo>
                    <a:cubicBezTo>
                      <a:pt x="29376" y="14914"/>
                      <a:pt x="29695" y="15250"/>
                      <a:pt x="29907" y="15621"/>
                    </a:cubicBezTo>
                    <a:lnTo>
                      <a:pt x="31127" y="14931"/>
                    </a:lnTo>
                    <a:cubicBezTo>
                      <a:pt x="30933" y="14560"/>
                      <a:pt x="30632" y="14259"/>
                      <a:pt x="30278" y="14047"/>
                    </a:cubicBezTo>
                    <a:lnTo>
                      <a:pt x="29819" y="13764"/>
                    </a:lnTo>
                    <a:lnTo>
                      <a:pt x="29624" y="13658"/>
                    </a:lnTo>
                    <a:lnTo>
                      <a:pt x="29376" y="13516"/>
                    </a:lnTo>
                    <a:lnTo>
                      <a:pt x="29270" y="13446"/>
                    </a:lnTo>
                    <a:lnTo>
                      <a:pt x="29182" y="13410"/>
                    </a:lnTo>
                    <a:lnTo>
                      <a:pt x="29129" y="13357"/>
                    </a:lnTo>
                    <a:lnTo>
                      <a:pt x="29093" y="13357"/>
                    </a:lnTo>
                    <a:lnTo>
                      <a:pt x="6473" y="305"/>
                    </a:lnTo>
                    <a:cubicBezTo>
                      <a:pt x="6075" y="102"/>
                      <a:pt x="5642" y="0"/>
                      <a:pt x="52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2" name="Google Shape;302;p24"/>
            <p:cNvGrpSpPr/>
            <p:nvPr/>
          </p:nvGrpSpPr>
          <p:grpSpPr>
            <a:xfrm>
              <a:off x="5119225" y="3133171"/>
              <a:ext cx="651142" cy="866681"/>
              <a:chOff x="5119225" y="3209371"/>
              <a:chExt cx="651142" cy="866681"/>
            </a:xfrm>
          </p:grpSpPr>
          <p:sp>
            <p:nvSpPr>
              <p:cNvPr id="303" name="Google Shape;303;p24"/>
              <p:cNvSpPr/>
              <p:nvPr/>
            </p:nvSpPr>
            <p:spPr>
              <a:xfrm>
                <a:off x="5544424" y="3237537"/>
                <a:ext cx="75140" cy="87145"/>
              </a:xfrm>
              <a:custGeom>
                <a:rect b="b" l="l" r="r" t="t"/>
                <a:pathLst>
                  <a:path extrusionOk="0" h="2831" w="2441">
                    <a:moveTo>
                      <a:pt x="2441" y="0"/>
                    </a:moveTo>
                    <a:lnTo>
                      <a:pt x="0" y="1115"/>
                    </a:lnTo>
                    <a:lnTo>
                      <a:pt x="0" y="2830"/>
                    </a:lnTo>
                    <a:lnTo>
                      <a:pt x="2441" y="159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4"/>
              <p:cNvSpPr/>
              <p:nvPr/>
            </p:nvSpPr>
            <p:spPr>
              <a:xfrm>
                <a:off x="5566741" y="3240246"/>
                <a:ext cx="196577" cy="127440"/>
              </a:xfrm>
              <a:custGeom>
                <a:rect b="b" l="l" r="r" t="t"/>
                <a:pathLst>
                  <a:path extrusionOk="0" h="4140" w="6386">
                    <a:moveTo>
                      <a:pt x="2813" y="1"/>
                    </a:moveTo>
                    <a:lnTo>
                      <a:pt x="0" y="1469"/>
                    </a:lnTo>
                    <a:lnTo>
                      <a:pt x="2813" y="4139"/>
                    </a:lnTo>
                    <a:lnTo>
                      <a:pt x="6385" y="2070"/>
                    </a:lnTo>
                    <a:lnTo>
                      <a:pt x="28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4"/>
              <p:cNvSpPr/>
              <p:nvPr/>
            </p:nvSpPr>
            <p:spPr>
              <a:xfrm>
                <a:off x="5553135" y="3273583"/>
                <a:ext cx="106723" cy="90162"/>
              </a:xfrm>
              <a:custGeom>
                <a:rect b="b" l="l" r="r" t="t"/>
                <a:pathLst>
                  <a:path extrusionOk="0" h="2929" w="3467">
                    <a:moveTo>
                      <a:pt x="909" y="1"/>
                    </a:moveTo>
                    <a:cubicBezTo>
                      <a:pt x="706" y="1"/>
                      <a:pt x="504" y="45"/>
                      <a:pt x="319" y="138"/>
                    </a:cubicBezTo>
                    <a:cubicBezTo>
                      <a:pt x="0" y="333"/>
                      <a:pt x="18" y="651"/>
                      <a:pt x="354" y="846"/>
                    </a:cubicBezTo>
                    <a:lnTo>
                      <a:pt x="1910" y="2773"/>
                    </a:lnTo>
                    <a:cubicBezTo>
                      <a:pt x="2114" y="2875"/>
                      <a:pt x="2332" y="2928"/>
                      <a:pt x="2549" y="2928"/>
                    </a:cubicBezTo>
                    <a:cubicBezTo>
                      <a:pt x="2747" y="2928"/>
                      <a:pt x="2945" y="2884"/>
                      <a:pt x="3131" y="2791"/>
                    </a:cubicBezTo>
                    <a:cubicBezTo>
                      <a:pt x="3467" y="2614"/>
                      <a:pt x="3449" y="2296"/>
                      <a:pt x="3095" y="2084"/>
                    </a:cubicBezTo>
                    <a:lnTo>
                      <a:pt x="1557" y="156"/>
                    </a:lnTo>
                    <a:cubicBezTo>
                      <a:pt x="1353" y="54"/>
                      <a:pt x="1131" y="1"/>
                      <a:pt x="9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4"/>
              <p:cNvSpPr/>
              <p:nvPr/>
            </p:nvSpPr>
            <p:spPr>
              <a:xfrm>
                <a:off x="5269505" y="3374488"/>
                <a:ext cx="435542" cy="701472"/>
              </a:xfrm>
              <a:custGeom>
                <a:rect b="b" l="l" r="r" t="t"/>
                <a:pathLst>
                  <a:path extrusionOk="0" h="22788" w="14149">
                    <a:moveTo>
                      <a:pt x="13721" y="1"/>
                    </a:moveTo>
                    <a:cubicBezTo>
                      <a:pt x="13621" y="1"/>
                      <a:pt x="13508" y="32"/>
                      <a:pt x="13388" y="97"/>
                    </a:cubicBezTo>
                    <a:lnTo>
                      <a:pt x="12522" y="592"/>
                    </a:lnTo>
                    <a:cubicBezTo>
                      <a:pt x="12345" y="698"/>
                      <a:pt x="12132" y="751"/>
                      <a:pt x="11903" y="769"/>
                    </a:cubicBezTo>
                    <a:lnTo>
                      <a:pt x="0" y="22788"/>
                    </a:lnTo>
                    <a:cubicBezTo>
                      <a:pt x="212" y="22770"/>
                      <a:pt x="424" y="22717"/>
                      <a:pt x="619" y="22611"/>
                    </a:cubicBezTo>
                    <a:lnTo>
                      <a:pt x="13388" y="15236"/>
                    </a:lnTo>
                    <a:cubicBezTo>
                      <a:pt x="13830" y="14953"/>
                      <a:pt x="14113" y="14458"/>
                      <a:pt x="14149" y="13909"/>
                    </a:cubicBezTo>
                    <a:lnTo>
                      <a:pt x="14149" y="556"/>
                    </a:lnTo>
                    <a:cubicBezTo>
                      <a:pt x="14149" y="201"/>
                      <a:pt x="13976" y="1"/>
                      <a:pt x="137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4"/>
              <p:cNvSpPr/>
              <p:nvPr/>
            </p:nvSpPr>
            <p:spPr>
              <a:xfrm>
                <a:off x="5119225" y="3276200"/>
                <a:ext cx="516684" cy="799852"/>
              </a:xfrm>
              <a:custGeom>
                <a:rect b="b" l="l" r="r" t="t"/>
                <a:pathLst>
                  <a:path extrusionOk="0" h="25984" w="16785">
                    <a:moveTo>
                      <a:pt x="11956" y="0"/>
                    </a:moveTo>
                    <a:lnTo>
                      <a:pt x="142" y="21771"/>
                    </a:lnTo>
                    <a:lnTo>
                      <a:pt x="142" y="21807"/>
                    </a:lnTo>
                    <a:cubicBezTo>
                      <a:pt x="36" y="22019"/>
                      <a:pt x="1" y="22479"/>
                      <a:pt x="301" y="22638"/>
                    </a:cubicBezTo>
                    <a:lnTo>
                      <a:pt x="3980" y="25804"/>
                    </a:lnTo>
                    <a:cubicBezTo>
                      <a:pt x="4228" y="25928"/>
                      <a:pt x="4490" y="25984"/>
                      <a:pt x="4765" y="25984"/>
                    </a:cubicBezTo>
                    <a:cubicBezTo>
                      <a:pt x="4804" y="25984"/>
                      <a:pt x="4843" y="25983"/>
                      <a:pt x="4882" y="25981"/>
                    </a:cubicBezTo>
                    <a:lnTo>
                      <a:pt x="16785" y="3962"/>
                    </a:lnTo>
                    <a:lnTo>
                      <a:pt x="16785" y="3962"/>
                    </a:lnTo>
                    <a:cubicBezTo>
                      <a:pt x="16724" y="3969"/>
                      <a:pt x="16664" y="3972"/>
                      <a:pt x="16602" y="3972"/>
                    </a:cubicBezTo>
                    <a:cubicBezTo>
                      <a:pt x="16358" y="3972"/>
                      <a:pt x="16109" y="3916"/>
                      <a:pt x="15883" y="3803"/>
                    </a:cubicBezTo>
                    <a:lnTo>
                      <a:pt x="13937" y="1645"/>
                    </a:lnTo>
                    <a:lnTo>
                      <a:pt x="12204" y="654"/>
                    </a:lnTo>
                    <a:cubicBezTo>
                      <a:pt x="12045" y="389"/>
                      <a:pt x="11850" y="212"/>
                      <a:pt x="119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4"/>
              <p:cNvSpPr/>
              <p:nvPr/>
            </p:nvSpPr>
            <p:spPr>
              <a:xfrm>
                <a:off x="5481812" y="3209371"/>
                <a:ext cx="288555" cy="189620"/>
              </a:xfrm>
              <a:custGeom>
                <a:rect b="b" l="l" r="r" t="t"/>
                <a:pathLst>
                  <a:path extrusionOk="0" h="6160" w="9374">
                    <a:moveTo>
                      <a:pt x="4531" y="0"/>
                    </a:moveTo>
                    <a:cubicBezTo>
                      <a:pt x="4251" y="0"/>
                      <a:pt x="3944" y="74"/>
                      <a:pt x="3697" y="208"/>
                    </a:cubicBezTo>
                    <a:lnTo>
                      <a:pt x="425" y="1941"/>
                    </a:lnTo>
                    <a:cubicBezTo>
                      <a:pt x="0" y="2171"/>
                      <a:pt x="107" y="2454"/>
                      <a:pt x="425" y="2825"/>
                    </a:cubicBezTo>
                    <a:lnTo>
                      <a:pt x="4104" y="5974"/>
                    </a:lnTo>
                    <a:cubicBezTo>
                      <a:pt x="4342" y="6097"/>
                      <a:pt x="4603" y="6159"/>
                      <a:pt x="4864" y="6159"/>
                    </a:cubicBezTo>
                    <a:cubicBezTo>
                      <a:pt x="5125" y="6159"/>
                      <a:pt x="5386" y="6097"/>
                      <a:pt x="5625" y="5974"/>
                    </a:cubicBezTo>
                    <a:lnTo>
                      <a:pt x="8879" y="4099"/>
                    </a:lnTo>
                    <a:cubicBezTo>
                      <a:pt x="9286" y="3851"/>
                      <a:pt x="9374" y="3515"/>
                      <a:pt x="9038" y="3321"/>
                    </a:cubicBezTo>
                    <a:cubicBezTo>
                      <a:pt x="8898" y="3239"/>
                      <a:pt x="8711" y="3201"/>
                      <a:pt x="8510" y="3201"/>
                    </a:cubicBezTo>
                    <a:cubicBezTo>
                      <a:pt x="8230" y="3201"/>
                      <a:pt x="7923" y="3275"/>
                      <a:pt x="7676" y="3409"/>
                    </a:cubicBezTo>
                    <a:lnTo>
                      <a:pt x="5129" y="4895"/>
                    </a:lnTo>
                    <a:cubicBezTo>
                      <a:pt x="5050" y="4930"/>
                      <a:pt x="4961" y="4948"/>
                      <a:pt x="4873" y="4948"/>
                    </a:cubicBezTo>
                    <a:cubicBezTo>
                      <a:pt x="4785" y="4948"/>
                      <a:pt x="4696" y="4930"/>
                      <a:pt x="4616" y="4895"/>
                    </a:cubicBezTo>
                    <a:lnTo>
                      <a:pt x="2300" y="2525"/>
                    </a:lnTo>
                    <a:cubicBezTo>
                      <a:pt x="2158" y="2472"/>
                      <a:pt x="2158" y="2277"/>
                      <a:pt x="2300" y="2224"/>
                    </a:cubicBezTo>
                    <a:lnTo>
                      <a:pt x="4882" y="898"/>
                    </a:lnTo>
                    <a:cubicBezTo>
                      <a:pt x="5306" y="668"/>
                      <a:pt x="5377" y="314"/>
                      <a:pt x="5059" y="120"/>
                    </a:cubicBezTo>
                    <a:cubicBezTo>
                      <a:pt x="4918" y="38"/>
                      <a:pt x="4732" y="0"/>
                      <a:pt x="4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24"/>
            <p:cNvGrpSpPr/>
            <p:nvPr/>
          </p:nvGrpSpPr>
          <p:grpSpPr>
            <a:xfrm>
              <a:off x="6692580" y="2660382"/>
              <a:ext cx="830266" cy="1617036"/>
              <a:chOff x="6692580" y="2736582"/>
              <a:chExt cx="830266" cy="1617036"/>
            </a:xfrm>
          </p:grpSpPr>
          <p:sp>
            <p:nvSpPr>
              <p:cNvPr id="310" name="Google Shape;310;p24"/>
              <p:cNvSpPr/>
              <p:nvPr/>
            </p:nvSpPr>
            <p:spPr>
              <a:xfrm>
                <a:off x="6839043" y="2747572"/>
                <a:ext cx="668011" cy="1521117"/>
              </a:xfrm>
              <a:custGeom>
                <a:rect b="b" l="l" r="r" t="t"/>
                <a:pathLst>
                  <a:path extrusionOk="0" h="49415" w="21701">
                    <a:moveTo>
                      <a:pt x="955" y="0"/>
                    </a:moveTo>
                    <a:lnTo>
                      <a:pt x="372" y="336"/>
                    </a:lnTo>
                    <a:cubicBezTo>
                      <a:pt x="106" y="495"/>
                      <a:pt x="18" y="796"/>
                      <a:pt x="0" y="1150"/>
                    </a:cubicBezTo>
                    <a:lnTo>
                      <a:pt x="0" y="3926"/>
                    </a:lnTo>
                    <a:lnTo>
                      <a:pt x="3697" y="7304"/>
                    </a:lnTo>
                    <a:lnTo>
                      <a:pt x="3573" y="33780"/>
                    </a:lnTo>
                    <a:cubicBezTo>
                      <a:pt x="3626" y="34664"/>
                      <a:pt x="4086" y="35478"/>
                      <a:pt x="4846" y="35973"/>
                    </a:cubicBezTo>
                    <a:lnTo>
                      <a:pt x="5218" y="36185"/>
                    </a:lnTo>
                    <a:lnTo>
                      <a:pt x="20445" y="49114"/>
                    </a:lnTo>
                    <a:cubicBezTo>
                      <a:pt x="20640" y="49220"/>
                      <a:pt x="20834" y="49290"/>
                      <a:pt x="21046" y="49344"/>
                    </a:cubicBezTo>
                    <a:cubicBezTo>
                      <a:pt x="21259" y="49379"/>
                      <a:pt x="21489" y="49414"/>
                      <a:pt x="21701" y="49414"/>
                    </a:cubicBezTo>
                    <a:lnTo>
                      <a:pt x="21701" y="11266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4"/>
              <p:cNvSpPr/>
              <p:nvPr/>
            </p:nvSpPr>
            <p:spPr>
              <a:xfrm>
                <a:off x="6773692" y="2784572"/>
                <a:ext cx="682725" cy="388198"/>
              </a:xfrm>
              <a:custGeom>
                <a:rect b="b" l="l" r="r" t="t"/>
                <a:pathLst>
                  <a:path extrusionOk="0" h="12611" w="22179">
                    <a:moveTo>
                      <a:pt x="3299" y="1"/>
                    </a:moveTo>
                    <a:cubicBezTo>
                      <a:pt x="3176" y="1"/>
                      <a:pt x="3052" y="36"/>
                      <a:pt x="2937" y="107"/>
                    </a:cubicBezTo>
                    <a:lnTo>
                      <a:pt x="1" y="1787"/>
                    </a:lnTo>
                    <a:lnTo>
                      <a:pt x="18996" y="12611"/>
                    </a:lnTo>
                    <a:lnTo>
                      <a:pt x="22179" y="10771"/>
                    </a:lnTo>
                    <a:lnTo>
                      <a:pt x="3662" y="107"/>
                    </a:lnTo>
                    <a:cubicBezTo>
                      <a:pt x="3547" y="36"/>
                      <a:pt x="3423" y="1"/>
                      <a:pt x="32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4"/>
              <p:cNvSpPr/>
              <p:nvPr/>
            </p:nvSpPr>
            <p:spPr>
              <a:xfrm>
                <a:off x="7327931" y="3095845"/>
                <a:ext cx="130148" cy="71631"/>
              </a:xfrm>
              <a:custGeom>
                <a:rect b="b" l="l" r="r" t="t"/>
                <a:pathLst>
                  <a:path extrusionOk="0" h="2327" w="4228">
                    <a:moveTo>
                      <a:pt x="3301" y="0"/>
                    </a:moveTo>
                    <a:cubicBezTo>
                      <a:pt x="3079" y="0"/>
                      <a:pt x="2856" y="53"/>
                      <a:pt x="2653" y="164"/>
                    </a:cubicBezTo>
                    <a:lnTo>
                      <a:pt x="354" y="1491"/>
                    </a:lnTo>
                    <a:cubicBezTo>
                      <a:pt x="18" y="1685"/>
                      <a:pt x="0" y="2004"/>
                      <a:pt x="318" y="2198"/>
                    </a:cubicBezTo>
                    <a:cubicBezTo>
                      <a:pt x="504" y="2283"/>
                      <a:pt x="706" y="2327"/>
                      <a:pt x="908" y="2327"/>
                    </a:cubicBezTo>
                    <a:cubicBezTo>
                      <a:pt x="1130" y="2327"/>
                      <a:pt x="1353" y="2274"/>
                      <a:pt x="1556" y="2163"/>
                    </a:cubicBezTo>
                    <a:lnTo>
                      <a:pt x="3856" y="836"/>
                    </a:lnTo>
                    <a:cubicBezTo>
                      <a:pt x="4209" y="642"/>
                      <a:pt x="4227" y="323"/>
                      <a:pt x="3891" y="129"/>
                    </a:cubicBezTo>
                    <a:cubicBezTo>
                      <a:pt x="3705" y="45"/>
                      <a:pt x="3504" y="0"/>
                      <a:pt x="33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4"/>
              <p:cNvSpPr/>
              <p:nvPr/>
            </p:nvSpPr>
            <p:spPr>
              <a:xfrm>
                <a:off x="6692580" y="2831947"/>
                <a:ext cx="668565" cy="1521179"/>
              </a:xfrm>
              <a:custGeom>
                <a:rect b="b" l="l" r="r" t="t"/>
                <a:pathLst>
                  <a:path extrusionOk="0" h="49417" w="21719">
                    <a:moveTo>
                      <a:pt x="956" y="1"/>
                    </a:moveTo>
                    <a:lnTo>
                      <a:pt x="744" y="124"/>
                    </a:lnTo>
                    <a:lnTo>
                      <a:pt x="372" y="337"/>
                    </a:lnTo>
                    <a:cubicBezTo>
                      <a:pt x="107" y="513"/>
                      <a:pt x="1" y="814"/>
                      <a:pt x="1" y="1168"/>
                    </a:cubicBezTo>
                    <a:lnTo>
                      <a:pt x="1" y="35850"/>
                    </a:lnTo>
                    <a:cubicBezTo>
                      <a:pt x="54" y="36734"/>
                      <a:pt x="514" y="37565"/>
                      <a:pt x="1274" y="38043"/>
                    </a:cubicBezTo>
                    <a:lnTo>
                      <a:pt x="20446" y="49114"/>
                    </a:lnTo>
                    <a:cubicBezTo>
                      <a:pt x="20807" y="49311"/>
                      <a:pt x="21214" y="49416"/>
                      <a:pt x="21624" y="49416"/>
                    </a:cubicBezTo>
                    <a:cubicBezTo>
                      <a:pt x="21655" y="49416"/>
                      <a:pt x="21687" y="49416"/>
                      <a:pt x="21719" y="49415"/>
                    </a:cubicBezTo>
                    <a:lnTo>
                      <a:pt x="21719" y="11266"/>
                    </a:lnTo>
                    <a:lnTo>
                      <a:pt x="9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4"/>
              <p:cNvSpPr/>
              <p:nvPr/>
            </p:nvSpPr>
            <p:spPr>
              <a:xfrm>
                <a:off x="7360591" y="3101971"/>
                <a:ext cx="160623" cy="1251647"/>
              </a:xfrm>
              <a:custGeom>
                <a:rect b="b" l="l" r="r" t="t"/>
                <a:pathLst>
                  <a:path extrusionOk="0" h="40661" w="5218">
                    <a:moveTo>
                      <a:pt x="5218" y="1"/>
                    </a:moveTo>
                    <a:lnTo>
                      <a:pt x="0" y="2512"/>
                    </a:lnTo>
                    <a:lnTo>
                      <a:pt x="0" y="40660"/>
                    </a:lnTo>
                    <a:cubicBezTo>
                      <a:pt x="442" y="40660"/>
                      <a:pt x="885" y="40554"/>
                      <a:pt x="1274" y="40360"/>
                    </a:cubicBezTo>
                    <a:lnTo>
                      <a:pt x="3944" y="38803"/>
                    </a:lnTo>
                    <a:cubicBezTo>
                      <a:pt x="4687" y="38308"/>
                      <a:pt x="5165" y="37494"/>
                      <a:pt x="5218" y="36610"/>
                    </a:cubicBezTo>
                    <a:lnTo>
                      <a:pt x="52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4"/>
              <p:cNvSpPr/>
              <p:nvPr/>
            </p:nvSpPr>
            <p:spPr>
              <a:xfrm>
                <a:off x="6703477" y="2736582"/>
                <a:ext cx="819369" cy="458505"/>
              </a:xfrm>
              <a:custGeom>
                <a:rect b="b" l="l" r="r" t="t"/>
                <a:pathLst>
                  <a:path extrusionOk="0" h="14895" w="26618">
                    <a:moveTo>
                      <a:pt x="44" y="3427"/>
                    </a:moveTo>
                    <a:lnTo>
                      <a:pt x="44" y="3427"/>
                    </a:lnTo>
                    <a:cubicBezTo>
                      <a:pt x="30" y="3435"/>
                      <a:pt x="15" y="3443"/>
                      <a:pt x="0" y="3452"/>
                    </a:cubicBezTo>
                    <a:lnTo>
                      <a:pt x="44" y="3427"/>
                    </a:lnTo>
                    <a:close/>
                    <a:moveTo>
                      <a:pt x="20890" y="8216"/>
                    </a:moveTo>
                    <a:lnTo>
                      <a:pt x="20906" y="8225"/>
                    </a:lnTo>
                    <a:lnTo>
                      <a:pt x="20906" y="8225"/>
                    </a:lnTo>
                    <a:lnTo>
                      <a:pt x="20991" y="8274"/>
                    </a:lnTo>
                    <a:lnTo>
                      <a:pt x="20991" y="8274"/>
                    </a:lnTo>
                    <a:lnTo>
                      <a:pt x="21020" y="8290"/>
                    </a:lnTo>
                    <a:lnTo>
                      <a:pt x="20890" y="8216"/>
                    </a:lnTo>
                    <a:close/>
                    <a:moveTo>
                      <a:pt x="21020" y="8290"/>
                    </a:moveTo>
                    <a:lnTo>
                      <a:pt x="21835" y="8759"/>
                    </a:lnTo>
                    <a:lnTo>
                      <a:pt x="21835" y="8759"/>
                    </a:lnTo>
                    <a:lnTo>
                      <a:pt x="21595" y="8616"/>
                    </a:lnTo>
                    <a:lnTo>
                      <a:pt x="21020" y="8290"/>
                    </a:lnTo>
                    <a:close/>
                    <a:moveTo>
                      <a:pt x="21835" y="8759"/>
                    </a:moveTo>
                    <a:lnTo>
                      <a:pt x="21869" y="8779"/>
                    </a:lnTo>
                    <a:lnTo>
                      <a:pt x="21869" y="8779"/>
                    </a:lnTo>
                    <a:lnTo>
                      <a:pt x="22691" y="9253"/>
                    </a:lnTo>
                    <a:lnTo>
                      <a:pt x="22939" y="9395"/>
                    </a:lnTo>
                    <a:lnTo>
                      <a:pt x="22939" y="9395"/>
                    </a:lnTo>
                    <a:lnTo>
                      <a:pt x="21835" y="8759"/>
                    </a:lnTo>
                    <a:close/>
                    <a:moveTo>
                      <a:pt x="22939" y="9395"/>
                    </a:moveTo>
                    <a:lnTo>
                      <a:pt x="22939" y="9395"/>
                    </a:lnTo>
                    <a:lnTo>
                      <a:pt x="22939" y="9395"/>
                    </a:lnTo>
                    <a:lnTo>
                      <a:pt x="22939" y="9395"/>
                    </a:lnTo>
                    <a:close/>
                    <a:moveTo>
                      <a:pt x="14295" y="9842"/>
                    </a:moveTo>
                    <a:cubicBezTo>
                      <a:pt x="14294" y="9842"/>
                      <a:pt x="14309" y="9852"/>
                      <a:pt x="14344" y="9872"/>
                    </a:cubicBezTo>
                    <a:lnTo>
                      <a:pt x="15033" y="10279"/>
                    </a:lnTo>
                    <a:lnTo>
                      <a:pt x="15741" y="10686"/>
                    </a:lnTo>
                    <a:lnTo>
                      <a:pt x="15877" y="10764"/>
                    </a:lnTo>
                    <a:lnTo>
                      <a:pt x="15877" y="10764"/>
                    </a:lnTo>
                    <a:cubicBezTo>
                      <a:pt x="15307" y="10429"/>
                      <a:pt x="14301" y="9842"/>
                      <a:pt x="14295" y="9842"/>
                    </a:cubicBezTo>
                    <a:close/>
                    <a:moveTo>
                      <a:pt x="6360" y="1"/>
                    </a:moveTo>
                    <a:cubicBezTo>
                      <a:pt x="6151" y="1"/>
                      <a:pt x="5939" y="50"/>
                      <a:pt x="5748" y="145"/>
                    </a:cubicBezTo>
                    <a:lnTo>
                      <a:pt x="5147" y="481"/>
                    </a:lnTo>
                    <a:lnTo>
                      <a:pt x="4776" y="711"/>
                    </a:lnTo>
                    <a:cubicBezTo>
                      <a:pt x="4891" y="640"/>
                      <a:pt x="5023" y="605"/>
                      <a:pt x="5156" y="605"/>
                    </a:cubicBezTo>
                    <a:cubicBezTo>
                      <a:pt x="5289" y="605"/>
                      <a:pt x="5421" y="640"/>
                      <a:pt x="5536" y="711"/>
                    </a:cubicBezTo>
                    <a:lnTo>
                      <a:pt x="5642" y="782"/>
                    </a:lnTo>
                    <a:lnTo>
                      <a:pt x="5784" y="852"/>
                    </a:lnTo>
                    <a:lnTo>
                      <a:pt x="17386" y="7555"/>
                    </a:lnTo>
                    <a:lnTo>
                      <a:pt x="24531" y="11676"/>
                    </a:lnTo>
                    <a:cubicBezTo>
                      <a:pt x="24831" y="11676"/>
                      <a:pt x="24831" y="12118"/>
                      <a:pt x="24531" y="12118"/>
                    </a:cubicBezTo>
                    <a:lnTo>
                      <a:pt x="21984" y="13586"/>
                    </a:lnTo>
                    <a:cubicBezTo>
                      <a:pt x="21789" y="13679"/>
                      <a:pt x="21575" y="13728"/>
                      <a:pt x="21361" y="13728"/>
                    </a:cubicBezTo>
                    <a:cubicBezTo>
                      <a:pt x="21168" y="13728"/>
                      <a:pt x="20975" y="13688"/>
                      <a:pt x="20799" y="13604"/>
                    </a:cubicBezTo>
                    <a:cubicBezTo>
                      <a:pt x="20764" y="13586"/>
                      <a:pt x="20746" y="13586"/>
                      <a:pt x="20728" y="13568"/>
                    </a:cubicBezTo>
                    <a:lnTo>
                      <a:pt x="20286" y="13321"/>
                    </a:lnTo>
                    <a:lnTo>
                      <a:pt x="19756" y="13020"/>
                    </a:lnTo>
                    <a:lnTo>
                      <a:pt x="18323" y="12189"/>
                    </a:lnTo>
                    <a:lnTo>
                      <a:pt x="17952" y="11959"/>
                    </a:lnTo>
                    <a:lnTo>
                      <a:pt x="15877" y="10764"/>
                    </a:lnTo>
                    <a:lnTo>
                      <a:pt x="15877" y="10764"/>
                    </a:lnTo>
                    <a:cubicBezTo>
                      <a:pt x="16105" y="10898"/>
                      <a:pt x="16263" y="10991"/>
                      <a:pt x="16260" y="10991"/>
                    </a:cubicBezTo>
                    <a:cubicBezTo>
                      <a:pt x="16259" y="10991"/>
                      <a:pt x="16246" y="10984"/>
                      <a:pt x="16218" y="10969"/>
                    </a:cubicBezTo>
                    <a:lnTo>
                      <a:pt x="15900" y="10792"/>
                    </a:lnTo>
                    <a:lnTo>
                      <a:pt x="15316" y="10456"/>
                    </a:lnTo>
                    <a:lnTo>
                      <a:pt x="12628" y="8899"/>
                    </a:lnTo>
                    <a:lnTo>
                      <a:pt x="8348" y="6441"/>
                    </a:lnTo>
                    <a:lnTo>
                      <a:pt x="7941" y="6229"/>
                    </a:lnTo>
                    <a:lnTo>
                      <a:pt x="2194" y="2904"/>
                    </a:lnTo>
                    <a:lnTo>
                      <a:pt x="2176" y="2904"/>
                    </a:lnTo>
                    <a:cubicBezTo>
                      <a:pt x="1986" y="2804"/>
                      <a:pt x="1772" y="2756"/>
                      <a:pt x="1560" y="2756"/>
                    </a:cubicBezTo>
                    <a:cubicBezTo>
                      <a:pt x="1357" y="2756"/>
                      <a:pt x="1154" y="2800"/>
                      <a:pt x="973" y="2886"/>
                    </a:cubicBezTo>
                    <a:lnTo>
                      <a:pt x="44" y="3427"/>
                    </a:lnTo>
                    <a:lnTo>
                      <a:pt x="44" y="3427"/>
                    </a:lnTo>
                    <a:cubicBezTo>
                      <a:pt x="143" y="3373"/>
                      <a:pt x="241" y="3350"/>
                      <a:pt x="340" y="3350"/>
                    </a:cubicBezTo>
                    <a:cubicBezTo>
                      <a:pt x="509" y="3350"/>
                      <a:pt x="684" y="3418"/>
                      <a:pt x="885" y="3523"/>
                    </a:cubicBezTo>
                    <a:cubicBezTo>
                      <a:pt x="938" y="3558"/>
                      <a:pt x="973" y="3576"/>
                      <a:pt x="1009" y="3594"/>
                    </a:cubicBezTo>
                    <a:lnTo>
                      <a:pt x="8083" y="7679"/>
                    </a:lnTo>
                    <a:lnTo>
                      <a:pt x="8490" y="7909"/>
                    </a:lnTo>
                    <a:lnTo>
                      <a:pt x="12628" y="10297"/>
                    </a:lnTo>
                    <a:lnTo>
                      <a:pt x="20092" y="14594"/>
                    </a:lnTo>
                    <a:cubicBezTo>
                      <a:pt x="20481" y="14807"/>
                      <a:pt x="20905" y="14895"/>
                      <a:pt x="21347" y="14895"/>
                    </a:cubicBezTo>
                    <a:cubicBezTo>
                      <a:pt x="21754" y="14895"/>
                      <a:pt x="22161" y="14807"/>
                      <a:pt x="22532" y="14630"/>
                    </a:cubicBezTo>
                    <a:cubicBezTo>
                      <a:pt x="22568" y="14612"/>
                      <a:pt x="22585" y="14594"/>
                      <a:pt x="22621" y="14594"/>
                    </a:cubicBezTo>
                    <a:lnTo>
                      <a:pt x="26016" y="12613"/>
                    </a:lnTo>
                    <a:cubicBezTo>
                      <a:pt x="26052" y="12613"/>
                      <a:pt x="26069" y="12596"/>
                      <a:pt x="26105" y="12578"/>
                    </a:cubicBezTo>
                    <a:cubicBezTo>
                      <a:pt x="26264" y="12472"/>
                      <a:pt x="26405" y="12313"/>
                      <a:pt x="26494" y="12136"/>
                    </a:cubicBezTo>
                    <a:cubicBezTo>
                      <a:pt x="26618" y="11800"/>
                      <a:pt x="26458" y="11429"/>
                      <a:pt x="26016" y="11163"/>
                    </a:cubicBezTo>
                    <a:lnTo>
                      <a:pt x="25468" y="10845"/>
                    </a:lnTo>
                    <a:lnTo>
                      <a:pt x="25026" y="10597"/>
                    </a:lnTo>
                    <a:cubicBezTo>
                      <a:pt x="24938" y="10544"/>
                      <a:pt x="24849" y="10491"/>
                      <a:pt x="24761" y="10438"/>
                    </a:cubicBezTo>
                    <a:lnTo>
                      <a:pt x="24495" y="10297"/>
                    </a:lnTo>
                    <a:lnTo>
                      <a:pt x="23063" y="9465"/>
                    </a:lnTo>
                    <a:lnTo>
                      <a:pt x="22939" y="9395"/>
                    </a:lnTo>
                    <a:lnTo>
                      <a:pt x="22939" y="9395"/>
                    </a:lnTo>
                    <a:lnTo>
                      <a:pt x="22249" y="9006"/>
                    </a:lnTo>
                    <a:lnTo>
                      <a:pt x="21869" y="8779"/>
                    </a:lnTo>
                    <a:lnTo>
                      <a:pt x="21869" y="8779"/>
                    </a:lnTo>
                    <a:lnTo>
                      <a:pt x="20991" y="8274"/>
                    </a:lnTo>
                    <a:lnTo>
                      <a:pt x="20991" y="8274"/>
                    </a:lnTo>
                    <a:lnTo>
                      <a:pt x="20941" y="8245"/>
                    </a:lnTo>
                    <a:lnTo>
                      <a:pt x="20906" y="8225"/>
                    </a:lnTo>
                    <a:lnTo>
                      <a:pt x="20906" y="8225"/>
                    </a:lnTo>
                    <a:lnTo>
                      <a:pt x="20481" y="7980"/>
                    </a:lnTo>
                    <a:lnTo>
                      <a:pt x="20890" y="8216"/>
                    </a:lnTo>
                    <a:lnTo>
                      <a:pt x="20640" y="8068"/>
                    </a:lnTo>
                    <a:lnTo>
                      <a:pt x="20056" y="7732"/>
                    </a:lnTo>
                    <a:cubicBezTo>
                      <a:pt x="19862" y="7608"/>
                      <a:pt x="19667" y="7520"/>
                      <a:pt x="19473" y="7396"/>
                    </a:cubicBezTo>
                    <a:lnTo>
                      <a:pt x="18818" y="7007"/>
                    </a:lnTo>
                    <a:lnTo>
                      <a:pt x="18252" y="6689"/>
                    </a:lnTo>
                    <a:lnTo>
                      <a:pt x="17934" y="6512"/>
                    </a:lnTo>
                    <a:lnTo>
                      <a:pt x="17686" y="6370"/>
                    </a:lnTo>
                    <a:lnTo>
                      <a:pt x="17456" y="6229"/>
                    </a:lnTo>
                    <a:lnTo>
                      <a:pt x="17368" y="6176"/>
                    </a:lnTo>
                    <a:lnTo>
                      <a:pt x="6969" y="145"/>
                    </a:lnTo>
                    <a:lnTo>
                      <a:pt x="6951" y="145"/>
                    </a:lnTo>
                    <a:lnTo>
                      <a:pt x="6880" y="110"/>
                    </a:lnTo>
                    <a:cubicBezTo>
                      <a:pt x="6717" y="36"/>
                      <a:pt x="6539" y="1"/>
                      <a:pt x="63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6" name="Google Shape;316;p24"/>
            <p:cNvSpPr/>
            <p:nvPr/>
          </p:nvSpPr>
          <p:spPr>
            <a:xfrm>
              <a:off x="5521552" y="4134741"/>
              <a:ext cx="147017" cy="148125"/>
            </a:xfrm>
            <a:custGeom>
              <a:rect b="b" l="l" r="r" t="t"/>
              <a:pathLst>
                <a:path extrusionOk="0" h="4812" w="4776">
                  <a:moveTo>
                    <a:pt x="1203" y="1"/>
                  </a:moveTo>
                  <a:lnTo>
                    <a:pt x="1" y="690"/>
                  </a:lnTo>
                  <a:lnTo>
                    <a:pt x="1" y="4811"/>
                  </a:lnTo>
                  <a:lnTo>
                    <a:pt x="4776" y="2070"/>
                  </a:lnTo>
                  <a:lnTo>
                    <a:pt x="1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7" name="Google Shape;317;p24"/>
            <p:cNvGrpSpPr/>
            <p:nvPr/>
          </p:nvGrpSpPr>
          <p:grpSpPr>
            <a:xfrm>
              <a:off x="5618455" y="2641944"/>
              <a:ext cx="830820" cy="1616943"/>
              <a:chOff x="5618455" y="2718144"/>
              <a:chExt cx="830820" cy="1616943"/>
            </a:xfrm>
          </p:grpSpPr>
          <p:sp>
            <p:nvSpPr>
              <p:cNvPr id="318" name="Google Shape;318;p24"/>
              <p:cNvSpPr/>
              <p:nvPr/>
            </p:nvSpPr>
            <p:spPr>
              <a:xfrm>
                <a:off x="5634247" y="2729041"/>
                <a:ext cx="668042" cy="1521117"/>
              </a:xfrm>
              <a:custGeom>
                <a:rect b="b" l="l" r="r" t="t"/>
                <a:pathLst>
                  <a:path extrusionOk="0" h="49415" w="21702">
                    <a:moveTo>
                      <a:pt x="20764" y="1"/>
                    </a:moveTo>
                    <a:lnTo>
                      <a:pt x="1" y="11267"/>
                    </a:lnTo>
                    <a:lnTo>
                      <a:pt x="1" y="49415"/>
                    </a:lnTo>
                    <a:cubicBezTo>
                      <a:pt x="230" y="49415"/>
                      <a:pt x="460" y="49380"/>
                      <a:pt x="673" y="49344"/>
                    </a:cubicBezTo>
                    <a:cubicBezTo>
                      <a:pt x="885" y="49291"/>
                      <a:pt x="1079" y="49220"/>
                      <a:pt x="1256" y="49114"/>
                    </a:cubicBezTo>
                    <a:lnTo>
                      <a:pt x="16484" y="36204"/>
                    </a:lnTo>
                    <a:lnTo>
                      <a:pt x="16855" y="35991"/>
                    </a:lnTo>
                    <a:cubicBezTo>
                      <a:pt x="17616" y="35496"/>
                      <a:pt x="18075" y="34683"/>
                      <a:pt x="18128" y="33781"/>
                    </a:cubicBezTo>
                    <a:lnTo>
                      <a:pt x="18005" y="7323"/>
                    </a:lnTo>
                    <a:lnTo>
                      <a:pt x="21701" y="3945"/>
                    </a:lnTo>
                    <a:lnTo>
                      <a:pt x="21701" y="1150"/>
                    </a:lnTo>
                    <a:cubicBezTo>
                      <a:pt x="21701" y="797"/>
                      <a:pt x="21613" y="514"/>
                      <a:pt x="21347" y="337"/>
                    </a:cubicBezTo>
                    <a:lnTo>
                      <a:pt x="207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4"/>
              <p:cNvSpPr/>
              <p:nvPr/>
            </p:nvSpPr>
            <p:spPr>
              <a:xfrm>
                <a:off x="5685407" y="2766072"/>
                <a:ext cx="682202" cy="388198"/>
              </a:xfrm>
              <a:custGeom>
                <a:rect b="b" l="l" r="r" t="t"/>
                <a:pathLst>
                  <a:path extrusionOk="0" h="12611" w="22162">
                    <a:moveTo>
                      <a:pt x="18872" y="1"/>
                    </a:moveTo>
                    <a:cubicBezTo>
                      <a:pt x="18744" y="1"/>
                      <a:pt x="18615" y="36"/>
                      <a:pt x="18500" y="107"/>
                    </a:cubicBezTo>
                    <a:lnTo>
                      <a:pt x="1" y="10771"/>
                    </a:lnTo>
                    <a:lnTo>
                      <a:pt x="3167" y="12610"/>
                    </a:lnTo>
                    <a:lnTo>
                      <a:pt x="22161" y="1787"/>
                    </a:lnTo>
                    <a:lnTo>
                      <a:pt x="19243" y="107"/>
                    </a:lnTo>
                    <a:cubicBezTo>
                      <a:pt x="19128" y="36"/>
                      <a:pt x="19000" y="1"/>
                      <a:pt x="188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4"/>
              <p:cNvSpPr/>
              <p:nvPr/>
            </p:nvSpPr>
            <p:spPr>
              <a:xfrm>
                <a:off x="5683776" y="3077345"/>
                <a:ext cx="130148" cy="71692"/>
              </a:xfrm>
              <a:custGeom>
                <a:rect b="b" l="l" r="r" t="t"/>
                <a:pathLst>
                  <a:path extrusionOk="0" h="2329" w="4228">
                    <a:moveTo>
                      <a:pt x="919" y="0"/>
                    </a:moveTo>
                    <a:cubicBezTo>
                      <a:pt x="720" y="0"/>
                      <a:pt x="523" y="44"/>
                      <a:pt x="337" y="129"/>
                    </a:cubicBezTo>
                    <a:cubicBezTo>
                      <a:pt x="1" y="323"/>
                      <a:pt x="19" y="641"/>
                      <a:pt x="372" y="854"/>
                    </a:cubicBezTo>
                    <a:lnTo>
                      <a:pt x="2671" y="2180"/>
                    </a:lnTo>
                    <a:cubicBezTo>
                      <a:pt x="2871" y="2280"/>
                      <a:pt x="3084" y="2328"/>
                      <a:pt x="3297" y="2328"/>
                    </a:cubicBezTo>
                    <a:cubicBezTo>
                      <a:pt x="3499" y="2328"/>
                      <a:pt x="3702" y="2284"/>
                      <a:pt x="3892" y="2198"/>
                    </a:cubicBezTo>
                    <a:cubicBezTo>
                      <a:pt x="4228" y="2003"/>
                      <a:pt x="4210" y="1685"/>
                      <a:pt x="3856" y="1490"/>
                    </a:cubicBezTo>
                    <a:lnTo>
                      <a:pt x="1557" y="164"/>
                    </a:lnTo>
                    <a:cubicBezTo>
                      <a:pt x="1354" y="53"/>
                      <a:pt x="1136" y="0"/>
                      <a:pt x="9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4"/>
              <p:cNvSpPr/>
              <p:nvPr/>
            </p:nvSpPr>
            <p:spPr>
              <a:xfrm>
                <a:off x="5780710" y="2813446"/>
                <a:ext cx="668565" cy="1521179"/>
              </a:xfrm>
              <a:custGeom>
                <a:rect b="b" l="l" r="r" t="t"/>
                <a:pathLst>
                  <a:path extrusionOk="0" h="49417" w="21719">
                    <a:moveTo>
                      <a:pt x="20745" y="0"/>
                    </a:moveTo>
                    <a:lnTo>
                      <a:pt x="0" y="11266"/>
                    </a:lnTo>
                    <a:lnTo>
                      <a:pt x="0" y="49414"/>
                    </a:lnTo>
                    <a:cubicBezTo>
                      <a:pt x="32" y="49416"/>
                      <a:pt x="63" y="49416"/>
                      <a:pt x="95" y="49416"/>
                    </a:cubicBezTo>
                    <a:cubicBezTo>
                      <a:pt x="503" y="49416"/>
                      <a:pt x="896" y="49311"/>
                      <a:pt x="1273" y="49114"/>
                    </a:cubicBezTo>
                    <a:lnTo>
                      <a:pt x="20445" y="38042"/>
                    </a:lnTo>
                    <a:cubicBezTo>
                      <a:pt x="21188" y="37565"/>
                      <a:pt x="21665" y="36734"/>
                      <a:pt x="21718" y="35849"/>
                    </a:cubicBezTo>
                    <a:lnTo>
                      <a:pt x="21718" y="1167"/>
                    </a:lnTo>
                    <a:cubicBezTo>
                      <a:pt x="21701" y="814"/>
                      <a:pt x="21612" y="513"/>
                      <a:pt x="21347" y="336"/>
                    </a:cubicBezTo>
                    <a:lnTo>
                      <a:pt x="20975" y="124"/>
                    </a:lnTo>
                    <a:lnTo>
                      <a:pt x="207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4"/>
              <p:cNvSpPr/>
              <p:nvPr/>
            </p:nvSpPr>
            <p:spPr>
              <a:xfrm>
                <a:off x="5620641" y="3083470"/>
                <a:ext cx="160069" cy="1251616"/>
              </a:xfrm>
              <a:custGeom>
                <a:rect b="b" l="l" r="r" t="t"/>
                <a:pathLst>
                  <a:path extrusionOk="0" h="40660" w="5200">
                    <a:moveTo>
                      <a:pt x="0" y="0"/>
                    </a:moveTo>
                    <a:lnTo>
                      <a:pt x="0" y="36610"/>
                    </a:lnTo>
                    <a:cubicBezTo>
                      <a:pt x="53" y="37494"/>
                      <a:pt x="513" y="38308"/>
                      <a:pt x="1274" y="38803"/>
                    </a:cubicBezTo>
                    <a:lnTo>
                      <a:pt x="3927" y="40359"/>
                    </a:lnTo>
                    <a:cubicBezTo>
                      <a:pt x="4333" y="40554"/>
                      <a:pt x="4758" y="40660"/>
                      <a:pt x="5200" y="40660"/>
                    </a:cubicBezTo>
                    <a:lnTo>
                      <a:pt x="5200" y="25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4"/>
              <p:cNvSpPr/>
              <p:nvPr/>
            </p:nvSpPr>
            <p:spPr>
              <a:xfrm>
                <a:off x="5618455" y="2718144"/>
                <a:ext cx="819923" cy="457890"/>
              </a:xfrm>
              <a:custGeom>
                <a:rect b="b" l="l" r="r" t="t"/>
                <a:pathLst>
                  <a:path extrusionOk="0" h="14875" w="26636">
                    <a:moveTo>
                      <a:pt x="12341" y="9843"/>
                    </a:moveTo>
                    <a:cubicBezTo>
                      <a:pt x="12340" y="9843"/>
                      <a:pt x="12325" y="9852"/>
                      <a:pt x="12292" y="9870"/>
                    </a:cubicBezTo>
                    <a:lnTo>
                      <a:pt x="11752" y="10188"/>
                    </a:lnTo>
                    <a:lnTo>
                      <a:pt x="11752" y="10188"/>
                    </a:lnTo>
                    <a:cubicBezTo>
                      <a:pt x="12084" y="9995"/>
                      <a:pt x="12345" y="9843"/>
                      <a:pt x="12341" y="9843"/>
                    </a:cubicBezTo>
                    <a:close/>
                    <a:moveTo>
                      <a:pt x="11752" y="10188"/>
                    </a:moveTo>
                    <a:cubicBezTo>
                      <a:pt x="11684" y="10228"/>
                      <a:pt x="11612" y="10270"/>
                      <a:pt x="11539" y="10312"/>
                    </a:cubicBezTo>
                    <a:lnTo>
                      <a:pt x="11539" y="10312"/>
                    </a:lnTo>
                    <a:lnTo>
                      <a:pt x="11603" y="10277"/>
                    </a:lnTo>
                    <a:lnTo>
                      <a:pt x="11752" y="10188"/>
                    </a:lnTo>
                    <a:close/>
                    <a:moveTo>
                      <a:pt x="20290" y="1"/>
                    </a:moveTo>
                    <a:cubicBezTo>
                      <a:pt x="20103" y="1"/>
                      <a:pt x="19914" y="41"/>
                      <a:pt x="19738" y="125"/>
                    </a:cubicBezTo>
                    <a:lnTo>
                      <a:pt x="19667" y="160"/>
                    </a:lnTo>
                    <a:lnTo>
                      <a:pt x="19650" y="160"/>
                    </a:lnTo>
                    <a:lnTo>
                      <a:pt x="9250" y="6156"/>
                    </a:lnTo>
                    <a:lnTo>
                      <a:pt x="9162" y="6209"/>
                    </a:lnTo>
                    <a:lnTo>
                      <a:pt x="8914" y="6350"/>
                    </a:lnTo>
                    <a:lnTo>
                      <a:pt x="8667" y="6492"/>
                    </a:lnTo>
                    <a:lnTo>
                      <a:pt x="8366" y="6669"/>
                    </a:lnTo>
                    <a:lnTo>
                      <a:pt x="7800" y="6987"/>
                    </a:lnTo>
                    <a:lnTo>
                      <a:pt x="7146" y="7376"/>
                    </a:lnTo>
                    <a:cubicBezTo>
                      <a:pt x="6951" y="7482"/>
                      <a:pt x="6757" y="7588"/>
                      <a:pt x="6562" y="7712"/>
                    </a:cubicBezTo>
                    <a:lnTo>
                      <a:pt x="5978" y="8048"/>
                    </a:lnTo>
                    <a:lnTo>
                      <a:pt x="5678" y="8225"/>
                    </a:lnTo>
                    <a:lnTo>
                      <a:pt x="5023" y="8596"/>
                    </a:lnTo>
                    <a:lnTo>
                      <a:pt x="4369" y="8986"/>
                    </a:lnTo>
                    <a:lnTo>
                      <a:pt x="3679" y="9375"/>
                    </a:lnTo>
                    <a:lnTo>
                      <a:pt x="6138" y="7942"/>
                    </a:lnTo>
                    <a:lnTo>
                      <a:pt x="3927" y="9215"/>
                    </a:lnTo>
                    <a:lnTo>
                      <a:pt x="3555" y="9445"/>
                    </a:lnTo>
                    <a:lnTo>
                      <a:pt x="2123" y="10277"/>
                    </a:lnTo>
                    <a:lnTo>
                      <a:pt x="1858" y="10418"/>
                    </a:lnTo>
                    <a:cubicBezTo>
                      <a:pt x="1769" y="10471"/>
                      <a:pt x="1681" y="10524"/>
                      <a:pt x="1592" y="10577"/>
                    </a:cubicBezTo>
                    <a:lnTo>
                      <a:pt x="1150" y="10825"/>
                    </a:lnTo>
                    <a:lnTo>
                      <a:pt x="602" y="11143"/>
                    </a:lnTo>
                    <a:cubicBezTo>
                      <a:pt x="160" y="11409"/>
                      <a:pt x="1" y="11780"/>
                      <a:pt x="124" y="12098"/>
                    </a:cubicBezTo>
                    <a:cubicBezTo>
                      <a:pt x="213" y="12293"/>
                      <a:pt x="354" y="12452"/>
                      <a:pt x="514" y="12540"/>
                    </a:cubicBezTo>
                    <a:cubicBezTo>
                      <a:pt x="549" y="12558"/>
                      <a:pt x="567" y="12576"/>
                      <a:pt x="602" y="12593"/>
                    </a:cubicBezTo>
                    <a:lnTo>
                      <a:pt x="4015" y="14574"/>
                    </a:lnTo>
                    <a:cubicBezTo>
                      <a:pt x="4033" y="14574"/>
                      <a:pt x="4068" y="14592"/>
                      <a:pt x="4086" y="14610"/>
                    </a:cubicBezTo>
                    <a:cubicBezTo>
                      <a:pt x="4457" y="14787"/>
                      <a:pt x="4864" y="14875"/>
                      <a:pt x="5271" y="14875"/>
                    </a:cubicBezTo>
                    <a:cubicBezTo>
                      <a:pt x="5713" y="14875"/>
                      <a:pt x="6138" y="14769"/>
                      <a:pt x="6527" y="14574"/>
                    </a:cubicBezTo>
                    <a:lnTo>
                      <a:pt x="13990" y="10277"/>
                    </a:lnTo>
                    <a:lnTo>
                      <a:pt x="18129" y="7907"/>
                    </a:lnTo>
                    <a:lnTo>
                      <a:pt x="18535" y="7677"/>
                    </a:lnTo>
                    <a:lnTo>
                      <a:pt x="25610" y="3609"/>
                    </a:lnTo>
                    <a:cubicBezTo>
                      <a:pt x="25645" y="3591"/>
                      <a:pt x="25698" y="3556"/>
                      <a:pt x="25751" y="3538"/>
                    </a:cubicBezTo>
                    <a:cubicBezTo>
                      <a:pt x="25952" y="3422"/>
                      <a:pt x="26122" y="3356"/>
                      <a:pt x="26289" y="3356"/>
                    </a:cubicBezTo>
                    <a:cubicBezTo>
                      <a:pt x="26402" y="3356"/>
                      <a:pt x="26515" y="3386"/>
                      <a:pt x="26635" y="3450"/>
                    </a:cubicBezTo>
                    <a:lnTo>
                      <a:pt x="25663" y="2902"/>
                    </a:lnTo>
                    <a:cubicBezTo>
                      <a:pt x="25468" y="2804"/>
                      <a:pt x="25260" y="2756"/>
                      <a:pt x="25053" y="2756"/>
                    </a:cubicBezTo>
                    <a:cubicBezTo>
                      <a:pt x="24845" y="2756"/>
                      <a:pt x="24637" y="2804"/>
                      <a:pt x="24442" y="2902"/>
                    </a:cubicBezTo>
                    <a:lnTo>
                      <a:pt x="18695" y="6227"/>
                    </a:lnTo>
                    <a:lnTo>
                      <a:pt x="18288" y="6439"/>
                    </a:lnTo>
                    <a:lnTo>
                      <a:pt x="14008" y="8897"/>
                    </a:lnTo>
                    <a:lnTo>
                      <a:pt x="11320" y="10453"/>
                    </a:lnTo>
                    <a:lnTo>
                      <a:pt x="10736" y="10790"/>
                    </a:lnTo>
                    <a:lnTo>
                      <a:pt x="10418" y="10966"/>
                    </a:lnTo>
                    <a:cubicBezTo>
                      <a:pt x="10390" y="10982"/>
                      <a:pt x="10377" y="10989"/>
                      <a:pt x="10376" y="10989"/>
                    </a:cubicBezTo>
                    <a:cubicBezTo>
                      <a:pt x="10372" y="10989"/>
                      <a:pt x="10994" y="10629"/>
                      <a:pt x="11539" y="10312"/>
                    </a:cubicBezTo>
                    <a:lnTo>
                      <a:pt x="11539" y="10312"/>
                    </a:lnTo>
                    <a:lnTo>
                      <a:pt x="10877" y="10683"/>
                    </a:lnTo>
                    <a:lnTo>
                      <a:pt x="8667" y="11957"/>
                    </a:lnTo>
                    <a:lnTo>
                      <a:pt x="8295" y="12187"/>
                    </a:lnTo>
                    <a:lnTo>
                      <a:pt x="6863" y="13018"/>
                    </a:lnTo>
                    <a:lnTo>
                      <a:pt x="6350" y="13319"/>
                    </a:lnTo>
                    <a:lnTo>
                      <a:pt x="5908" y="13566"/>
                    </a:lnTo>
                    <a:cubicBezTo>
                      <a:pt x="5890" y="13584"/>
                      <a:pt x="5855" y="13602"/>
                      <a:pt x="5837" y="13602"/>
                    </a:cubicBezTo>
                    <a:cubicBezTo>
                      <a:pt x="5656" y="13684"/>
                      <a:pt x="5464" y="13724"/>
                      <a:pt x="5273" y="13724"/>
                    </a:cubicBezTo>
                    <a:cubicBezTo>
                      <a:pt x="5052" y="13724"/>
                      <a:pt x="4833" y="13670"/>
                      <a:pt x="4634" y="13566"/>
                    </a:cubicBezTo>
                    <a:lnTo>
                      <a:pt x="2088" y="12116"/>
                    </a:lnTo>
                    <a:cubicBezTo>
                      <a:pt x="1805" y="12116"/>
                      <a:pt x="1805" y="11674"/>
                      <a:pt x="2088" y="11674"/>
                    </a:cubicBezTo>
                    <a:lnTo>
                      <a:pt x="9233" y="7553"/>
                    </a:lnTo>
                    <a:lnTo>
                      <a:pt x="20852" y="850"/>
                    </a:lnTo>
                    <a:lnTo>
                      <a:pt x="20976" y="779"/>
                    </a:lnTo>
                    <a:lnTo>
                      <a:pt x="21100" y="709"/>
                    </a:lnTo>
                    <a:cubicBezTo>
                      <a:pt x="21215" y="638"/>
                      <a:pt x="21343" y="603"/>
                      <a:pt x="21473" y="603"/>
                    </a:cubicBezTo>
                    <a:cubicBezTo>
                      <a:pt x="21604" y="603"/>
                      <a:pt x="21737" y="638"/>
                      <a:pt x="21860" y="709"/>
                    </a:cubicBezTo>
                    <a:lnTo>
                      <a:pt x="21489" y="479"/>
                    </a:lnTo>
                    <a:lnTo>
                      <a:pt x="20888" y="143"/>
                    </a:lnTo>
                    <a:cubicBezTo>
                      <a:pt x="20702" y="50"/>
                      <a:pt x="20497" y="1"/>
                      <a:pt x="202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24"/>
            <p:cNvGrpSpPr/>
            <p:nvPr/>
          </p:nvGrpSpPr>
          <p:grpSpPr>
            <a:xfrm>
              <a:off x="5498157" y="3595275"/>
              <a:ext cx="1582097" cy="1098661"/>
              <a:chOff x="5498157" y="3671475"/>
              <a:chExt cx="1582097" cy="1098661"/>
            </a:xfrm>
          </p:grpSpPr>
          <p:sp>
            <p:nvSpPr>
              <p:cNvPr id="325" name="Google Shape;325;p24"/>
              <p:cNvSpPr/>
              <p:nvPr/>
            </p:nvSpPr>
            <p:spPr>
              <a:xfrm>
                <a:off x="5535712" y="3843336"/>
                <a:ext cx="1544543" cy="883735"/>
              </a:xfrm>
              <a:custGeom>
                <a:rect b="b" l="l" r="r" t="t"/>
                <a:pathLst>
                  <a:path extrusionOk="0" h="28709" w="50176">
                    <a:moveTo>
                      <a:pt x="29536" y="0"/>
                    </a:moveTo>
                    <a:cubicBezTo>
                      <a:pt x="29098" y="0"/>
                      <a:pt x="28660" y="102"/>
                      <a:pt x="28262" y="305"/>
                    </a:cubicBezTo>
                    <a:lnTo>
                      <a:pt x="4333" y="14012"/>
                    </a:lnTo>
                    <a:lnTo>
                      <a:pt x="3131" y="14702"/>
                    </a:lnTo>
                    <a:lnTo>
                      <a:pt x="0" y="16488"/>
                    </a:lnTo>
                    <a:cubicBezTo>
                      <a:pt x="0" y="16506"/>
                      <a:pt x="0" y="16523"/>
                      <a:pt x="0" y="16541"/>
                    </a:cubicBezTo>
                    <a:cubicBezTo>
                      <a:pt x="0" y="16541"/>
                      <a:pt x="0" y="16559"/>
                      <a:pt x="0" y="16559"/>
                    </a:cubicBezTo>
                    <a:cubicBezTo>
                      <a:pt x="0" y="16594"/>
                      <a:pt x="18" y="16629"/>
                      <a:pt x="18" y="16665"/>
                    </a:cubicBezTo>
                    <a:cubicBezTo>
                      <a:pt x="36" y="16718"/>
                      <a:pt x="53" y="16753"/>
                      <a:pt x="71" y="16806"/>
                    </a:cubicBezTo>
                    <a:cubicBezTo>
                      <a:pt x="89" y="16842"/>
                      <a:pt x="106" y="16877"/>
                      <a:pt x="142" y="16930"/>
                    </a:cubicBezTo>
                    <a:cubicBezTo>
                      <a:pt x="160" y="16965"/>
                      <a:pt x="177" y="17001"/>
                      <a:pt x="213" y="17036"/>
                    </a:cubicBezTo>
                    <a:cubicBezTo>
                      <a:pt x="230" y="17071"/>
                      <a:pt x="248" y="17089"/>
                      <a:pt x="266" y="17125"/>
                    </a:cubicBezTo>
                    <a:lnTo>
                      <a:pt x="319" y="17178"/>
                    </a:lnTo>
                    <a:cubicBezTo>
                      <a:pt x="354" y="17195"/>
                      <a:pt x="372" y="17213"/>
                      <a:pt x="407" y="17248"/>
                    </a:cubicBezTo>
                    <a:lnTo>
                      <a:pt x="496" y="17301"/>
                    </a:lnTo>
                    <a:lnTo>
                      <a:pt x="18606" y="27771"/>
                    </a:lnTo>
                    <a:lnTo>
                      <a:pt x="19702" y="28408"/>
                    </a:lnTo>
                    <a:cubicBezTo>
                      <a:pt x="20091" y="28620"/>
                      <a:pt x="20534" y="28709"/>
                      <a:pt x="20976" y="28709"/>
                    </a:cubicBezTo>
                    <a:cubicBezTo>
                      <a:pt x="21418" y="28709"/>
                      <a:pt x="21860" y="28603"/>
                      <a:pt x="22249" y="28390"/>
                    </a:cubicBezTo>
                    <a:lnTo>
                      <a:pt x="23346" y="27754"/>
                    </a:lnTo>
                    <a:lnTo>
                      <a:pt x="49468" y="12685"/>
                    </a:lnTo>
                    <a:cubicBezTo>
                      <a:pt x="50175" y="12279"/>
                      <a:pt x="50175" y="11607"/>
                      <a:pt x="49468" y="11200"/>
                    </a:cubicBezTo>
                    <a:lnTo>
                      <a:pt x="46019" y="9184"/>
                    </a:lnTo>
                    <a:lnTo>
                      <a:pt x="30809" y="305"/>
                    </a:lnTo>
                    <a:cubicBezTo>
                      <a:pt x="30411" y="102"/>
                      <a:pt x="29973" y="0"/>
                      <a:pt x="29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4"/>
              <p:cNvSpPr/>
              <p:nvPr/>
            </p:nvSpPr>
            <p:spPr>
              <a:xfrm>
                <a:off x="6181929" y="4210941"/>
                <a:ext cx="893400" cy="559195"/>
              </a:xfrm>
              <a:custGeom>
                <a:rect b="b" l="l" r="r" t="t"/>
                <a:pathLst>
                  <a:path extrusionOk="0" h="18166" w="29023">
                    <a:moveTo>
                      <a:pt x="29023" y="1"/>
                    </a:moveTo>
                    <a:cubicBezTo>
                      <a:pt x="29005" y="425"/>
                      <a:pt x="28581" y="673"/>
                      <a:pt x="28369" y="796"/>
                    </a:cubicBezTo>
                    <a:lnTo>
                      <a:pt x="2370" y="15829"/>
                    </a:lnTo>
                    <a:lnTo>
                      <a:pt x="1256" y="16466"/>
                    </a:lnTo>
                    <a:cubicBezTo>
                      <a:pt x="895" y="16663"/>
                      <a:pt x="503" y="16769"/>
                      <a:pt x="95" y="16769"/>
                    </a:cubicBezTo>
                    <a:cubicBezTo>
                      <a:pt x="64" y="16769"/>
                      <a:pt x="32" y="16768"/>
                      <a:pt x="0" y="16767"/>
                    </a:cubicBezTo>
                    <a:lnTo>
                      <a:pt x="0" y="18164"/>
                    </a:lnTo>
                    <a:cubicBezTo>
                      <a:pt x="30" y="18165"/>
                      <a:pt x="59" y="18166"/>
                      <a:pt x="89" y="18166"/>
                    </a:cubicBezTo>
                    <a:cubicBezTo>
                      <a:pt x="466" y="18166"/>
                      <a:pt x="841" y="18061"/>
                      <a:pt x="1185" y="17881"/>
                    </a:cubicBezTo>
                    <a:lnTo>
                      <a:pt x="1645" y="17616"/>
                    </a:lnTo>
                    <a:lnTo>
                      <a:pt x="1857" y="17492"/>
                    </a:lnTo>
                    <a:lnTo>
                      <a:pt x="2105" y="17350"/>
                    </a:lnTo>
                    <a:lnTo>
                      <a:pt x="2211" y="17297"/>
                    </a:lnTo>
                    <a:lnTo>
                      <a:pt x="2282" y="17244"/>
                    </a:lnTo>
                    <a:lnTo>
                      <a:pt x="2353" y="17209"/>
                    </a:lnTo>
                    <a:lnTo>
                      <a:pt x="2370" y="17191"/>
                    </a:lnTo>
                    <a:lnTo>
                      <a:pt x="28386" y="2176"/>
                    </a:lnTo>
                    <a:cubicBezTo>
                      <a:pt x="28758" y="1946"/>
                      <a:pt x="28988" y="1557"/>
                      <a:pt x="29023" y="1132"/>
                    </a:cubicBezTo>
                    <a:lnTo>
                      <a:pt x="29023" y="1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4"/>
              <p:cNvSpPr/>
              <p:nvPr/>
            </p:nvSpPr>
            <p:spPr>
              <a:xfrm>
                <a:off x="5558584" y="4089535"/>
                <a:ext cx="1491166" cy="615896"/>
              </a:xfrm>
              <a:custGeom>
                <a:rect b="b" l="l" r="r" t="t"/>
                <a:pathLst>
                  <a:path extrusionOk="0" h="20008" w="48442">
                    <a:moveTo>
                      <a:pt x="48442" y="1"/>
                    </a:moveTo>
                    <a:lnTo>
                      <a:pt x="20233" y="16325"/>
                    </a:lnTo>
                    <a:lnTo>
                      <a:pt x="0" y="4634"/>
                    </a:lnTo>
                    <a:lnTo>
                      <a:pt x="0" y="8543"/>
                    </a:lnTo>
                    <a:lnTo>
                      <a:pt x="19508" y="19809"/>
                    </a:lnTo>
                    <a:cubicBezTo>
                      <a:pt x="19729" y="19941"/>
                      <a:pt x="19981" y="20008"/>
                      <a:pt x="20235" y="20008"/>
                    </a:cubicBezTo>
                    <a:cubicBezTo>
                      <a:pt x="20489" y="20008"/>
                      <a:pt x="20746" y="19941"/>
                      <a:pt x="20976" y="19809"/>
                    </a:cubicBezTo>
                    <a:lnTo>
                      <a:pt x="48070" y="4157"/>
                    </a:lnTo>
                    <a:cubicBezTo>
                      <a:pt x="48300" y="4033"/>
                      <a:pt x="48442" y="3785"/>
                      <a:pt x="48442" y="3538"/>
                    </a:cubicBezTo>
                    <a:lnTo>
                      <a:pt x="484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4"/>
              <p:cNvSpPr/>
              <p:nvPr/>
            </p:nvSpPr>
            <p:spPr>
              <a:xfrm>
                <a:off x="6181375" y="4088981"/>
                <a:ext cx="868374" cy="616327"/>
              </a:xfrm>
              <a:custGeom>
                <a:rect b="b" l="l" r="r" t="t"/>
                <a:pathLst>
                  <a:path extrusionOk="0" h="20022" w="28210">
                    <a:moveTo>
                      <a:pt x="28210" y="1"/>
                    </a:moveTo>
                    <a:lnTo>
                      <a:pt x="1" y="16343"/>
                    </a:lnTo>
                    <a:lnTo>
                      <a:pt x="1" y="20021"/>
                    </a:lnTo>
                    <a:cubicBezTo>
                      <a:pt x="266" y="20021"/>
                      <a:pt x="514" y="19951"/>
                      <a:pt x="744" y="19827"/>
                    </a:cubicBezTo>
                    <a:lnTo>
                      <a:pt x="27838" y="4175"/>
                    </a:lnTo>
                    <a:cubicBezTo>
                      <a:pt x="28068" y="4033"/>
                      <a:pt x="28210" y="3803"/>
                      <a:pt x="28210" y="3538"/>
                    </a:cubicBezTo>
                    <a:lnTo>
                      <a:pt x="282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4"/>
              <p:cNvSpPr/>
              <p:nvPr/>
            </p:nvSpPr>
            <p:spPr>
              <a:xfrm>
                <a:off x="5549318" y="4238922"/>
                <a:ext cx="18008" cy="128917"/>
              </a:xfrm>
              <a:custGeom>
                <a:rect b="b" l="l" r="r" t="t"/>
                <a:pathLst>
                  <a:path extrusionOk="0" h="4188" w="585">
                    <a:moveTo>
                      <a:pt x="184" y="0"/>
                    </a:moveTo>
                    <a:cubicBezTo>
                      <a:pt x="76" y="0"/>
                      <a:pt x="1" y="115"/>
                      <a:pt x="1" y="294"/>
                    </a:cubicBezTo>
                    <a:lnTo>
                      <a:pt x="1" y="3548"/>
                    </a:lnTo>
                    <a:cubicBezTo>
                      <a:pt x="1" y="3778"/>
                      <a:pt x="107" y="4008"/>
                      <a:pt x="283" y="4150"/>
                    </a:cubicBezTo>
                    <a:cubicBezTo>
                      <a:pt x="327" y="4176"/>
                      <a:pt x="367" y="4188"/>
                      <a:pt x="403" y="4188"/>
                    </a:cubicBezTo>
                    <a:cubicBezTo>
                      <a:pt x="514" y="4188"/>
                      <a:pt x="584" y="4071"/>
                      <a:pt x="584" y="3884"/>
                    </a:cubicBezTo>
                    <a:lnTo>
                      <a:pt x="584" y="648"/>
                    </a:lnTo>
                    <a:cubicBezTo>
                      <a:pt x="584" y="400"/>
                      <a:pt x="478" y="170"/>
                      <a:pt x="283" y="29"/>
                    </a:cubicBezTo>
                    <a:cubicBezTo>
                      <a:pt x="248" y="9"/>
                      <a:pt x="215" y="0"/>
                      <a:pt x="1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4"/>
              <p:cNvSpPr/>
              <p:nvPr/>
            </p:nvSpPr>
            <p:spPr>
              <a:xfrm>
                <a:off x="6181929" y="4041637"/>
                <a:ext cx="892877" cy="559133"/>
              </a:xfrm>
              <a:custGeom>
                <a:rect b="b" l="l" r="r" t="t"/>
                <a:pathLst>
                  <a:path extrusionOk="0" h="18164" w="29006">
                    <a:moveTo>
                      <a:pt x="29005" y="0"/>
                    </a:moveTo>
                    <a:cubicBezTo>
                      <a:pt x="29005" y="442"/>
                      <a:pt x="28563" y="690"/>
                      <a:pt x="28386" y="796"/>
                    </a:cubicBezTo>
                    <a:lnTo>
                      <a:pt x="16643" y="7570"/>
                    </a:lnTo>
                    <a:lnTo>
                      <a:pt x="2370" y="15811"/>
                    </a:lnTo>
                    <a:lnTo>
                      <a:pt x="1274" y="16448"/>
                    </a:lnTo>
                    <a:cubicBezTo>
                      <a:pt x="896" y="16645"/>
                      <a:pt x="503" y="16751"/>
                      <a:pt x="95" y="16751"/>
                    </a:cubicBezTo>
                    <a:cubicBezTo>
                      <a:pt x="64" y="16751"/>
                      <a:pt x="32" y="16750"/>
                      <a:pt x="0" y="16749"/>
                    </a:cubicBezTo>
                    <a:lnTo>
                      <a:pt x="0" y="18164"/>
                    </a:lnTo>
                    <a:cubicBezTo>
                      <a:pt x="407" y="18164"/>
                      <a:pt x="814" y="18057"/>
                      <a:pt x="1185" y="17863"/>
                    </a:cubicBezTo>
                    <a:lnTo>
                      <a:pt x="1645" y="17598"/>
                    </a:lnTo>
                    <a:lnTo>
                      <a:pt x="1840" y="17492"/>
                    </a:lnTo>
                    <a:cubicBezTo>
                      <a:pt x="2070" y="17368"/>
                      <a:pt x="2229" y="17262"/>
                      <a:pt x="2317" y="17209"/>
                    </a:cubicBezTo>
                    <a:lnTo>
                      <a:pt x="2370" y="17191"/>
                    </a:lnTo>
                    <a:lnTo>
                      <a:pt x="17845" y="8260"/>
                    </a:lnTo>
                    <a:lnTo>
                      <a:pt x="28386" y="2176"/>
                    </a:lnTo>
                    <a:cubicBezTo>
                      <a:pt x="28740" y="1928"/>
                      <a:pt x="28988" y="1539"/>
                      <a:pt x="29005" y="1115"/>
                    </a:cubicBezTo>
                    <a:lnTo>
                      <a:pt x="29005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4"/>
              <p:cNvSpPr/>
              <p:nvPr/>
            </p:nvSpPr>
            <p:spPr>
              <a:xfrm>
                <a:off x="5510132" y="3673479"/>
                <a:ext cx="1570123" cy="883889"/>
              </a:xfrm>
              <a:custGeom>
                <a:rect b="b" l="l" r="r" t="t"/>
                <a:pathLst>
                  <a:path extrusionOk="0" h="28714" w="51007">
                    <a:moveTo>
                      <a:pt x="30154" y="0"/>
                    </a:moveTo>
                    <a:cubicBezTo>
                      <a:pt x="29717" y="0"/>
                      <a:pt x="29279" y="102"/>
                      <a:pt x="28881" y="305"/>
                    </a:cubicBezTo>
                    <a:lnTo>
                      <a:pt x="0" y="16983"/>
                    </a:lnTo>
                    <a:cubicBezTo>
                      <a:pt x="18" y="16983"/>
                      <a:pt x="36" y="16965"/>
                      <a:pt x="71" y="16965"/>
                    </a:cubicBezTo>
                    <a:cubicBezTo>
                      <a:pt x="89" y="16948"/>
                      <a:pt x="106" y="16948"/>
                      <a:pt x="124" y="16930"/>
                    </a:cubicBezTo>
                    <a:cubicBezTo>
                      <a:pt x="142" y="16930"/>
                      <a:pt x="159" y="16930"/>
                      <a:pt x="177" y="16912"/>
                    </a:cubicBezTo>
                    <a:cubicBezTo>
                      <a:pt x="195" y="16912"/>
                      <a:pt x="230" y="16912"/>
                      <a:pt x="248" y="16895"/>
                    </a:cubicBezTo>
                    <a:lnTo>
                      <a:pt x="336" y="16895"/>
                    </a:lnTo>
                    <a:cubicBezTo>
                      <a:pt x="389" y="16895"/>
                      <a:pt x="442" y="16912"/>
                      <a:pt x="478" y="16912"/>
                    </a:cubicBezTo>
                    <a:cubicBezTo>
                      <a:pt x="531" y="16930"/>
                      <a:pt x="584" y="16930"/>
                      <a:pt x="619" y="16948"/>
                    </a:cubicBezTo>
                    <a:cubicBezTo>
                      <a:pt x="725" y="16983"/>
                      <a:pt x="814" y="17018"/>
                      <a:pt x="920" y="17071"/>
                    </a:cubicBezTo>
                    <a:lnTo>
                      <a:pt x="1663" y="17496"/>
                    </a:lnTo>
                    <a:lnTo>
                      <a:pt x="5164" y="19530"/>
                    </a:lnTo>
                    <a:lnTo>
                      <a:pt x="19437" y="27771"/>
                    </a:lnTo>
                    <a:lnTo>
                      <a:pt x="20551" y="28408"/>
                    </a:lnTo>
                    <a:cubicBezTo>
                      <a:pt x="20949" y="28611"/>
                      <a:pt x="21382" y="28713"/>
                      <a:pt x="21816" y="28713"/>
                    </a:cubicBezTo>
                    <a:cubicBezTo>
                      <a:pt x="22249" y="28713"/>
                      <a:pt x="22682" y="28611"/>
                      <a:pt x="23080" y="28408"/>
                    </a:cubicBezTo>
                    <a:lnTo>
                      <a:pt x="24194" y="27771"/>
                    </a:lnTo>
                    <a:lnTo>
                      <a:pt x="46850" y="14702"/>
                    </a:lnTo>
                    <a:lnTo>
                      <a:pt x="50316" y="12685"/>
                    </a:lnTo>
                    <a:cubicBezTo>
                      <a:pt x="51006" y="12279"/>
                      <a:pt x="51006" y="11624"/>
                      <a:pt x="50316" y="11200"/>
                    </a:cubicBezTo>
                    <a:lnTo>
                      <a:pt x="31428" y="305"/>
                    </a:lnTo>
                    <a:cubicBezTo>
                      <a:pt x="31030" y="102"/>
                      <a:pt x="30592" y="0"/>
                      <a:pt x="301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4"/>
              <p:cNvSpPr/>
              <p:nvPr/>
            </p:nvSpPr>
            <p:spPr>
              <a:xfrm>
                <a:off x="5874533" y="3671475"/>
                <a:ext cx="804131" cy="481438"/>
              </a:xfrm>
              <a:custGeom>
                <a:rect b="b" l="l" r="r" t="t"/>
                <a:pathLst>
                  <a:path extrusionOk="0" h="15640" w="26123">
                    <a:moveTo>
                      <a:pt x="18217" y="1"/>
                    </a:moveTo>
                    <a:cubicBezTo>
                      <a:pt x="17779" y="1"/>
                      <a:pt x="17341" y="103"/>
                      <a:pt x="16943" y="306"/>
                    </a:cubicBezTo>
                    <a:lnTo>
                      <a:pt x="0" y="10086"/>
                    </a:lnTo>
                    <a:lnTo>
                      <a:pt x="9445" y="15640"/>
                    </a:lnTo>
                    <a:lnTo>
                      <a:pt x="26122" y="4126"/>
                    </a:lnTo>
                    <a:lnTo>
                      <a:pt x="19490" y="306"/>
                    </a:lnTo>
                    <a:cubicBezTo>
                      <a:pt x="19092" y="103"/>
                      <a:pt x="18655" y="1"/>
                      <a:pt x="18217" y="1"/>
                    </a:cubicBezTo>
                    <a:close/>
                  </a:path>
                </a:pathLst>
              </a:custGeom>
              <a:solidFill>
                <a:srgbClr val="252422">
                  <a:alpha val="3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4"/>
              <p:cNvSpPr/>
              <p:nvPr/>
            </p:nvSpPr>
            <p:spPr>
              <a:xfrm>
                <a:off x="5498157" y="4194072"/>
                <a:ext cx="683248" cy="576002"/>
              </a:xfrm>
              <a:custGeom>
                <a:rect b="b" l="l" r="r" t="t"/>
                <a:pathLst>
                  <a:path extrusionOk="0" h="18712" w="22196">
                    <a:moveTo>
                      <a:pt x="637" y="0"/>
                    </a:moveTo>
                    <a:cubicBezTo>
                      <a:pt x="601" y="0"/>
                      <a:pt x="566" y="18"/>
                      <a:pt x="548" y="18"/>
                    </a:cubicBezTo>
                    <a:cubicBezTo>
                      <a:pt x="531" y="18"/>
                      <a:pt x="513" y="36"/>
                      <a:pt x="495" y="36"/>
                    </a:cubicBezTo>
                    <a:cubicBezTo>
                      <a:pt x="478" y="36"/>
                      <a:pt x="460" y="53"/>
                      <a:pt x="442" y="53"/>
                    </a:cubicBezTo>
                    <a:lnTo>
                      <a:pt x="425" y="53"/>
                    </a:lnTo>
                    <a:lnTo>
                      <a:pt x="371" y="89"/>
                    </a:lnTo>
                    <a:cubicBezTo>
                      <a:pt x="124" y="283"/>
                      <a:pt x="0" y="584"/>
                      <a:pt x="18" y="902"/>
                    </a:cubicBezTo>
                    <a:lnTo>
                      <a:pt x="18" y="4846"/>
                    </a:lnTo>
                    <a:cubicBezTo>
                      <a:pt x="71" y="5731"/>
                      <a:pt x="548" y="6544"/>
                      <a:pt x="1291" y="7039"/>
                    </a:cubicBezTo>
                    <a:lnTo>
                      <a:pt x="19808" y="17739"/>
                    </a:lnTo>
                    <a:lnTo>
                      <a:pt x="19826" y="17757"/>
                    </a:lnTo>
                    <a:lnTo>
                      <a:pt x="19897" y="17792"/>
                    </a:lnTo>
                    <a:lnTo>
                      <a:pt x="19985" y="17845"/>
                    </a:lnTo>
                    <a:lnTo>
                      <a:pt x="20073" y="17898"/>
                    </a:lnTo>
                    <a:lnTo>
                      <a:pt x="20339" y="18040"/>
                    </a:lnTo>
                    <a:lnTo>
                      <a:pt x="20533" y="18164"/>
                    </a:lnTo>
                    <a:lnTo>
                      <a:pt x="20993" y="18429"/>
                    </a:lnTo>
                    <a:cubicBezTo>
                      <a:pt x="21365" y="18623"/>
                      <a:pt x="21771" y="18712"/>
                      <a:pt x="22196" y="18712"/>
                    </a:cubicBezTo>
                    <a:lnTo>
                      <a:pt x="22196" y="17315"/>
                    </a:lnTo>
                    <a:cubicBezTo>
                      <a:pt x="21754" y="17315"/>
                      <a:pt x="21311" y="17226"/>
                      <a:pt x="20922" y="17014"/>
                    </a:cubicBezTo>
                    <a:lnTo>
                      <a:pt x="19826" y="16377"/>
                    </a:lnTo>
                    <a:lnTo>
                      <a:pt x="1698" y="5907"/>
                    </a:lnTo>
                    <a:lnTo>
                      <a:pt x="1627" y="5854"/>
                    </a:lnTo>
                    <a:cubicBezTo>
                      <a:pt x="1592" y="5819"/>
                      <a:pt x="1556" y="5801"/>
                      <a:pt x="1539" y="5784"/>
                    </a:cubicBezTo>
                    <a:lnTo>
                      <a:pt x="1486" y="5731"/>
                    </a:lnTo>
                    <a:cubicBezTo>
                      <a:pt x="1468" y="5695"/>
                      <a:pt x="1450" y="5677"/>
                      <a:pt x="1433" y="5642"/>
                    </a:cubicBezTo>
                    <a:cubicBezTo>
                      <a:pt x="1397" y="5607"/>
                      <a:pt x="1362" y="5571"/>
                      <a:pt x="1344" y="5536"/>
                    </a:cubicBezTo>
                    <a:cubicBezTo>
                      <a:pt x="1326" y="5483"/>
                      <a:pt x="1309" y="5448"/>
                      <a:pt x="1291" y="5412"/>
                    </a:cubicBezTo>
                    <a:cubicBezTo>
                      <a:pt x="1273" y="5359"/>
                      <a:pt x="1256" y="5324"/>
                      <a:pt x="1238" y="5271"/>
                    </a:cubicBezTo>
                    <a:cubicBezTo>
                      <a:pt x="1220" y="5235"/>
                      <a:pt x="1220" y="5200"/>
                      <a:pt x="1220" y="5165"/>
                    </a:cubicBezTo>
                    <a:cubicBezTo>
                      <a:pt x="1203" y="5165"/>
                      <a:pt x="1203" y="5147"/>
                      <a:pt x="1220" y="5147"/>
                    </a:cubicBezTo>
                    <a:cubicBezTo>
                      <a:pt x="1203" y="5129"/>
                      <a:pt x="1203" y="5112"/>
                      <a:pt x="1220" y="5094"/>
                    </a:cubicBezTo>
                    <a:cubicBezTo>
                      <a:pt x="1203" y="5076"/>
                      <a:pt x="1203" y="5041"/>
                      <a:pt x="1220" y="5023"/>
                    </a:cubicBezTo>
                    <a:lnTo>
                      <a:pt x="1220" y="2070"/>
                    </a:lnTo>
                    <a:cubicBezTo>
                      <a:pt x="1220" y="1845"/>
                      <a:pt x="1335" y="1717"/>
                      <a:pt x="1495" y="1717"/>
                    </a:cubicBezTo>
                    <a:cubicBezTo>
                      <a:pt x="1562" y="1717"/>
                      <a:pt x="1637" y="1740"/>
                      <a:pt x="1716" y="1787"/>
                    </a:cubicBezTo>
                    <a:lnTo>
                      <a:pt x="4333" y="3308"/>
                    </a:lnTo>
                    <a:lnTo>
                      <a:pt x="19808" y="12239"/>
                    </a:lnTo>
                    <a:lnTo>
                      <a:pt x="19861" y="12257"/>
                    </a:lnTo>
                    <a:cubicBezTo>
                      <a:pt x="19950" y="12310"/>
                      <a:pt x="20109" y="12416"/>
                      <a:pt x="20339" y="12540"/>
                    </a:cubicBezTo>
                    <a:lnTo>
                      <a:pt x="20533" y="12646"/>
                    </a:lnTo>
                    <a:lnTo>
                      <a:pt x="20993" y="12911"/>
                    </a:lnTo>
                    <a:cubicBezTo>
                      <a:pt x="21338" y="13091"/>
                      <a:pt x="21713" y="13196"/>
                      <a:pt x="22104" y="13196"/>
                    </a:cubicBezTo>
                    <a:cubicBezTo>
                      <a:pt x="22135" y="13196"/>
                      <a:pt x="22165" y="13195"/>
                      <a:pt x="22196" y="13194"/>
                    </a:cubicBezTo>
                    <a:lnTo>
                      <a:pt x="22196" y="11797"/>
                    </a:lnTo>
                    <a:cubicBezTo>
                      <a:pt x="22164" y="11798"/>
                      <a:pt x="22132" y="11799"/>
                      <a:pt x="22101" y="11799"/>
                    </a:cubicBezTo>
                    <a:cubicBezTo>
                      <a:pt x="21690" y="11799"/>
                      <a:pt x="21284" y="11693"/>
                      <a:pt x="20922" y="11496"/>
                    </a:cubicBezTo>
                    <a:lnTo>
                      <a:pt x="19826" y="10859"/>
                    </a:lnTo>
                    <a:lnTo>
                      <a:pt x="5536" y="2636"/>
                    </a:lnTo>
                    <a:lnTo>
                      <a:pt x="2034" y="602"/>
                    </a:lnTo>
                    <a:lnTo>
                      <a:pt x="1291" y="177"/>
                    </a:lnTo>
                    <a:cubicBezTo>
                      <a:pt x="1203" y="124"/>
                      <a:pt x="1097" y="71"/>
                      <a:pt x="990" y="53"/>
                    </a:cubicBezTo>
                    <a:cubicBezTo>
                      <a:pt x="955" y="36"/>
                      <a:pt x="902" y="18"/>
                      <a:pt x="849" y="18"/>
                    </a:cubicBezTo>
                    <a:cubicBezTo>
                      <a:pt x="814" y="0"/>
                      <a:pt x="761" y="0"/>
                      <a:pt x="7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24"/>
            <p:cNvGrpSpPr/>
            <p:nvPr/>
          </p:nvGrpSpPr>
          <p:grpSpPr>
            <a:xfrm>
              <a:off x="6339813" y="3957126"/>
              <a:ext cx="1583729" cy="1096134"/>
              <a:chOff x="6339813" y="4033326"/>
              <a:chExt cx="1583729" cy="1096134"/>
            </a:xfrm>
          </p:grpSpPr>
          <p:sp>
            <p:nvSpPr>
              <p:cNvPr id="335" name="Google Shape;335;p24"/>
              <p:cNvSpPr/>
              <p:nvPr/>
            </p:nvSpPr>
            <p:spPr>
              <a:xfrm>
                <a:off x="6378475" y="4203184"/>
                <a:ext cx="1544512" cy="883273"/>
              </a:xfrm>
              <a:custGeom>
                <a:rect b="b" l="l" r="r" t="t"/>
                <a:pathLst>
                  <a:path extrusionOk="0" h="28694" w="50175">
                    <a:moveTo>
                      <a:pt x="29527" y="1"/>
                    </a:moveTo>
                    <a:cubicBezTo>
                      <a:pt x="29093" y="1"/>
                      <a:pt x="28660" y="102"/>
                      <a:pt x="28262" y="306"/>
                    </a:cubicBezTo>
                    <a:lnTo>
                      <a:pt x="4315" y="14012"/>
                    </a:lnTo>
                    <a:lnTo>
                      <a:pt x="3130" y="14684"/>
                    </a:lnTo>
                    <a:lnTo>
                      <a:pt x="0" y="16488"/>
                    </a:lnTo>
                    <a:cubicBezTo>
                      <a:pt x="0" y="16488"/>
                      <a:pt x="0" y="16506"/>
                      <a:pt x="0" y="16523"/>
                    </a:cubicBezTo>
                    <a:cubicBezTo>
                      <a:pt x="0" y="16541"/>
                      <a:pt x="0" y="16541"/>
                      <a:pt x="0" y="16559"/>
                    </a:cubicBezTo>
                    <a:cubicBezTo>
                      <a:pt x="0" y="16594"/>
                      <a:pt x="18" y="16630"/>
                      <a:pt x="18" y="16665"/>
                    </a:cubicBezTo>
                    <a:cubicBezTo>
                      <a:pt x="35" y="16700"/>
                      <a:pt x="53" y="16753"/>
                      <a:pt x="71" y="16789"/>
                    </a:cubicBezTo>
                    <a:cubicBezTo>
                      <a:pt x="88" y="16842"/>
                      <a:pt x="106" y="16877"/>
                      <a:pt x="124" y="16913"/>
                    </a:cubicBezTo>
                    <a:cubicBezTo>
                      <a:pt x="159" y="16948"/>
                      <a:pt x="177" y="17001"/>
                      <a:pt x="212" y="17036"/>
                    </a:cubicBezTo>
                    <a:cubicBezTo>
                      <a:pt x="230" y="17054"/>
                      <a:pt x="248" y="17089"/>
                      <a:pt x="265" y="17107"/>
                    </a:cubicBezTo>
                    <a:lnTo>
                      <a:pt x="318" y="17160"/>
                    </a:lnTo>
                    <a:cubicBezTo>
                      <a:pt x="354" y="17196"/>
                      <a:pt x="371" y="17213"/>
                      <a:pt x="407" y="17231"/>
                    </a:cubicBezTo>
                    <a:lnTo>
                      <a:pt x="495" y="17302"/>
                    </a:lnTo>
                    <a:lnTo>
                      <a:pt x="18588" y="27754"/>
                    </a:lnTo>
                    <a:lnTo>
                      <a:pt x="19684" y="28391"/>
                    </a:lnTo>
                    <a:cubicBezTo>
                      <a:pt x="20062" y="28588"/>
                      <a:pt x="20470" y="28693"/>
                      <a:pt x="20894" y="28693"/>
                    </a:cubicBezTo>
                    <a:cubicBezTo>
                      <a:pt x="20927" y="28693"/>
                      <a:pt x="20960" y="28693"/>
                      <a:pt x="20993" y="28691"/>
                    </a:cubicBezTo>
                    <a:cubicBezTo>
                      <a:pt x="21024" y="28693"/>
                      <a:pt x="21054" y="28693"/>
                      <a:pt x="21085" y="28693"/>
                    </a:cubicBezTo>
                    <a:cubicBezTo>
                      <a:pt x="21481" y="28693"/>
                      <a:pt x="21888" y="28588"/>
                      <a:pt x="22249" y="28391"/>
                    </a:cubicBezTo>
                    <a:lnTo>
                      <a:pt x="23363" y="27754"/>
                    </a:lnTo>
                    <a:lnTo>
                      <a:pt x="49485" y="12668"/>
                    </a:lnTo>
                    <a:cubicBezTo>
                      <a:pt x="50175" y="12261"/>
                      <a:pt x="50175" y="11607"/>
                      <a:pt x="49485" y="11200"/>
                    </a:cubicBezTo>
                    <a:lnTo>
                      <a:pt x="46001" y="9166"/>
                    </a:lnTo>
                    <a:lnTo>
                      <a:pt x="30791" y="306"/>
                    </a:lnTo>
                    <a:cubicBezTo>
                      <a:pt x="30393" y="102"/>
                      <a:pt x="29960" y="1"/>
                      <a:pt x="29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4"/>
              <p:cNvSpPr/>
              <p:nvPr/>
            </p:nvSpPr>
            <p:spPr>
              <a:xfrm>
                <a:off x="7024692" y="4570265"/>
                <a:ext cx="893400" cy="559195"/>
              </a:xfrm>
              <a:custGeom>
                <a:rect b="b" l="l" r="r" t="t"/>
                <a:pathLst>
                  <a:path extrusionOk="0" h="18166" w="29023">
                    <a:moveTo>
                      <a:pt x="29023" y="0"/>
                    </a:moveTo>
                    <a:cubicBezTo>
                      <a:pt x="29023" y="442"/>
                      <a:pt x="28598" y="690"/>
                      <a:pt x="28386" y="814"/>
                    </a:cubicBezTo>
                    <a:lnTo>
                      <a:pt x="2370" y="15829"/>
                    </a:lnTo>
                    <a:lnTo>
                      <a:pt x="1274" y="16466"/>
                    </a:lnTo>
                    <a:cubicBezTo>
                      <a:pt x="912" y="16663"/>
                      <a:pt x="505" y="16768"/>
                      <a:pt x="95" y="16768"/>
                    </a:cubicBezTo>
                    <a:cubicBezTo>
                      <a:pt x="64" y="16768"/>
                      <a:pt x="32" y="16768"/>
                      <a:pt x="0" y="16766"/>
                    </a:cubicBezTo>
                    <a:lnTo>
                      <a:pt x="0" y="18163"/>
                    </a:lnTo>
                    <a:cubicBezTo>
                      <a:pt x="31" y="18165"/>
                      <a:pt x="61" y="18165"/>
                      <a:pt x="92" y="18165"/>
                    </a:cubicBezTo>
                    <a:cubicBezTo>
                      <a:pt x="483" y="18165"/>
                      <a:pt x="858" y="18061"/>
                      <a:pt x="1203" y="17881"/>
                    </a:cubicBezTo>
                    <a:lnTo>
                      <a:pt x="1663" y="17615"/>
                    </a:lnTo>
                    <a:lnTo>
                      <a:pt x="1857" y="17491"/>
                    </a:lnTo>
                    <a:lnTo>
                      <a:pt x="2105" y="17350"/>
                    </a:lnTo>
                    <a:lnTo>
                      <a:pt x="2211" y="17297"/>
                    </a:lnTo>
                    <a:lnTo>
                      <a:pt x="2299" y="17244"/>
                    </a:lnTo>
                    <a:lnTo>
                      <a:pt x="2370" y="17208"/>
                    </a:lnTo>
                    <a:lnTo>
                      <a:pt x="2388" y="17191"/>
                    </a:lnTo>
                    <a:lnTo>
                      <a:pt x="28404" y="2176"/>
                    </a:lnTo>
                    <a:cubicBezTo>
                      <a:pt x="28757" y="1946"/>
                      <a:pt x="29005" y="1557"/>
                      <a:pt x="29023" y="1132"/>
                    </a:cubicBezTo>
                    <a:lnTo>
                      <a:pt x="290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4"/>
              <p:cNvSpPr/>
              <p:nvPr/>
            </p:nvSpPr>
            <p:spPr>
              <a:xfrm>
                <a:off x="6401316" y="4448859"/>
                <a:ext cx="1491751" cy="616420"/>
              </a:xfrm>
              <a:custGeom>
                <a:rect b="b" l="l" r="r" t="t"/>
                <a:pathLst>
                  <a:path extrusionOk="0" h="20025" w="48461">
                    <a:moveTo>
                      <a:pt x="48460" y="0"/>
                    </a:moveTo>
                    <a:lnTo>
                      <a:pt x="20251" y="16342"/>
                    </a:lnTo>
                    <a:lnTo>
                      <a:pt x="1" y="4652"/>
                    </a:lnTo>
                    <a:lnTo>
                      <a:pt x="1" y="8560"/>
                    </a:lnTo>
                    <a:lnTo>
                      <a:pt x="19508" y="19826"/>
                    </a:lnTo>
                    <a:cubicBezTo>
                      <a:pt x="19738" y="19959"/>
                      <a:pt x="19990" y="20025"/>
                      <a:pt x="20242" y="20025"/>
                    </a:cubicBezTo>
                    <a:cubicBezTo>
                      <a:pt x="20494" y="20025"/>
                      <a:pt x="20746" y="19959"/>
                      <a:pt x="20976" y="19826"/>
                    </a:cubicBezTo>
                    <a:lnTo>
                      <a:pt x="48089" y="4174"/>
                    </a:lnTo>
                    <a:cubicBezTo>
                      <a:pt x="48319" y="4050"/>
                      <a:pt x="48442" y="3803"/>
                      <a:pt x="48460" y="3537"/>
                    </a:cubicBezTo>
                    <a:lnTo>
                      <a:pt x="484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4"/>
              <p:cNvSpPr/>
              <p:nvPr/>
            </p:nvSpPr>
            <p:spPr>
              <a:xfrm>
                <a:off x="7024692" y="4448305"/>
                <a:ext cx="868374" cy="616296"/>
              </a:xfrm>
              <a:custGeom>
                <a:rect b="b" l="l" r="r" t="t"/>
                <a:pathLst>
                  <a:path extrusionOk="0" h="20021" w="28210">
                    <a:moveTo>
                      <a:pt x="28209" y="1"/>
                    </a:moveTo>
                    <a:lnTo>
                      <a:pt x="0" y="16342"/>
                    </a:lnTo>
                    <a:lnTo>
                      <a:pt x="0" y="20021"/>
                    </a:lnTo>
                    <a:cubicBezTo>
                      <a:pt x="265" y="20021"/>
                      <a:pt x="513" y="19950"/>
                      <a:pt x="743" y="19826"/>
                    </a:cubicBezTo>
                    <a:lnTo>
                      <a:pt x="27838" y="4174"/>
                    </a:lnTo>
                    <a:cubicBezTo>
                      <a:pt x="28068" y="4051"/>
                      <a:pt x="28209" y="3803"/>
                      <a:pt x="28209" y="3538"/>
                    </a:cubicBezTo>
                    <a:lnTo>
                      <a:pt x="282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4"/>
              <p:cNvSpPr/>
              <p:nvPr/>
            </p:nvSpPr>
            <p:spPr>
              <a:xfrm>
                <a:off x="7024692" y="4400931"/>
                <a:ext cx="892846" cy="559226"/>
              </a:xfrm>
              <a:custGeom>
                <a:rect b="b" l="l" r="r" t="t"/>
                <a:pathLst>
                  <a:path extrusionOk="0" h="18167" w="29005">
                    <a:moveTo>
                      <a:pt x="29005" y="1"/>
                    </a:moveTo>
                    <a:cubicBezTo>
                      <a:pt x="29005" y="443"/>
                      <a:pt x="28563" y="691"/>
                      <a:pt x="28368" y="797"/>
                    </a:cubicBezTo>
                    <a:lnTo>
                      <a:pt x="16660" y="7588"/>
                    </a:lnTo>
                    <a:lnTo>
                      <a:pt x="2388" y="15830"/>
                    </a:lnTo>
                    <a:lnTo>
                      <a:pt x="1274" y="16466"/>
                    </a:lnTo>
                    <a:cubicBezTo>
                      <a:pt x="912" y="16663"/>
                      <a:pt x="505" y="16769"/>
                      <a:pt x="95" y="16769"/>
                    </a:cubicBezTo>
                    <a:cubicBezTo>
                      <a:pt x="64" y="16769"/>
                      <a:pt x="32" y="16768"/>
                      <a:pt x="0" y="16767"/>
                    </a:cubicBezTo>
                    <a:lnTo>
                      <a:pt x="0" y="18164"/>
                    </a:lnTo>
                    <a:cubicBezTo>
                      <a:pt x="31" y="18165"/>
                      <a:pt x="61" y="18166"/>
                      <a:pt x="92" y="18166"/>
                    </a:cubicBezTo>
                    <a:cubicBezTo>
                      <a:pt x="483" y="18166"/>
                      <a:pt x="858" y="18062"/>
                      <a:pt x="1203" y="17881"/>
                    </a:cubicBezTo>
                    <a:lnTo>
                      <a:pt x="1663" y="17616"/>
                    </a:lnTo>
                    <a:lnTo>
                      <a:pt x="1839" y="17492"/>
                    </a:lnTo>
                    <a:cubicBezTo>
                      <a:pt x="2069" y="17368"/>
                      <a:pt x="2229" y="17280"/>
                      <a:pt x="2317" y="17227"/>
                    </a:cubicBezTo>
                    <a:lnTo>
                      <a:pt x="2352" y="17209"/>
                    </a:lnTo>
                    <a:lnTo>
                      <a:pt x="17827" y="8260"/>
                    </a:lnTo>
                    <a:lnTo>
                      <a:pt x="28368" y="2176"/>
                    </a:lnTo>
                    <a:cubicBezTo>
                      <a:pt x="28740" y="1946"/>
                      <a:pt x="28970" y="1557"/>
                      <a:pt x="29005" y="1115"/>
                    </a:cubicBezTo>
                    <a:lnTo>
                      <a:pt x="290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4"/>
              <p:cNvSpPr/>
              <p:nvPr/>
            </p:nvSpPr>
            <p:spPr>
              <a:xfrm>
                <a:off x="6339813" y="4553920"/>
                <a:ext cx="683802" cy="575479"/>
              </a:xfrm>
              <a:custGeom>
                <a:rect b="b" l="l" r="r" t="t"/>
                <a:pathLst>
                  <a:path extrusionOk="0" h="18695" w="22214">
                    <a:moveTo>
                      <a:pt x="655" y="1"/>
                    </a:moveTo>
                    <a:cubicBezTo>
                      <a:pt x="619" y="1"/>
                      <a:pt x="584" y="1"/>
                      <a:pt x="566" y="18"/>
                    </a:cubicBezTo>
                    <a:cubicBezTo>
                      <a:pt x="549" y="18"/>
                      <a:pt x="531" y="18"/>
                      <a:pt x="513" y="36"/>
                    </a:cubicBezTo>
                    <a:cubicBezTo>
                      <a:pt x="496" y="36"/>
                      <a:pt x="478" y="36"/>
                      <a:pt x="460" y="54"/>
                    </a:cubicBezTo>
                    <a:lnTo>
                      <a:pt x="425" y="54"/>
                    </a:lnTo>
                    <a:lnTo>
                      <a:pt x="389" y="71"/>
                    </a:lnTo>
                    <a:cubicBezTo>
                      <a:pt x="142" y="266"/>
                      <a:pt x="0" y="584"/>
                      <a:pt x="36" y="885"/>
                    </a:cubicBezTo>
                    <a:lnTo>
                      <a:pt x="36" y="4829"/>
                    </a:lnTo>
                    <a:cubicBezTo>
                      <a:pt x="89" y="5713"/>
                      <a:pt x="566" y="6527"/>
                      <a:pt x="1309" y="7022"/>
                    </a:cubicBezTo>
                    <a:lnTo>
                      <a:pt x="19826" y="17722"/>
                    </a:lnTo>
                    <a:lnTo>
                      <a:pt x="19862" y="17739"/>
                    </a:lnTo>
                    <a:lnTo>
                      <a:pt x="19932" y="17775"/>
                    </a:lnTo>
                    <a:lnTo>
                      <a:pt x="20003" y="17828"/>
                    </a:lnTo>
                    <a:lnTo>
                      <a:pt x="20109" y="17881"/>
                    </a:lnTo>
                    <a:lnTo>
                      <a:pt x="20357" y="18022"/>
                    </a:lnTo>
                    <a:lnTo>
                      <a:pt x="20569" y="18146"/>
                    </a:lnTo>
                    <a:lnTo>
                      <a:pt x="21029" y="18412"/>
                    </a:lnTo>
                    <a:cubicBezTo>
                      <a:pt x="21383" y="18606"/>
                      <a:pt x="21807" y="18694"/>
                      <a:pt x="22214" y="18694"/>
                    </a:cubicBezTo>
                    <a:lnTo>
                      <a:pt x="22214" y="17297"/>
                    </a:lnTo>
                    <a:cubicBezTo>
                      <a:pt x="21772" y="17297"/>
                      <a:pt x="21329" y="17209"/>
                      <a:pt x="20940" y="16997"/>
                    </a:cubicBezTo>
                    <a:lnTo>
                      <a:pt x="19844" y="16342"/>
                    </a:lnTo>
                    <a:lnTo>
                      <a:pt x="1751" y="5908"/>
                    </a:lnTo>
                    <a:lnTo>
                      <a:pt x="1663" y="5837"/>
                    </a:lnTo>
                    <a:cubicBezTo>
                      <a:pt x="1627" y="5819"/>
                      <a:pt x="1610" y="5802"/>
                      <a:pt x="1574" y="5766"/>
                    </a:cubicBezTo>
                    <a:lnTo>
                      <a:pt x="1539" y="5713"/>
                    </a:lnTo>
                    <a:cubicBezTo>
                      <a:pt x="1504" y="5695"/>
                      <a:pt x="1486" y="5660"/>
                      <a:pt x="1468" y="5642"/>
                    </a:cubicBezTo>
                    <a:cubicBezTo>
                      <a:pt x="1433" y="5607"/>
                      <a:pt x="1415" y="5554"/>
                      <a:pt x="1398" y="5519"/>
                    </a:cubicBezTo>
                    <a:cubicBezTo>
                      <a:pt x="1362" y="5483"/>
                      <a:pt x="1344" y="5448"/>
                      <a:pt x="1327" y="5395"/>
                    </a:cubicBezTo>
                    <a:cubicBezTo>
                      <a:pt x="1309" y="5359"/>
                      <a:pt x="1291" y="5306"/>
                      <a:pt x="1291" y="5271"/>
                    </a:cubicBezTo>
                    <a:cubicBezTo>
                      <a:pt x="1274" y="5236"/>
                      <a:pt x="1256" y="5200"/>
                      <a:pt x="1256" y="5165"/>
                    </a:cubicBezTo>
                    <a:cubicBezTo>
                      <a:pt x="1256" y="5147"/>
                      <a:pt x="1256" y="5147"/>
                      <a:pt x="1256" y="5129"/>
                    </a:cubicBezTo>
                    <a:cubicBezTo>
                      <a:pt x="1256" y="5112"/>
                      <a:pt x="1256" y="5094"/>
                      <a:pt x="1256" y="5094"/>
                    </a:cubicBezTo>
                    <a:cubicBezTo>
                      <a:pt x="1256" y="5059"/>
                      <a:pt x="1256" y="5041"/>
                      <a:pt x="1256" y="5023"/>
                    </a:cubicBezTo>
                    <a:lnTo>
                      <a:pt x="1256" y="2070"/>
                    </a:lnTo>
                    <a:cubicBezTo>
                      <a:pt x="1256" y="1846"/>
                      <a:pt x="1370" y="1710"/>
                      <a:pt x="1535" y="1710"/>
                    </a:cubicBezTo>
                    <a:cubicBezTo>
                      <a:pt x="1605" y="1710"/>
                      <a:pt x="1685" y="1734"/>
                      <a:pt x="1769" y="1787"/>
                    </a:cubicBezTo>
                    <a:lnTo>
                      <a:pt x="4386" y="3290"/>
                    </a:lnTo>
                    <a:lnTo>
                      <a:pt x="19862" y="12221"/>
                    </a:lnTo>
                    <a:lnTo>
                      <a:pt x="19915" y="12257"/>
                    </a:lnTo>
                    <a:cubicBezTo>
                      <a:pt x="19985" y="12292"/>
                      <a:pt x="20162" y="12398"/>
                      <a:pt x="20374" y="12522"/>
                    </a:cubicBezTo>
                    <a:lnTo>
                      <a:pt x="20587" y="12646"/>
                    </a:lnTo>
                    <a:lnTo>
                      <a:pt x="21011" y="12929"/>
                    </a:lnTo>
                    <a:cubicBezTo>
                      <a:pt x="21356" y="13109"/>
                      <a:pt x="21731" y="13214"/>
                      <a:pt x="22108" y="13214"/>
                    </a:cubicBezTo>
                    <a:cubicBezTo>
                      <a:pt x="22137" y="13214"/>
                      <a:pt x="22167" y="13213"/>
                      <a:pt x="22196" y="13212"/>
                    </a:cubicBezTo>
                    <a:lnTo>
                      <a:pt x="22196" y="11815"/>
                    </a:lnTo>
                    <a:cubicBezTo>
                      <a:pt x="21754" y="11815"/>
                      <a:pt x="21329" y="11709"/>
                      <a:pt x="20940" y="11514"/>
                    </a:cubicBezTo>
                    <a:lnTo>
                      <a:pt x="19826" y="10877"/>
                    </a:lnTo>
                    <a:lnTo>
                      <a:pt x="5554" y="2618"/>
                    </a:lnTo>
                    <a:lnTo>
                      <a:pt x="2052" y="602"/>
                    </a:lnTo>
                    <a:lnTo>
                      <a:pt x="1309" y="177"/>
                    </a:lnTo>
                    <a:cubicBezTo>
                      <a:pt x="1221" y="124"/>
                      <a:pt x="1115" y="71"/>
                      <a:pt x="1008" y="36"/>
                    </a:cubicBezTo>
                    <a:cubicBezTo>
                      <a:pt x="973" y="36"/>
                      <a:pt x="920" y="18"/>
                      <a:pt x="867" y="18"/>
                    </a:cubicBezTo>
                    <a:cubicBezTo>
                      <a:pt x="832" y="1"/>
                      <a:pt x="779" y="1"/>
                      <a:pt x="7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4"/>
              <p:cNvSpPr/>
              <p:nvPr/>
            </p:nvSpPr>
            <p:spPr>
              <a:xfrm>
                <a:off x="6352864" y="4033326"/>
                <a:ext cx="1570677" cy="883889"/>
              </a:xfrm>
              <a:custGeom>
                <a:rect b="b" l="l" r="r" t="t"/>
                <a:pathLst>
                  <a:path extrusionOk="0" h="28714" w="51025">
                    <a:moveTo>
                      <a:pt x="68" y="16945"/>
                    </a:moveTo>
                    <a:cubicBezTo>
                      <a:pt x="63" y="16947"/>
                      <a:pt x="58" y="16948"/>
                      <a:pt x="54" y="16948"/>
                    </a:cubicBezTo>
                    <a:cubicBezTo>
                      <a:pt x="36" y="16966"/>
                      <a:pt x="19" y="16966"/>
                      <a:pt x="1" y="16983"/>
                    </a:cubicBezTo>
                    <a:lnTo>
                      <a:pt x="68" y="16945"/>
                    </a:lnTo>
                    <a:close/>
                    <a:moveTo>
                      <a:pt x="30374" y="1"/>
                    </a:moveTo>
                    <a:cubicBezTo>
                      <a:pt x="29939" y="1"/>
                      <a:pt x="29501" y="102"/>
                      <a:pt x="29094" y="306"/>
                    </a:cubicBezTo>
                    <a:lnTo>
                      <a:pt x="68" y="16945"/>
                    </a:lnTo>
                    <a:lnTo>
                      <a:pt x="68" y="16945"/>
                    </a:lnTo>
                    <a:cubicBezTo>
                      <a:pt x="81" y="16940"/>
                      <a:pt x="94" y="16930"/>
                      <a:pt x="107" y="16930"/>
                    </a:cubicBezTo>
                    <a:cubicBezTo>
                      <a:pt x="125" y="16913"/>
                      <a:pt x="142" y="16913"/>
                      <a:pt x="160" y="16913"/>
                    </a:cubicBezTo>
                    <a:cubicBezTo>
                      <a:pt x="195" y="16895"/>
                      <a:pt x="231" y="16895"/>
                      <a:pt x="248" y="16895"/>
                    </a:cubicBezTo>
                    <a:lnTo>
                      <a:pt x="337" y="16895"/>
                    </a:lnTo>
                    <a:cubicBezTo>
                      <a:pt x="390" y="16895"/>
                      <a:pt x="425" y="16895"/>
                      <a:pt x="478" y="16913"/>
                    </a:cubicBezTo>
                    <a:cubicBezTo>
                      <a:pt x="531" y="16913"/>
                      <a:pt x="567" y="16930"/>
                      <a:pt x="620" y="16948"/>
                    </a:cubicBezTo>
                    <a:cubicBezTo>
                      <a:pt x="726" y="16966"/>
                      <a:pt x="814" y="17019"/>
                      <a:pt x="920" y="17072"/>
                    </a:cubicBezTo>
                    <a:lnTo>
                      <a:pt x="1646" y="17496"/>
                    </a:lnTo>
                    <a:lnTo>
                      <a:pt x="5165" y="19530"/>
                    </a:lnTo>
                    <a:lnTo>
                      <a:pt x="19438" y="27772"/>
                    </a:lnTo>
                    <a:lnTo>
                      <a:pt x="20552" y="28408"/>
                    </a:lnTo>
                    <a:cubicBezTo>
                      <a:pt x="20950" y="28612"/>
                      <a:pt x="21383" y="28713"/>
                      <a:pt x="21819" y="28713"/>
                    </a:cubicBezTo>
                    <a:cubicBezTo>
                      <a:pt x="22254" y="28713"/>
                      <a:pt x="22692" y="28612"/>
                      <a:pt x="23099" y="28408"/>
                    </a:cubicBezTo>
                    <a:lnTo>
                      <a:pt x="24195" y="27772"/>
                    </a:lnTo>
                    <a:lnTo>
                      <a:pt x="46851" y="14684"/>
                    </a:lnTo>
                    <a:lnTo>
                      <a:pt x="50317" y="12686"/>
                    </a:lnTo>
                    <a:cubicBezTo>
                      <a:pt x="51024" y="12279"/>
                      <a:pt x="51024" y="11625"/>
                      <a:pt x="50317" y="11200"/>
                    </a:cubicBezTo>
                    <a:lnTo>
                      <a:pt x="31641" y="306"/>
                    </a:lnTo>
                    <a:cubicBezTo>
                      <a:pt x="31243" y="102"/>
                      <a:pt x="30810" y="1"/>
                      <a:pt x="303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2" name="Google Shape;342;p24"/>
            <p:cNvGrpSpPr/>
            <p:nvPr/>
          </p:nvGrpSpPr>
          <p:grpSpPr>
            <a:xfrm>
              <a:off x="6071420" y="3388204"/>
              <a:ext cx="1782984" cy="1373607"/>
              <a:chOff x="6071420" y="3464404"/>
              <a:chExt cx="1782984" cy="1373607"/>
            </a:xfrm>
          </p:grpSpPr>
          <p:sp>
            <p:nvSpPr>
              <p:cNvPr id="343" name="Google Shape;343;p24"/>
              <p:cNvSpPr/>
              <p:nvPr/>
            </p:nvSpPr>
            <p:spPr>
              <a:xfrm>
                <a:off x="6476456" y="4137987"/>
                <a:ext cx="1377948" cy="700025"/>
              </a:xfrm>
              <a:custGeom>
                <a:rect b="b" l="l" r="r" t="t"/>
                <a:pathLst>
                  <a:path extrusionOk="0" h="22741" w="44764">
                    <a:moveTo>
                      <a:pt x="19720" y="1"/>
                    </a:moveTo>
                    <a:lnTo>
                      <a:pt x="0" y="11302"/>
                    </a:lnTo>
                    <a:lnTo>
                      <a:pt x="19437" y="22568"/>
                    </a:lnTo>
                    <a:cubicBezTo>
                      <a:pt x="19676" y="22683"/>
                      <a:pt x="19937" y="22740"/>
                      <a:pt x="20198" y="22740"/>
                    </a:cubicBezTo>
                    <a:cubicBezTo>
                      <a:pt x="20459" y="22740"/>
                      <a:pt x="20719" y="22683"/>
                      <a:pt x="20958" y="22568"/>
                    </a:cubicBezTo>
                    <a:lnTo>
                      <a:pt x="44339" y="9003"/>
                    </a:lnTo>
                    <a:cubicBezTo>
                      <a:pt x="44763" y="8755"/>
                      <a:pt x="44763" y="8366"/>
                      <a:pt x="44357" y="8118"/>
                    </a:cubicBezTo>
                    <a:lnTo>
                      <a:pt x="40024" y="5572"/>
                    </a:lnTo>
                    <a:cubicBezTo>
                      <a:pt x="39511" y="5289"/>
                      <a:pt x="38962" y="5059"/>
                      <a:pt x="38414" y="4900"/>
                    </a:cubicBezTo>
                    <a:lnTo>
                      <a:pt x="19720" y="1"/>
                    </a:lnTo>
                    <a:close/>
                  </a:path>
                </a:pathLst>
              </a:custGeom>
              <a:solidFill>
                <a:srgbClr val="252422">
                  <a:alpha val="3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4"/>
              <p:cNvSpPr/>
              <p:nvPr/>
            </p:nvSpPr>
            <p:spPr>
              <a:xfrm>
                <a:off x="6082840" y="3761116"/>
                <a:ext cx="1739427" cy="1027489"/>
              </a:xfrm>
              <a:custGeom>
                <a:rect b="b" l="l" r="r" t="t"/>
                <a:pathLst>
                  <a:path extrusionOk="0" h="33379" w="56507">
                    <a:moveTo>
                      <a:pt x="24823" y="1"/>
                    </a:moveTo>
                    <a:cubicBezTo>
                      <a:pt x="24389" y="1"/>
                      <a:pt x="23956" y="102"/>
                      <a:pt x="23558" y="306"/>
                    </a:cubicBezTo>
                    <a:lnTo>
                      <a:pt x="23169" y="518"/>
                    </a:lnTo>
                    <a:lnTo>
                      <a:pt x="903" y="13358"/>
                    </a:lnTo>
                    <a:cubicBezTo>
                      <a:pt x="726" y="13482"/>
                      <a:pt x="549" y="13605"/>
                      <a:pt x="407" y="13765"/>
                    </a:cubicBezTo>
                    <a:cubicBezTo>
                      <a:pt x="248" y="13924"/>
                      <a:pt x="124" y="14118"/>
                      <a:pt x="1" y="14313"/>
                    </a:cubicBezTo>
                    <a:lnTo>
                      <a:pt x="32242" y="32901"/>
                    </a:lnTo>
                    <a:lnTo>
                      <a:pt x="32613" y="33131"/>
                    </a:lnTo>
                    <a:lnTo>
                      <a:pt x="33038" y="33378"/>
                    </a:lnTo>
                    <a:lnTo>
                      <a:pt x="56507" y="19141"/>
                    </a:lnTo>
                    <a:lnTo>
                      <a:pt x="56507" y="18469"/>
                    </a:lnTo>
                    <a:cubicBezTo>
                      <a:pt x="56489" y="18151"/>
                      <a:pt x="56277" y="17921"/>
                      <a:pt x="55976" y="17726"/>
                    </a:cubicBezTo>
                    <a:lnTo>
                      <a:pt x="50140" y="14331"/>
                    </a:lnTo>
                    <a:lnTo>
                      <a:pt x="48955" y="13641"/>
                    </a:lnTo>
                    <a:lnTo>
                      <a:pt x="26087" y="306"/>
                    </a:lnTo>
                    <a:cubicBezTo>
                      <a:pt x="25689" y="102"/>
                      <a:pt x="25256" y="1"/>
                      <a:pt x="248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4"/>
              <p:cNvSpPr/>
              <p:nvPr/>
            </p:nvSpPr>
            <p:spPr>
              <a:xfrm>
                <a:off x="7106882" y="4094983"/>
                <a:ext cx="682725" cy="638614"/>
              </a:xfrm>
              <a:custGeom>
                <a:rect b="b" l="l" r="r" t="t"/>
                <a:pathLst>
                  <a:path extrusionOk="0" h="20746" w="22179">
                    <a:moveTo>
                      <a:pt x="22179" y="1"/>
                    </a:moveTo>
                    <a:lnTo>
                      <a:pt x="1" y="12964"/>
                    </a:lnTo>
                    <a:lnTo>
                      <a:pt x="1" y="20746"/>
                    </a:lnTo>
                    <a:lnTo>
                      <a:pt x="21807" y="8154"/>
                    </a:lnTo>
                    <a:cubicBezTo>
                      <a:pt x="22037" y="8012"/>
                      <a:pt x="22179" y="7782"/>
                      <a:pt x="22179" y="7517"/>
                    </a:cubicBezTo>
                    <a:lnTo>
                      <a:pt x="221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4"/>
              <p:cNvSpPr/>
              <p:nvPr/>
            </p:nvSpPr>
            <p:spPr>
              <a:xfrm>
                <a:off x="7106882" y="4477979"/>
                <a:ext cx="36508" cy="258604"/>
              </a:xfrm>
              <a:custGeom>
                <a:rect b="b" l="l" r="r" t="t"/>
                <a:pathLst>
                  <a:path extrusionOk="0" h="8401" w="1186">
                    <a:moveTo>
                      <a:pt x="843" y="1"/>
                    </a:moveTo>
                    <a:cubicBezTo>
                      <a:pt x="765" y="1"/>
                      <a:pt x="677" y="26"/>
                      <a:pt x="584" y="80"/>
                    </a:cubicBezTo>
                    <a:cubicBezTo>
                      <a:pt x="231" y="310"/>
                      <a:pt x="1" y="717"/>
                      <a:pt x="1" y="1159"/>
                    </a:cubicBezTo>
                    <a:lnTo>
                      <a:pt x="1" y="7933"/>
                    </a:lnTo>
                    <a:cubicBezTo>
                      <a:pt x="1" y="8227"/>
                      <a:pt x="140" y="8401"/>
                      <a:pt x="337" y="8401"/>
                    </a:cubicBezTo>
                    <a:cubicBezTo>
                      <a:pt x="412" y="8401"/>
                      <a:pt x="496" y="8375"/>
                      <a:pt x="584" y="8322"/>
                    </a:cubicBezTo>
                    <a:cubicBezTo>
                      <a:pt x="956" y="8074"/>
                      <a:pt x="1168" y="7685"/>
                      <a:pt x="1186" y="7243"/>
                    </a:cubicBezTo>
                    <a:lnTo>
                      <a:pt x="1186" y="469"/>
                    </a:lnTo>
                    <a:cubicBezTo>
                      <a:pt x="1186" y="175"/>
                      <a:pt x="1047" y="1"/>
                      <a:pt x="8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4"/>
              <p:cNvSpPr/>
              <p:nvPr/>
            </p:nvSpPr>
            <p:spPr>
              <a:xfrm>
                <a:off x="6082840" y="3464404"/>
                <a:ext cx="1739427" cy="1028043"/>
              </a:xfrm>
              <a:custGeom>
                <a:rect b="b" l="l" r="r" t="t"/>
                <a:pathLst>
                  <a:path extrusionOk="0" h="33397" w="56507">
                    <a:moveTo>
                      <a:pt x="24823" y="1"/>
                    </a:moveTo>
                    <a:cubicBezTo>
                      <a:pt x="24389" y="1"/>
                      <a:pt x="23956" y="103"/>
                      <a:pt x="23558" y="306"/>
                    </a:cubicBezTo>
                    <a:lnTo>
                      <a:pt x="903" y="13376"/>
                    </a:lnTo>
                    <a:cubicBezTo>
                      <a:pt x="531" y="13606"/>
                      <a:pt x="213" y="13942"/>
                      <a:pt x="1" y="14331"/>
                    </a:cubicBezTo>
                    <a:lnTo>
                      <a:pt x="32242" y="32919"/>
                    </a:lnTo>
                    <a:lnTo>
                      <a:pt x="32613" y="33149"/>
                    </a:lnTo>
                    <a:lnTo>
                      <a:pt x="33038" y="33396"/>
                    </a:lnTo>
                    <a:lnTo>
                      <a:pt x="56507" y="19141"/>
                    </a:lnTo>
                    <a:lnTo>
                      <a:pt x="56507" y="18487"/>
                    </a:lnTo>
                    <a:cubicBezTo>
                      <a:pt x="56489" y="18169"/>
                      <a:pt x="56277" y="17939"/>
                      <a:pt x="55976" y="17744"/>
                    </a:cubicBezTo>
                    <a:lnTo>
                      <a:pt x="26087" y="306"/>
                    </a:lnTo>
                    <a:cubicBezTo>
                      <a:pt x="25689" y="103"/>
                      <a:pt x="25256" y="1"/>
                      <a:pt x="248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4"/>
              <p:cNvSpPr/>
              <p:nvPr/>
            </p:nvSpPr>
            <p:spPr>
              <a:xfrm>
                <a:off x="6071420" y="3904994"/>
                <a:ext cx="1028413" cy="891769"/>
              </a:xfrm>
              <a:custGeom>
                <a:rect b="b" l="l" r="r" t="t"/>
                <a:pathLst>
                  <a:path extrusionOk="0" h="28970" w="33409">
                    <a:moveTo>
                      <a:pt x="372" y="0"/>
                    </a:moveTo>
                    <a:cubicBezTo>
                      <a:pt x="159" y="389"/>
                      <a:pt x="18" y="814"/>
                      <a:pt x="0" y="1256"/>
                    </a:cubicBezTo>
                    <a:lnTo>
                      <a:pt x="0" y="8472"/>
                    </a:lnTo>
                    <a:cubicBezTo>
                      <a:pt x="53" y="9356"/>
                      <a:pt x="531" y="10187"/>
                      <a:pt x="1274" y="10665"/>
                    </a:cubicBezTo>
                    <a:lnTo>
                      <a:pt x="32984" y="28969"/>
                    </a:lnTo>
                    <a:lnTo>
                      <a:pt x="33409" y="19083"/>
                    </a:lnTo>
                    <a:lnTo>
                      <a:pt x="1274" y="531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4"/>
              <p:cNvSpPr/>
              <p:nvPr/>
            </p:nvSpPr>
            <p:spPr>
              <a:xfrm>
                <a:off x="7075299" y="4034003"/>
                <a:ext cx="746968" cy="765037"/>
              </a:xfrm>
              <a:custGeom>
                <a:rect b="b" l="l" r="r" t="t"/>
                <a:pathLst>
                  <a:path extrusionOk="0" h="24853" w="24266">
                    <a:moveTo>
                      <a:pt x="24266" y="1"/>
                    </a:moveTo>
                    <a:cubicBezTo>
                      <a:pt x="24266" y="337"/>
                      <a:pt x="24089" y="531"/>
                      <a:pt x="23753" y="708"/>
                    </a:cubicBezTo>
                    <a:cubicBezTo>
                      <a:pt x="23700" y="744"/>
                      <a:pt x="23665" y="779"/>
                      <a:pt x="23629" y="797"/>
                    </a:cubicBezTo>
                    <a:lnTo>
                      <a:pt x="16714" y="4776"/>
                    </a:lnTo>
                    <a:lnTo>
                      <a:pt x="16307" y="5006"/>
                    </a:lnTo>
                    <a:lnTo>
                      <a:pt x="11903" y="7553"/>
                    </a:lnTo>
                    <a:lnTo>
                      <a:pt x="1239" y="13707"/>
                    </a:lnTo>
                    <a:cubicBezTo>
                      <a:pt x="885" y="13937"/>
                      <a:pt x="567" y="14255"/>
                      <a:pt x="355" y="14645"/>
                    </a:cubicBezTo>
                    <a:cubicBezTo>
                      <a:pt x="142" y="14981"/>
                      <a:pt x="19" y="15387"/>
                      <a:pt x="1" y="15794"/>
                    </a:cubicBezTo>
                    <a:lnTo>
                      <a:pt x="1" y="15883"/>
                    </a:lnTo>
                    <a:lnTo>
                      <a:pt x="1" y="23965"/>
                    </a:lnTo>
                    <a:lnTo>
                      <a:pt x="1" y="24053"/>
                    </a:lnTo>
                    <a:cubicBezTo>
                      <a:pt x="1" y="24248"/>
                      <a:pt x="54" y="24442"/>
                      <a:pt x="178" y="24619"/>
                    </a:cubicBezTo>
                    <a:cubicBezTo>
                      <a:pt x="302" y="24772"/>
                      <a:pt x="478" y="24853"/>
                      <a:pt x="683" y="24853"/>
                    </a:cubicBezTo>
                    <a:cubicBezTo>
                      <a:pt x="857" y="24853"/>
                      <a:pt x="1053" y="24794"/>
                      <a:pt x="1257" y="24672"/>
                    </a:cubicBezTo>
                    <a:lnTo>
                      <a:pt x="1805" y="24354"/>
                    </a:lnTo>
                    <a:lnTo>
                      <a:pt x="2247" y="24106"/>
                    </a:lnTo>
                    <a:cubicBezTo>
                      <a:pt x="2335" y="24053"/>
                      <a:pt x="2424" y="24000"/>
                      <a:pt x="2512" y="23965"/>
                    </a:cubicBezTo>
                    <a:lnTo>
                      <a:pt x="2778" y="23806"/>
                    </a:lnTo>
                    <a:lnTo>
                      <a:pt x="4210" y="22975"/>
                    </a:lnTo>
                    <a:lnTo>
                      <a:pt x="4582" y="22762"/>
                    </a:lnTo>
                    <a:lnTo>
                      <a:pt x="6792" y="21489"/>
                    </a:lnTo>
                    <a:lnTo>
                      <a:pt x="7517" y="21064"/>
                    </a:lnTo>
                    <a:lnTo>
                      <a:pt x="8207" y="20675"/>
                    </a:lnTo>
                    <a:lnTo>
                      <a:pt x="8862" y="20286"/>
                    </a:lnTo>
                    <a:lnTo>
                      <a:pt x="9498" y="19915"/>
                    </a:lnTo>
                    <a:lnTo>
                      <a:pt x="9817" y="19738"/>
                    </a:lnTo>
                    <a:lnTo>
                      <a:pt x="10400" y="19402"/>
                    </a:lnTo>
                    <a:cubicBezTo>
                      <a:pt x="10595" y="19278"/>
                      <a:pt x="10789" y="19172"/>
                      <a:pt x="10966" y="19066"/>
                    </a:cubicBezTo>
                    <a:lnTo>
                      <a:pt x="11638" y="18677"/>
                    </a:lnTo>
                    <a:lnTo>
                      <a:pt x="12204" y="18359"/>
                    </a:lnTo>
                    <a:lnTo>
                      <a:pt x="12505" y="18182"/>
                    </a:lnTo>
                    <a:lnTo>
                      <a:pt x="12752" y="18040"/>
                    </a:lnTo>
                    <a:lnTo>
                      <a:pt x="13000" y="17899"/>
                    </a:lnTo>
                    <a:lnTo>
                      <a:pt x="13071" y="17846"/>
                    </a:lnTo>
                    <a:lnTo>
                      <a:pt x="23629" y="11779"/>
                    </a:lnTo>
                    <a:lnTo>
                      <a:pt x="23647" y="11779"/>
                    </a:lnTo>
                    <a:lnTo>
                      <a:pt x="23700" y="11726"/>
                    </a:lnTo>
                    <a:cubicBezTo>
                      <a:pt x="24036" y="11496"/>
                      <a:pt x="24231" y="11125"/>
                      <a:pt x="24266" y="10736"/>
                    </a:cubicBezTo>
                    <a:lnTo>
                      <a:pt x="24266" y="9622"/>
                    </a:lnTo>
                    <a:cubicBezTo>
                      <a:pt x="24266" y="9887"/>
                      <a:pt x="24107" y="10135"/>
                      <a:pt x="23877" y="10258"/>
                    </a:cubicBezTo>
                    <a:lnTo>
                      <a:pt x="23753" y="10329"/>
                    </a:lnTo>
                    <a:lnTo>
                      <a:pt x="23629" y="10418"/>
                    </a:lnTo>
                    <a:lnTo>
                      <a:pt x="11903" y="17191"/>
                    </a:lnTo>
                    <a:lnTo>
                      <a:pt x="1557" y="23151"/>
                    </a:lnTo>
                    <a:cubicBezTo>
                      <a:pt x="1496" y="23187"/>
                      <a:pt x="1439" y="23204"/>
                      <a:pt x="1389" y="23204"/>
                    </a:cubicBezTo>
                    <a:cubicBezTo>
                      <a:pt x="1266" y="23204"/>
                      <a:pt x="1186" y="23103"/>
                      <a:pt x="1186" y="22939"/>
                    </a:cubicBezTo>
                    <a:lnTo>
                      <a:pt x="1186" y="15865"/>
                    </a:lnTo>
                    <a:cubicBezTo>
                      <a:pt x="1204" y="15440"/>
                      <a:pt x="1398" y="15034"/>
                      <a:pt x="1752" y="14786"/>
                    </a:cubicBezTo>
                    <a:cubicBezTo>
                      <a:pt x="1769" y="14768"/>
                      <a:pt x="1787" y="14751"/>
                      <a:pt x="1805" y="14751"/>
                    </a:cubicBezTo>
                    <a:lnTo>
                      <a:pt x="2247" y="14485"/>
                    </a:lnTo>
                    <a:lnTo>
                      <a:pt x="2778" y="14202"/>
                    </a:lnTo>
                    <a:lnTo>
                      <a:pt x="4210" y="13371"/>
                    </a:lnTo>
                    <a:lnTo>
                      <a:pt x="4582" y="13141"/>
                    </a:lnTo>
                    <a:lnTo>
                      <a:pt x="6792" y="11868"/>
                    </a:lnTo>
                    <a:lnTo>
                      <a:pt x="7500" y="11461"/>
                    </a:lnTo>
                    <a:lnTo>
                      <a:pt x="8189" y="11054"/>
                    </a:lnTo>
                    <a:lnTo>
                      <a:pt x="9498" y="10294"/>
                    </a:lnTo>
                    <a:lnTo>
                      <a:pt x="9799" y="10117"/>
                    </a:lnTo>
                    <a:lnTo>
                      <a:pt x="10400" y="9781"/>
                    </a:lnTo>
                    <a:lnTo>
                      <a:pt x="13088" y="8242"/>
                    </a:lnTo>
                    <a:lnTo>
                      <a:pt x="17492" y="5696"/>
                    </a:lnTo>
                    <a:lnTo>
                      <a:pt x="17899" y="5483"/>
                    </a:lnTo>
                    <a:lnTo>
                      <a:pt x="23629" y="2158"/>
                    </a:lnTo>
                    <a:lnTo>
                      <a:pt x="23647" y="2158"/>
                    </a:lnTo>
                    <a:cubicBezTo>
                      <a:pt x="24001" y="1928"/>
                      <a:pt x="24231" y="1539"/>
                      <a:pt x="24266" y="1115"/>
                    </a:cubicBezTo>
                    <a:lnTo>
                      <a:pt x="24266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0" name="Google Shape;350;p24"/>
            <p:cNvGrpSpPr/>
            <p:nvPr/>
          </p:nvGrpSpPr>
          <p:grpSpPr>
            <a:xfrm>
              <a:off x="5860714" y="2932531"/>
              <a:ext cx="1714955" cy="1209094"/>
              <a:chOff x="5860714" y="3008731"/>
              <a:chExt cx="1714955" cy="1209094"/>
            </a:xfrm>
          </p:grpSpPr>
          <p:sp>
            <p:nvSpPr>
              <p:cNvPr id="351" name="Google Shape;351;p24"/>
              <p:cNvSpPr/>
              <p:nvPr/>
            </p:nvSpPr>
            <p:spPr>
              <a:xfrm>
                <a:off x="7404148" y="3591412"/>
                <a:ext cx="147017" cy="148095"/>
              </a:xfrm>
              <a:custGeom>
                <a:rect b="b" l="l" r="r" t="t"/>
                <a:pathLst>
                  <a:path extrusionOk="0" h="4811" w="4776">
                    <a:moveTo>
                      <a:pt x="3590" y="0"/>
                    </a:moveTo>
                    <a:lnTo>
                      <a:pt x="0" y="2069"/>
                    </a:lnTo>
                    <a:lnTo>
                      <a:pt x="4775" y="4811"/>
                    </a:lnTo>
                    <a:lnTo>
                      <a:pt x="4775" y="690"/>
                    </a:lnTo>
                    <a:lnTo>
                      <a:pt x="35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2" name="Google Shape;352;p24"/>
              <p:cNvGrpSpPr/>
              <p:nvPr/>
            </p:nvGrpSpPr>
            <p:grpSpPr>
              <a:xfrm>
                <a:off x="5860714" y="3008731"/>
                <a:ext cx="1714955" cy="1209094"/>
                <a:chOff x="5860714" y="3008731"/>
                <a:chExt cx="1714955" cy="1209094"/>
              </a:xfrm>
            </p:grpSpPr>
            <p:sp>
              <p:nvSpPr>
                <p:cNvPr id="353" name="Google Shape;353;p24"/>
                <p:cNvSpPr/>
                <p:nvPr/>
              </p:nvSpPr>
              <p:spPr>
                <a:xfrm>
                  <a:off x="6168323" y="3458451"/>
                  <a:ext cx="1346365" cy="759373"/>
                </a:xfrm>
                <a:custGeom>
                  <a:rect b="b" l="l" r="r" t="t"/>
                  <a:pathLst>
                    <a:path extrusionOk="0" h="24669" w="43738">
                      <a:moveTo>
                        <a:pt x="22046" y="1"/>
                      </a:moveTo>
                      <a:cubicBezTo>
                        <a:pt x="21612" y="1"/>
                        <a:pt x="21179" y="103"/>
                        <a:pt x="20781" y="306"/>
                      </a:cubicBezTo>
                      <a:lnTo>
                        <a:pt x="0" y="12297"/>
                      </a:lnTo>
                      <a:lnTo>
                        <a:pt x="21029" y="24482"/>
                      </a:lnTo>
                      <a:cubicBezTo>
                        <a:pt x="21268" y="24606"/>
                        <a:pt x="21528" y="24668"/>
                        <a:pt x="21789" y="24668"/>
                      </a:cubicBezTo>
                      <a:cubicBezTo>
                        <a:pt x="22050" y="24668"/>
                        <a:pt x="22311" y="24606"/>
                        <a:pt x="22550" y="24482"/>
                      </a:cubicBezTo>
                      <a:lnTo>
                        <a:pt x="43737" y="12226"/>
                      </a:lnTo>
                      <a:lnTo>
                        <a:pt x="23310" y="306"/>
                      </a:lnTo>
                      <a:cubicBezTo>
                        <a:pt x="22912" y="103"/>
                        <a:pt x="22479" y="1"/>
                        <a:pt x="22046" y="1"/>
                      </a:cubicBezTo>
                      <a:close/>
                    </a:path>
                  </a:pathLst>
                </a:custGeom>
                <a:solidFill>
                  <a:srgbClr val="252422">
                    <a:alpha val="3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24"/>
                <p:cNvSpPr/>
                <p:nvPr/>
              </p:nvSpPr>
              <p:spPr>
                <a:xfrm>
                  <a:off x="5860714" y="3178065"/>
                  <a:ext cx="1676292" cy="959460"/>
                </a:xfrm>
                <a:custGeom>
                  <a:rect b="b" l="l" r="r" t="t"/>
                  <a:pathLst>
                    <a:path extrusionOk="0" h="31169" w="54456">
                      <a:moveTo>
                        <a:pt x="22365" y="0"/>
                      </a:moveTo>
                      <a:cubicBezTo>
                        <a:pt x="21931" y="0"/>
                        <a:pt x="21498" y="102"/>
                        <a:pt x="21100" y="305"/>
                      </a:cubicBezTo>
                      <a:lnTo>
                        <a:pt x="4175" y="10156"/>
                      </a:lnTo>
                      <a:lnTo>
                        <a:pt x="708" y="12190"/>
                      </a:lnTo>
                      <a:cubicBezTo>
                        <a:pt x="1" y="12597"/>
                        <a:pt x="1" y="13251"/>
                        <a:pt x="708" y="13658"/>
                      </a:cubicBezTo>
                      <a:lnTo>
                        <a:pt x="29395" y="30212"/>
                      </a:lnTo>
                      <a:lnTo>
                        <a:pt x="30491" y="30866"/>
                      </a:lnTo>
                      <a:cubicBezTo>
                        <a:pt x="30880" y="31061"/>
                        <a:pt x="31322" y="31167"/>
                        <a:pt x="31765" y="31167"/>
                      </a:cubicBezTo>
                      <a:cubicBezTo>
                        <a:pt x="31796" y="31168"/>
                        <a:pt x="31828" y="31169"/>
                        <a:pt x="31860" y="31169"/>
                      </a:cubicBezTo>
                      <a:cubicBezTo>
                        <a:pt x="32270" y="31169"/>
                        <a:pt x="32677" y="31063"/>
                        <a:pt x="33038" y="30866"/>
                      </a:cubicBezTo>
                      <a:lnTo>
                        <a:pt x="34152" y="30230"/>
                      </a:lnTo>
                      <a:lnTo>
                        <a:pt x="53960" y="18787"/>
                      </a:lnTo>
                      <a:lnTo>
                        <a:pt x="54049" y="18734"/>
                      </a:lnTo>
                      <a:cubicBezTo>
                        <a:pt x="54066" y="18699"/>
                        <a:pt x="54102" y="18681"/>
                        <a:pt x="54119" y="18645"/>
                      </a:cubicBezTo>
                      <a:lnTo>
                        <a:pt x="54173" y="18610"/>
                      </a:lnTo>
                      <a:cubicBezTo>
                        <a:pt x="54190" y="18575"/>
                        <a:pt x="54226" y="18539"/>
                        <a:pt x="54243" y="18522"/>
                      </a:cubicBezTo>
                      <a:cubicBezTo>
                        <a:pt x="54261" y="18486"/>
                        <a:pt x="54296" y="18451"/>
                        <a:pt x="54314" y="18398"/>
                      </a:cubicBezTo>
                      <a:cubicBezTo>
                        <a:pt x="54332" y="18363"/>
                        <a:pt x="54349" y="18327"/>
                        <a:pt x="54367" y="18274"/>
                      </a:cubicBezTo>
                      <a:cubicBezTo>
                        <a:pt x="54402" y="18239"/>
                        <a:pt x="54402" y="18203"/>
                        <a:pt x="54420" y="18150"/>
                      </a:cubicBezTo>
                      <a:cubicBezTo>
                        <a:pt x="54438" y="18115"/>
                        <a:pt x="54438" y="18080"/>
                        <a:pt x="54456" y="18044"/>
                      </a:cubicBezTo>
                      <a:cubicBezTo>
                        <a:pt x="54456" y="18026"/>
                        <a:pt x="54456" y="18026"/>
                        <a:pt x="54456" y="18009"/>
                      </a:cubicBezTo>
                      <a:cubicBezTo>
                        <a:pt x="54456" y="18009"/>
                        <a:pt x="54456" y="17991"/>
                        <a:pt x="54456" y="17973"/>
                      </a:cubicBezTo>
                      <a:lnTo>
                        <a:pt x="51325" y="16187"/>
                      </a:lnTo>
                      <a:lnTo>
                        <a:pt x="50122" y="15497"/>
                      </a:lnTo>
                      <a:lnTo>
                        <a:pt x="23629" y="305"/>
                      </a:lnTo>
                      <a:cubicBezTo>
                        <a:pt x="23231" y="102"/>
                        <a:pt x="22798" y="0"/>
                        <a:pt x="223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24"/>
                <p:cNvSpPr/>
                <p:nvPr/>
              </p:nvSpPr>
              <p:spPr>
                <a:xfrm>
                  <a:off x="5866162" y="3576144"/>
                  <a:ext cx="972358" cy="604876"/>
                </a:xfrm>
                <a:custGeom>
                  <a:rect b="b" l="l" r="r" t="t"/>
                  <a:pathLst>
                    <a:path extrusionOk="0" h="19650" w="31588">
                      <a:moveTo>
                        <a:pt x="1" y="1"/>
                      </a:moveTo>
                      <a:lnTo>
                        <a:pt x="1" y="1115"/>
                      </a:lnTo>
                      <a:cubicBezTo>
                        <a:pt x="36" y="1557"/>
                        <a:pt x="266" y="1946"/>
                        <a:pt x="637" y="2176"/>
                      </a:cubicBezTo>
                      <a:lnTo>
                        <a:pt x="29200" y="18677"/>
                      </a:lnTo>
                      <a:lnTo>
                        <a:pt x="29235" y="18677"/>
                      </a:lnTo>
                      <a:lnTo>
                        <a:pt x="29306" y="18730"/>
                      </a:lnTo>
                      <a:lnTo>
                        <a:pt x="29377" y="18766"/>
                      </a:lnTo>
                      <a:lnTo>
                        <a:pt x="29483" y="18836"/>
                      </a:lnTo>
                      <a:lnTo>
                        <a:pt x="29731" y="18978"/>
                      </a:lnTo>
                      <a:lnTo>
                        <a:pt x="29925" y="19084"/>
                      </a:lnTo>
                      <a:lnTo>
                        <a:pt x="30403" y="19349"/>
                      </a:lnTo>
                      <a:cubicBezTo>
                        <a:pt x="30756" y="19544"/>
                        <a:pt x="31163" y="19650"/>
                        <a:pt x="31588" y="19650"/>
                      </a:cubicBezTo>
                      <a:lnTo>
                        <a:pt x="31588" y="18253"/>
                      </a:lnTo>
                      <a:cubicBezTo>
                        <a:pt x="31145" y="18253"/>
                        <a:pt x="30703" y="18147"/>
                        <a:pt x="30314" y="17934"/>
                      </a:cubicBezTo>
                      <a:lnTo>
                        <a:pt x="29218" y="17298"/>
                      </a:lnTo>
                      <a:lnTo>
                        <a:pt x="637" y="797"/>
                      </a:lnTo>
                      <a:cubicBezTo>
                        <a:pt x="443" y="673"/>
                        <a:pt x="1" y="425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24"/>
                <p:cNvSpPr/>
                <p:nvPr/>
              </p:nvSpPr>
              <p:spPr>
                <a:xfrm>
                  <a:off x="5891219" y="3454215"/>
                  <a:ext cx="1623469" cy="661762"/>
                </a:xfrm>
                <a:custGeom>
                  <a:rect b="b" l="l" r="r" t="t"/>
                  <a:pathLst>
                    <a:path extrusionOk="0" h="21498" w="52740">
                      <a:moveTo>
                        <a:pt x="0" y="0"/>
                      </a:moveTo>
                      <a:lnTo>
                        <a:pt x="0" y="3538"/>
                      </a:lnTo>
                      <a:cubicBezTo>
                        <a:pt x="0" y="3803"/>
                        <a:pt x="142" y="4033"/>
                        <a:pt x="372" y="4174"/>
                      </a:cubicBezTo>
                      <a:lnTo>
                        <a:pt x="30048" y="21312"/>
                      </a:lnTo>
                      <a:cubicBezTo>
                        <a:pt x="30278" y="21436"/>
                        <a:pt x="30530" y="21497"/>
                        <a:pt x="30782" y="21497"/>
                      </a:cubicBezTo>
                      <a:cubicBezTo>
                        <a:pt x="31034" y="21497"/>
                        <a:pt x="31286" y="21436"/>
                        <a:pt x="31516" y="21312"/>
                      </a:cubicBezTo>
                      <a:lnTo>
                        <a:pt x="52739" y="9055"/>
                      </a:lnTo>
                      <a:lnTo>
                        <a:pt x="52739" y="5147"/>
                      </a:lnTo>
                      <a:lnTo>
                        <a:pt x="30774" y="178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24"/>
                <p:cNvSpPr/>
                <p:nvPr/>
              </p:nvSpPr>
              <p:spPr>
                <a:xfrm>
                  <a:off x="5891219" y="3454215"/>
                  <a:ext cx="947301" cy="662039"/>
                </a:xfrm>
                <a:custGeom>
                  <a:rect b="b" l="l" r="r" t="t"/>
                  <a:pathLst>
                    <a:path extrusionOk="0" h="21507" w="30774">
                      <a:moveTo>
                        <a:pt x="0" y="0"/>
                      </a:moveTo>
                      <a:lnTo>
                        <a:pt x="0" y="3538"/>
                      </a:lnTo>
                      <a:cubicBezTo>
                        <a:pt x="0" y="3803"/>
                        <a:pt x="142" y="4033"/>
                        <a:pt x="354" y="4174"/>
                      </a:cubicBezTo>
                      <a:lnTo>
                        <a:pt x="30048" y="21312"/>
                      </a:lnTo>
                      <a:cubicBezTo>
                        <a:pt x="30261" y="21436"/>
                        <a:pt x="30508" y="21506"/>
                        <a:pt x="30774" y="21506"/>
                      </a:cubicBezTo>
                      <a:lnTo>
                        <a:pt x="30774" y="178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24"/>
                <p:cNvSpPr/>
                <p:nvPr/>
              </p:nvSpPr>
              <p:spPr>
                <a:xfrm>
                  <a:off x="5866162" y="3406841"/>
                  <a:ext cx="972358" cy="604876"/>
                </a:xfrm>
                <a:custGeom>
                  <a:rect b="b" l="l" r="r" t="t"/>
                  <a:pathLst>
                    <a:path extrusionOk="0" h="19650" w="31588">
                      <a:moveTo>
                        <a:pt x="1" y="1"/>
                      </a:moveTo>
                      <a:lnTo>
                        <a:pt x="1" y="1115"/>
                      </a:lnTo>
                      <a:cubicBezTo>
                        <a:pt x="36" y="1539"/>
                        <a:pt x="266" y="1946"/>
                        <a:pt x="637" y="2176"/>
                      </a:cubicBezTo>
                      <a:lnTo>
                        <a:pt x="13743" y="9728"/>
                      </a:lnTo>
                      <a:lnTo>
                        <a:pt x="29218" y="18677"/>
                      </a:lnTo>
                      <a:lnTo>
                        <a:pt x="29271" y="18695"/>
                      </a:lnTo>
                      <a:cubicBezTo>
                        <a:pt x="29341" y="18748"/>
                        <a:pt x="29518" y="18854"/>
                        <a:pt x="29731" y="18978"/>
                      </a:cubicBezTo>
                      <a:lnTo>
                        <a:pt x="29925" y="19084"/>
                      </a:lnTo>
                      <a:lnTo>
                        <a:pt x="30385" y="19349"/>
                      </a:lnTo>
                      <a:cubicBezTo>
                        <a:pt x="30756" y="19543"/>
                        <a:pt x="31163" y="19650"/>
                        <a:pt x="31588" y="19650"/>
                      </a:cubicBezTo>
                      <a:lnTo>
                        <a:pt x="31588" y="18235"/>
                      </a:lnTo>
                      <a:cubicBezTo>
                        <a:pt x="31556" y="18236"/>
                        <a:pt x="31524" y="18237"/>
                        <a:pt x="31492" y="18237"/>
                      </a:cubicBezTo>
                      <a:cubicBezTo>
                        <a:pt x="31082" y="18237"/>
                        <a:pt x="30675" y="18131"/>
                        <a:pt x="30314" y="17934"/>
                      </a:cubicBezTo>
                      <a:lnTo>
                        <a:pt x="29218" y="17297"/>
                      </a:lnTo>
                      <a:lnTo>
                        <a:pt x="14945" y="9056"/>
                      </a:lnTo>
                      <a:lnTo>
                        <a:pt x="637" y="797"/>
                      </a:lnTo>
                      <a:cubicBezTo>
                        <a:pt x="443" y="690"/>
                        <a:pt x="1" y="44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24"/>
                <p:cNvSpPr/>
                <p:nvPr/>
              </p:nvSpPr>
              <p:spPr>
                <a:xfrm>
                  <a:off x="5860714" y="3008731"/>
                  <a:ext cx="1702426" cy="959583"/>
                </a:xfrm>
                <a:custGeom>
                  <a:rect b="b" l="l" r="r" t="t"/>
                  <a:pathLst>
                    <a:path extrusionOk="0" h="31173" w="55305">
                      <a:moveTo>
                        <a:pt x="22365" y="1"/>
                      </a:moveTo>
                      <a:cubicBezTo>
                        <a:pt x="21931" y="1"/>
                        <a:pt x="21498" y="103"/>
                        <a:pt x="21100" y="306"/>
                      </a:cubicBezTo>
                      <a:lnTo>
                        <a:pt x="708" y="12191"/>
                      </a:lnTo>
                      <a:cubicBezTo>
                        <a:pt x="1" y="12598"/>
                        <a:pt x="1" y="13252"/>
                        <a:pt x="708" y="13659"/>
                      </a:cubicBezTo>
                      <a:lnTo>
                        <a:pt x="4175" y="15675"/>
                      </a:lnTo>
                      <a:lnTo>
                        <a:pt x="29395" y="30230"/>
                      </a:lnTo>
                      <a:lnTo>
                        <a:pt x="30491" y="30867"/>
                      </a:lnTo>
                      <a:cubicBezTo>
                        <a:pt x="30898" y="31070"/>
                        <a:pt x="31336" y="31172"/>
                        <a:pt x="31771" y="31172"/>
                      </a:cubicBezTo>
                      <a:cubicBezTo>
                        <a:pt x="32207" y="31172"/>
                        <a:pt x="32640" y="31070"/>
                        <a:pt x="33038" y="30867"/>
                      </a:cubicBezTo>
                      <a:lnTo>
                        <a:pt x="34152" y="30230"/>
                      </a:lnTo>
                      <a:lnTo>
                        <a:pt x="50140" y="20998"/>
                      </a:lnTo>
                      <a:lnTo>
                        <a:pt x="53642" y="18965"/>
                      </a:lnTo>
                      <a:lnTo>
                        <a:pt x="54385" y="18540"/>
                      </a:lnTo>
                      <a:cubicBezTo>
                        <a:pt x="54473" y="18487"/>
                        <a:pt x="54579" y="18452"/>
                        <a:pt x="54668" y="18416"/>
                      </a:cubicBezTo>
                      <a:cubicBezTo>
                        <a:pt x="54721" y="18399"/>
                        <a:pt x="54774" y="18381"/>
                        <a:pt x="54809" y="18381"/>
                      </a:cubicBezTo>
                      <a:cubicBezTo>
                        <a:pt x="54862" y="18381"/>
                        <a:pt x="54915" y="18363"/>
                        <a:pt x="54951" y="18363"/>
                      </a:cubicBezTo>
                      <a:lnTo>
                        <a:pt x="55039" y="18363"/>
                      </a:lnTo>
                      <a:cubicBezTo>
                        <a:pt x="55075" y="18381"/>
                        <a:pt x="55092" y="18381"/>
                        <a:pt x="55128" y="18381"/>
                      </a:cubicBezTo>
                      <a:cubicBezTo>
                        <a:pt x="55145" y="18399"/>
                        <a:pt x="55163" y="18399"/>
                        <a:pt x="55181" y="18399"/>
                      </a:cubicBezTo>
                      <a:cubicBezTo>
                        <a:pt x="55198" y="18416"/>
                        <a:pt x="55216" y="18416"/>
                        <a:pt x="55234" y="18434"/>
                      </a:cubicBezTo>
                      <a:cubicBezTo>
                        <a:pt x="55251" y="18434"/>
                        <a:pt x="55287" y="18452"/>
                        <a:pt x="55304" y="18452"/>
                      </a:cubicBezTo>
                      <a:lnTo>
                        <a:pt x="23629" y="306"/>
                      </a:lnTo>
                      <a:cubicBezTo>
                        <a:pt x="23231" y="103"/>
                        <a:pt x="22798" y="1"/>
                        <a:pt x="2236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24"/>
                <p:cNvSpPr/>
                <p:nvPr/>
              </p:nvSpPr>
              <p:spPr>
                <a:xfrm>
                  <a:off x="7505392" y="3619363"/>
                  <a:ext cx="18562" cy="128948"/>
                </a:xfrm>
                <a:custGeom>
                  <a:rect b="b" l="l" r="r" t="t"/>
                  <a:pathLst>
                    <a:path extrusionOk="0" h="4189" w="603">
                      <a:moveTo>
                        <a:pt x="403" y="1"/>
                      </a:moveTo>
                      <a:cubicBezTo>
                        <a:pt x="371" y="1"/>
                        <a:pt x="336" y="10"/>
                        <a:pt x="301" y="30"/>
                      </a:cubicBezTo>
                      <a:cubicBezTo>
                        <a:pt x="107" y="171"/>
                        <a:pt x="1" y="401"/>
                        <a:pt x="1" y="649"/>
                      </a:cubicBezTo>
                      <a:lnTo>
                        <a:pt x="1" y="3885"/>
                      </a:lnTo>
                      <a:cubicBezTo>
                        <a:pt x="1" y="4072"/>
                        <a:pt x="81" y="4188"/>
                        <a:pt x="190" y="4188"/>
                      </a:cubicBezTo>
                      <a:cubicBezTo>
                        <a:pt x="225" y="4188"/>
                        <a:pt x="262" y="4176"/>
                        <a:pt x="301" y="4150"/>
                      </a:cubicBezTo>
                      <a:cubicBezTo>
                        <a:pt x="478" y="4009"/>
                        <a:pt x="602" y="3779"/>
                        <a:pt x="602" y="3549"/>
                      </a:cubicBezTo>
                      <a:lnTo>
                        <a:pt x="602" y="295"/>
                      </a:lnTo>
                      <a:cubicBezTo>
                        <a:pt x="602" y="116"/>
                        <a:pt x="516" y="1"/>
                        <a:pt x="4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24"/>
                <p:cNvSpPr/>
                <p:nvPr/>
              </p:nvSpPr>
              <p:spPr>
                <a:xfrm>
                  <a:off x="6839043" y="3575067"/>
                  <a:ext cx="736625" cy="605954"/>
                </a:xfrm>
                <a:custGeom>
                  <a:rect b="b" l="l" r="r" t="t"/>
                  <a:pathLst>
                    <a:path extrusionOk="0" h="19685" w="23930">
                      <a:moveTo>
                        <a:pt x="23063" y="1"/>
                      </a:moveTo>
                      <a:cubicBezTo>
                        <a:pt x="23027" y="18"/>
                        <a:pt x="22974" y="18"/>
                        <a:pt x="22921" y="36"/>
                      </a:cubicBezTo>
                      <a:cubicBezTo>
                        <a:pt x="22815" y="71"/>
                        <a:pt x="22727" y="107"/>
                        <a:pt x="22638" y="160"/>
                      </a:cubicBezTo>
                      <a:lnTo>
                        <a:pt x="21895" y="602"/>
                      </a:lnTo>
                      <a:lnTo>
                        <a:pt x="18376" y="2618"/>
                      </a:lnTo>
                      <a:lnTo>
                        <a:pt x="2388" y="11850"/>
                      </a:lnTo>
                      <a:lnTo>
                        <a:pt x="1291" y="12487"/>
                      </a:lnTo>
                      <a:cubicBezTo>
                        <a:pt x="930" y="12684"/>
                        <a:pt x="523" y="12789"/>
                        <a:pt x="113" y="12789"/>
                      </a:cubicBezTo>
                      <a:cubicBezTo>
                        <a:pt x="81" y="12789"/>
                        <a:pt x="50" y="12789"/>
                        <a:pt x="18" y="12787"/>
                      </a:cubicBezTo>
                      <a:lnTo>
                        <a:pt x="18" y="14202"/>
                      </a:lnTo>
                      <a:cubicBezTo>
                        <a:pt x="442" y="14202"/>
                        <a:pt x="849" y="14114"/>
                        <a:pt x="1221" y="13902"/>
                      </a:cubicBezTo>
                      <a:lnTo>
                        <a:pt x="1680" y="13636"/>
                      </a:lnTo>
                      <a:lnTo>
                        <a:pt x="1875" y="13530"/>
                      </a:lnTo>
                      <a:cubicBezTo>
                        <a:pt x="2105" y="13406"/>
                        <a:pt x="2264" y="13300"/>
                        <a:pt x="2352" y="13247"/>
                      </a:cubicBezTo>
                      <a:lnTo>
                        <a:pt x="2406" y="13230"/>
                      </a:lnTo>
                      <a:lnTo>
                        <a:pt x="19578" y="3308"/>
                      </a:lnTo>
                      <a:lnTo>
                        <a:pt x="22214" y="1787"/>
                      </a:lnTo>
                      <a:cubicBezTo>
                        <a:pt x="22291" y="1732"/>
                        <a:pt x="22366" y="1706"/>
                        <a:pt x="22433" y="1706"/>
                      </a:cubicBezTo>
                      <a:cubicBezTo>
                        <a:pt x="22582" y="1706"/>
                        <a:pt x="22691" y="1833"/>
                        <a:pt x="22691" y="2052"/>
                      </a:cubicBezTo>
                      <a:lnTo>
                        <a:pt x="22691" y="5006"/>
                      </a:lnTo>
                      <a:cubicBezTo>
                        <a:pt x="22691" y="5023"/>
                        <a:pt x="22691" y="5059"/>
                        <a:pt x="22691" y="5076"/>
                      </a:cubicBezTo>
                      <a:cubicBezTo>
                        <a:pt x="22691" y="5094"/>
                        <a:pt x="22691" y="5112"/>
                        <a:pt x="22691" y="5112"/>
                      </a:cubicBezTo>
                      <a:cubicBezTo>
                        <a:pt x="22691" y="5129"/>
                        <a:pt x="22691" y="5129"/>
                        <a:pt x="22691" y="5147"/>
                      </a:cubicBezTo>
                      <a:cubicBezTo>
                        <a:pt x="22674" y="5183"/>
                        <a:pt x="22674" y="5218"/>
                        <a:pt x="22656" y="5253"/>
                      </a:cubicBezTo>
                      <a:cubicBezTo>
                        <a:pt x="22638" y="5306"/>
                        <a:pt x="22620" y="5342"/>
                        <a:pt x="22603" y="5377"/>
                      </a:cubicBezTo>
                      <a:cubicBezTo>
                        <a:pt x="22585" y="5430"/>
                        <a:pt x="22567" y="5466"/>
                        <a:pt x="22550" y="5501"/>
                      </a:cubicBezTo>
                      <a:cubicBezTo>
                        <a:pt x="22532" y="5554"/>
                        <a:pt x="22497" y="5589"/>
                        <a:pt x="22479" y="5625"/>
                      </a:cubicBezTo>
                      <a:cubicBezTo>
                        <a:pt x="22461" y="5642"/>
                        <a:pt x="22426" y="5678"/>
                        <a:pt x="22408" y="5713"/>
                      </a:cubicBezTo>
                      <a:lnTo>
                        <a:pt x="22355" y="5748"/>
                      </a:lnTo>
                      <a:cubicBezTo>
                        <a:pt x="22337" y="5784"/>
                        <a:pt x="22302" y="5802"/>
                        <a:pt x="22267" y="5837"/>
                      </a:cubicBezTo>
                      <a:lnTo>
                        <a:pt x="22196" y="5890"/>
                      </a:lnTo>
                      <a:lnTo>
                        <a:pt x="2388" y="17333"/>
                      </a:lnTo>
                      <a:lnTo>
                        <a:pt x="1274" y="17969"/>
                      </a:lnTo>
                      <a:cubicBezTo>
                        <a:pt x="912" y="18166"/>
                        <a:pt x="506" y="18272"/>
                        <a:pt x="95" y="18272"/>
                      </a:cubicBezTo>
                      <a:cubicBezTo>
                        <a:pt x="64" y="18272"/>
                        <a:pt x="32" y="18271"/>
                        <a:pt x="0" y="18270"/>
                      </a:cubicBezTo>
                      <a:lnTo>
                        <a:pt x="0" y="19685"/>
                      </a:lnTo>
                      <a:cubicBezTo>
                        <a:pt x="425" y="19685"/>
                        <a:pt x="831" y="19579"/>
                        <a:pt x="1203" y="19384"/>
                      </a:cubicBezTo>
                      <a:lnTo>
                        <a:pt x="1663" y="19119"/>
                      </a:lnTo>
                      <a:lnTo>
                        <a:pt x="1875" y="19013"/>
                      </a:lnTo>
                      <a:lnTo>
                        <a:pt x="2123" y="18871"/>
                      </a:lnTo>
                      <a:lnTo>
                        <a:pt x="2211" y="18801"/>
                      </a:lnTo>
                      <a:lnTo>
                        <a:pt x="2299" y="18765"/>
                      </a:lnTo>
                      <a:lnTo>
                        <a:pt x="2370" y="18712"/>
                      </a:lnTo>
                      <a:lnTo>
                        <a:pt x="2388" y="18712"/>
                      </a:lnTo>
                      <a:lnTo>
                        <a:pt x="22638" y="7022"/>
                      </a:lnTo>
                      <a:cubicBezTo>
                        <a:pt x="23381" y="6527"/>
                        <a:pt x="23858" y="5713"/>
                        <a:pt x="23894" y="4829"/>
                      </a:cubicBezTo>
                      <a:lnTo>
                        <a:pt x="23894" y="885"/>
                      </a:lnTo>
                      <a:cubicBezTo>
                        <a:pt x="23929" y="567"/>
                        <a:pt x="23805" y="266"/>
                        <a:pt x="23558" y="71"/>
                      </a:cubicBezTo>
                      <a:lnTo>
                        <a:pt x="23505" y="54"/>
                      </a:lnTo>
                      <a:lnTo>
                        <a:pt x="23487" y="54"/>
                      </a:lnTo>
                      <a:cubicBezTo>
                        <a:pt x="23469" y="36"/>
                        <a:pt x="23452" y="36"/>
                        <a:pt x="23434" y="36"/>
                      </a:cubicBezTo>
                      <a:cubicBezTo>
                        <a:pt x="23416" y="18"/>
                        <a:pt x="23399" y="18"/>
                        <a:pt x="23381" y="18"/>
                      </a:cubicBezTo>
                      <a:cubicBezTo>
                        <a:pt x="23346" y="1"/>
                        <a:pt x="23328" y="1"/>
                        <a:pt x="232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2" name="Google Shape;362;p24"/>
            <p:cNvGrpSpPr/>
            <p:nvPr/>
          </p:nvGrpSpPr>
          <p:grpSpPr>
            <a:xfrm>
              <a:off x="6098680" y="3569570"/>
              <a:ext cx="463320" cy="1431064"/>
              <a:chOff x="6245618" y="3812123"/>
              <a:chExt cx="409438" cy="1264637"/>
            </a:xfrm>
          </p:grpSpPr>
          <p:sp>
            <p:nvSpPr>
              <p:cNvPr id="363" name="Google Shape;363;p24"/>
              <p:cNvSpPr/>
              <p:nvPr/>
            </p:nvSpPr>
            <p:spPr>
              <a:xfrm>
                <a:off x="6392081" y="4598493"/>
                <a:ext cx="18531" cy="128979"/>
              </a:xfrm>
              <a:custGeom>
                <a:rect b="b" l="l" r="r" t="t"/>
                <a:pathLst>
                  <a:path extrusionOk="0" h="4190" w="602">
                    <a:moveTo>
                      <a:pt x="189" y="0"/>
                    </a:moveTo>
                    <a:cubicBezTo>
                      <a:pt x="81" y="0"/>
                      <a:pt x="0" y="116"/>
                      <a:pt x="0" y="304"/>
                    </a:cubicBezTo>
                    <a:lnTo>
                      <a:pt x="0" y="3540"/>
                    </a:lnTo>
                    <a:cubicBezTo>
                      <a:pt x="0" y="3788"/>
                      <a:pt x="106" y="4018"/>
                      <a:pt x="301" y="4159"/>
                    </a:cubicBezTo>
                    <a:cubicBezTo>
                      <a:pt x="338" y="4180"/>
                      <a:pt x="375" y="4190"/>
                      <a:pt x="408" y="4190"/>
                    </a:cubicBezTo>
                    <a:cubicBezTo>
                      <a:pt x="519" y="4190"/>
                      <a:pt x="602" y="4083"/>
                      <a:pt x="602" y="3894"/>
                    </a:cubicBezTo>
                    <a:lnTo>
                      <a:pt x="602" y="640"/>
                    </a:lnTo>
                    <a:cubicBezTo>
                      <a:pt x="602" y="410"/>
                      <a:pt x="478" y="180"/>
                      <a:pt x="301" y="38"/>
                    </a:cubicBezTo>
                    <a:cubicBezTo>
                      <a:pt x="262" y="12"/>
                      <a:pt x="224" y="0"/>
                      <a:pt x="189" y="0"/>
                    </a:cubicBezTo>
                    <a:close/>
                  </a:path>
                </a:pathLst>
              </a:custGeom>
              <a:solidFill>
                <a:srgbClr val="F4D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4"/>
              <p:cNvSpPr/>
              <p:nvPr/>
            </p:nvSpPr>
            <p:spPr>
              <a:xfrm>
                <a:off x="6265227" y="3981735"/>
                <a:ext cx="153020" cy="242843"/>
              </a:xfrm>
              <a:custGeom>
                <a:rect b="b" l="l" r="r" t="t"/>
                <a:pathLst>
                  <a:path extrusionOk="0" h="7889" w="4971">
                    <a:moveTo>
                      <a:pt x="4669" y="1"/>
                    </a:moveTo>
                    <a:cubicBezTo>
                      <a:pt x="3962" y="248"/>
                      <a:pt x="3060" y="408"/>
                      <a:pt x="1999" y="2459"/>
                    </a:cubicBezTo>
                    <a:cubicBezTo>
                      <a:pt x="1238" y="4016"/>
                      <a:pt x="566" y="5625"/>
                      <a:pt x="0" y="7270"/>
                    </a:cubicBezTo>
                    <a:cubicBezTo>
                      <a:pt x="0" y="7270"/>
                      <a:pt x="920" y="7889"/>
                      <a:pt x="973" y="7889"/>
                    </a:cubicBezTo>
                    <a:cubicBezTo>
                      <a:pt x="1008" y="7889"/>
                      <a:pt x="1521" y="7659"/>
                      <a:pt x="2370" y="6881"/>
                    </a:cubicBezTo>
                    <a:cubicBezTo>
                      <a:pt x="3219" y="6085"/>
                      <a:pt x="4970" y="3149"/>
                      <a:pt x="4970" y="3149"/>
                    </a:cubicBezTo>
                    <a:lnTo>
                      <a:pt x="4669" y="1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4"/>
              <p:cNvSpPr/>
              <p:nvPr/>
            </p:nvSpPr>
            <p:spPr>
              <a:xfrm>
                <a:off x="6337196" y="4869687"/>
                <a:ext cx="66890" cy="144832"/>
              </a:xfrm>
              <a:custGeom>
                <a:rect b="b" l="l" r="r" t="t"/>
                <a:pathLst>
                  <a:path extrusionOk="0" h="4705" w="2173">
                    <a:moveTo>
                      <a:pt x="84" y="0"/>
                    </a:moveTo>
                    <a:cubicBezTo>
                      <a:pt x="0" y="0"/>
                      <a:pt x="421" y="4705"/>
                      <a:pt x="421" y="4705"/>
                    </a:cubicBezTo>
                    <a:lnTo>
                      <a:pt x="1836" y="4192"/>
                    </a:lnTo>
                    <a:cubicBezTo>
                      <a:pt x="1836" y="4192"/>
                      <a:pt x="2155" y="496"/>
                      <a:pt x="2172" y="425"/>
                    </a:cubicBezTo>
                    <a:cubicBezTo>
                      <a:pt x="2172" y="425"/>
                      <a:pt x="156" y="18"/>
                      <a:pt x="85" y="0"/>
                    </a:cubicBezTo>
                    <a:cubicBezTo>
                      <a:pt x="85" y="0"/>
                      <a:pt x="85" y="0"/>
                      <a:pt x="84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4"/>
              <p:cNvSpPr/>
              <p:nvPr/>
            </p:nvSpPr>
            <p:spPr>
              <a:xfrm>
                <a:off x="6532542" y="4869687"/>
                <a:ext cx="64274" cy="149203"/>
              </a:xfrm>
              <a:custGeom>
                <a:rect b="b" l="l" r="r" t="t"/>
                <a:pathLst>
                  <a:path extrusionOk="0" h="4847" w="2088">
                    <a:moveTo>
                      <a:pt x="2087" y="0"/>
                    </a:moveTo>
                    <a:cubicBezTo>
                      <a:pt x="1999" y="18"/>
                      <a:pt x="0" y="425"/>
                      <a:pt x="0" y="425"/>
                    </a:cubicBezTo>
                    <a:cubicBezTo>
                      <a:pt x="18" y="496"/>
                      <a:pt x="318" y="4192"/>
                      <a:pt x="318" y="4192"/>
                    </a:cubicBezTo>
                    <a:lnTo>
                      <a:pt x="1663" y="4846"/>
                    </a:lnTo>
                    <a:lnTo>
                      <a:pt x="2087" y="0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4"/>
              <p:cNvSpPr/>
              <p:nvPr/>
            </p:nvSpPr>
            <p:spPr>
              <a:xfrm>
                <a:off x="6537436" y="4959510"/>
                <a:ext cx="55008" cy="46851"/>
              </a:xfrm>
              <a:custGeom>
                <a:rect b="b" l="l" r="r" t="t"/>
                <a:pathLst>
                  <a:path extrusionOk="0" h="1522" w="1787">
                    <a:moveTo>
                      <a:pt x="0" y="1"/>
                    </a:moveTo>
                    <a:lnTo>
                      <a:pt x="71" y="584"/>
                    </a:lnTo>
                    <a:lnTo>
                      <a:pt x="106" y="920"/>
                    </a:lnTo>
                    <a:lnTo>
                      <a:pt x="867" y="1521"/>
                    </a:lnTo>
                    <a:lnTo>
                      <a:pt x="1751" y="1415"/>
                    </a:lnTo>
                    <a:lnTo>
                      <a:pt x="1787" y="443"/>
                    </a:lnTo>
                    <a:lnTo>
                      <a:pt x="1787" y="443"/>
                    </a:lnTo>
                    <a:cubicBezTo>
                      <a:pt x="1627" y="478"/>
                      <a:pt x="1451" y="478"/>
                      <a:pt x="1291" y="478"/>
                    </a:cubicBezTo>
                    <a:cubicBezTo>
                      <a:pt x="973" y="46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4"/>
              <p:cNvSpPr/>
              <p:nvPr/>
            </p:nvSpPr>
            <p:spPr>
              <a:xfrm>
                <a:off x="6332179" y="3971730"/>
                <a:ext cx="259712" cy="356831"/>
              </a:xfrm>
              <a:custGeom>
                <a:rect b="b" l="l" r="r" t="t"/>
                <a:pathLst>
                  <a:path extrusionOk="0" h="11592" w="8437">
                    <a:moveTo>
                      <a:pt x="4189" y="0"/>
                    </a:moveTo>
                    <a:cubicBezTo>
                      <a:pt x="3626" y="0"/>
                      <a:pt x="3076" y="79"/>
                      <a:pt x="2512" y="273"/>
                    </a:cubicBezTo>
                    <a:cubicBezTo>
                      <a:pt x="2371" y="414"/>
                      <a:pt x="2247" y="591"/>
                      <a:pt x="2123" y="750"/>
                    </a:cubicBezTo>
                    <a:lnTo>
                      <a:pt x="2070" y="839"/>
                    </a:lnTo>
                    <a:cubicBezTo>
                      <a:pt x="1769" y="1263"/>
                      <a:pt x="1539" y="1723"/>
                      <a:pt x="1345" y="2201"/>
                    </a:cubicBezTo>
                    <a:cubicBezTo>
                      <a:pt x="1327" y="2218"/>
                      <a:pt x="1327" y="2254"/>
                      <a:pt x="1310" y="2289"/>
                    </a:cubicBezTo>
                    <a:cubicBezTo>
                      <a:pt x="1256" y="2395"/>
                      <a:pt x="1221" y="2519"/>
                      <a:pt x="1168" y="2607"/>
                    </a:cubicBezTo>
                    <a:cubicBezTo>
                      <a:pt x="1097" y="2820"/>
                      <a:pt x="1027" y="3049"/>
                      <a:pt x="920" y="3244"/>
                    </a:cubicBezTo>
                    <a:cubicBezTo>
                      <a:pt x="920" y="3279"/>
                      <a:pt x="903" y="3315"/>
                      <a:pt x="885" y="3350"/>
                    </a:cubicBezTo>
                    <a:cubicBezTo>
                      <a:pt x="761" y="3598"/>
                      <a:pt x="602" y="3828"/>
                      <a:pt x="390" y="4005"/>
                    </a:cubicBezTo>
                    <a:cubicBezTo>
                      <a:pt x="337" y="4040"/>
                      <a:pt x="301" y="4093"/>
                      <a:pt x="284" y="4146"/>
                    </a:cubicBezTo>
                    <a:cubicBezTo>
                      <a:pt x="284" y="4181"/>
                      <a:pt x="301" y="4234"/>
                      <a:pt x="319" y="4270"/>
                    </a:cubicBezTo>
                    <a:cubicBezTo>
                      <a:pt x="354" y="4341"/>
                      <a:pt x="390" y="4394"/>
                      <a:pt x="425" y="4464"/>
                    </a:cubicBezTo>
                    <a:cubicBezTo>
                      <a:pt x="514" y="4588"/>
                      <a:pt x="602" y="4694"/>
                      <a:pt x="708" y="4800"/>
                    </a:cubicBezTo>
                    <a:cubicBezTo>
                      <a:pt x="814" y="4889"/>
                      <a:pt x="920" y="4977"/>
                      <a:pt x="1044" y="5066"/>
                    </a:cubicBezTo>
                    <a:cubicBezTo>
                      <a:pt x="1044" y="5101"/>
                      <a:pt x="1027" y="5136"/>
                      <a:pt x="1027" y="5172"/>
                    </a:cubicBezTo>
                    <a:cubicBezTo>
                      <a:pt x="938" y="5543"/>
                      <a:pt x="867" y="5915"/>
                      <a:pt x="797" y="6304"/>
                    </a:cubicBezTo>
                    <a:lnTo>
                      <a:pt x="797" y="6357"/>
                    </a:lnTo>
                    <a:cubicBezTo>
                      <a:pt x="797" y="6374"/>
                      <a:pt x="797" y="6392"/>
                      <a:pt x="779" y="6427"/>
                    </a:cubicBezTo>
                    <a:cubicBezTo>
                      <a:pt x="761" y="6498"/>
                      <a:pt x="744" y="6587"/>
                      <a:pt x="726" y="6675"/>
                    </a:cubicBezTo>
                    <a:cubicBezTo>
                      <a:pt x="708" y="6746"/>
                      <a:pt x="691" y="6834"/>
                      <a:pt x="691" y="6905"/>
                    </a:cubicBezTo>
                    <a:cubicBezTo>
                      <a:pt x="655" y="7100"/>
                      <a:pt x="620" y="7276"/>
                      <a:pt x="584" y="7471"/>
                    </a:cubicBezTo>
                    <a:cubicBezTo>
                      <a:pt x="584" y="7506"/>
                      <a:pt x="567" y="7542"/>
                      <a:pt x="549" y="7595"/>
                    </a:cubicBezTo>
                    <a:cubicBezTo>
                      <a:pt x="514" y="7789"/>
                      <a:pt x="478" y="8001"/>
                      <a:pt x="443" y="8214"/>
                    </a:cubicBezTo>
                    <a:cubicBezTo>
                      <a:pt x="425" y="8320"/>
                      <a:pt x="408" y="8426"/>
                      <a:pt x="390" y="8532"/>
                    </a:cubicBezTo>
                    <a:cubicBezTo>
                      <a:pt x="337" y="8815"/>
                      <a:pt x="284" y="9116"/>
                      <a:pt x="231" y="9416"/>
                    </a:cubicBezTo>
                    <a:cubicBezTo>
                      <a:pt x="231" y="9452"/>
                      <a:pt x="213" y="9505"/>
                      <a:pt x="195" y="9540"/>
                    </a:cubicBezTo>
                    <a:cubicBezTo>
                      <a:pt x="195" y="9611"/>
                      <a:pt x="178" y="9664"/>
                      <a:pt x="178" y="9717"/>
                    </a:cubicBezTo>
                    <a:cubicBezTo>
                      <a:pt x="107" y="10035"/>
                      <a:pt x="54" y="10336"/>
                      <a:pt x="1" y="10637"/>
                    </a:cubicBezTo>
                    <a:lnTo>
                      <a:pt x="1310" y="10796"/>
                    </a:lnTo>
                    <a:lnTo>
                      <a:pt x="1398" y="10796"/>
                    </a:lnTo>
                    <a:lnTo>
                      <a:pt x="2548" y="10937"/>
                    </a:lnTo>
                    <a:lnTo>
                      <a:pt x="2636" y="10955"/>
                    </a:lnTo>
                    <a:lnTo>
                      <a:pt x="3874" y="11114"/>
                    </a:lnTo>
                    <a:lnTo>
                      <a:pt x="4015" y="11132"/>
                    </a:lnTo>
                    <a:lnTo>
                      <a:pt x="5961" y="11362"/>
                    </a:lnTo>
                    <a:lnTo>
                      <a:pt x="6102" y="11379"/>
                    </a:lnTo>
                    <a:lnTo>
                      <a:pt x="7871" y="11592"/>
                    </a:lnTo>
                    <a:cubicBezTo>
                      <a:pt x="7889" y="11326"/>
                      <a:pt x="7906" y="11043"/>
                      <a:pt x="7942" y="10778"/>
                    </a:cubicBezTo>
                    <a:cubicBezTo>
                      <a:pt x="7942" y="10672"/>
                      <a:pt x="7959" y="10548"/>
                      <a:pt x="7977" y="10442"/>
                    </a:cubicBezTo>
                    <a:cubicBezTo>
                      <a:pt x="7977" y="10301"/>
                      <a:pt x="7995" y="10159"/>
                      <a:pt x="8012" y="10000"/>
                    </a:cubicBezTo>
                    <a:cubicBezTo>
                      <a:pt x="8012" y="9965"/>
                      <a:pt x="8012" y="9912"/>
                      <a:pt x="8030" y="9876"/>
                    </a:cubicBezTo>
                    <a:cubicBezTo>
                      <a:pt x="8048" y="9752"/>
                      <a:pt x="8048" y="9629"/>
                      <a:pt x="8065" y="9505"/>
                    </a:cubicBezTo>
                    <a:cubicBezTo>
                      <a:pt x="8083" y="9381"/>
                      <a:pt x="8083" y="9293"/>
                      <a:pt x="8101" y="9186"/>
                    </a:cubicBezTo>
                    <a:lnTo>
                      <a:pt x="8207" y="8231"/>
                    </a:lnTo>
                    <a:cubicBezTo>
                      <a:pt x="8225" y="8090"/>
                      <a:pt x="8225" y="7931"/>
                      <a:pt x="8242" y="7789"/>
                    </a:cubicBezTo>
                    <a:cubicBezTo>
                      <a:pt x="8242" y="7754"/>
                      <a:pt x="8242" y="7701"/>
                      <a:pt x="8260" y="7648"/>
                    </a:cubicBezTo>
                    <a:lnTo>
                      <a:pt x="8295" y="7329"/>
                    </a:lnTo>
                    <a:cubicBezTo>
                      <a:pt x="8331" y="6905"/>
                      <a:pt x="8366" y="6498"/>
                      <a:pt x="8384" y="6109"/>
                    </a:cubicBezTo>
                    <a:lnTo>
                      <a:pt x="8384" y="6091"/>
                    </a:lnTo>
                    <a:lnTo>
                      <a:pt x="8384" y="5950"/>
                    </a:lnTo>
                    <a:lnTo>
                      <a:pt x="8402" y="5773"/>
                    </a:lnTo>
                    <a:cubicBezTo>
                      <a:pt x="8437" y="5278"/>
                      <a:pt x="8437" y="4783"/>
                      <a:pt x="8437" y="4323"/>
                    </a:cubicBezTo>
                    <a:lnTo>
                      <a:pt x="8437" y="3987"/>
                    </a:lnTo>
                    <a:cubicBezTo>
                      <a:pt x="8437" y="3633"/>
                      <a:pt x="8419" y="3297"/>
                      <a:pt x="8384" y="2943"/>
                    </a:cubicBezTo>
                    <a:cubicBezTo>
                      <a:pt x="8366" y="2837"/>
                      <a:pt x="8348" y="2731"/>
                      <a:pt x="8331" y="2625"/>
                    </a:cubicBezTo>
                    <a:cubicBezTo>
                      <a:pt x="8295" y="2342"/>
                      <a:pt x="8225" y="2077"/>
                      <a:pt x="8154" y="1811"/>
                    </a:cubicBezTo>
                    <a:cubicBezTo>
                      <a:pt x="7570" y="945"/>
                      <a:pt x="6898" y="379"/>
                      <a:pt x="5784" y="167"/>
                    </a:cubicBezTo>
                    <a:cubicBezTo>
                      <a:pt x="5227" y="65"/>
                      <a:pt x="4703" y="0"/>
                      <a:pt x="41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4"/>
              <p:cNvSpPr/>
              <p:nvPr/>
            </p:nvSpPr>
            <p:spPr>
              <a:xfrm>
                <a:off x="6443796" y="3906625"/>
                <a:ext cx="39217" cy="70800"/>
              </a:xfrm>
              <a:custGeom>
                <a:rect b="b" l="l" r="r" t="t"/>
                <a:pathLst>
                  <a:path extrusionOk="0" h="2300" w="1274">
                    <a:moveTo>
                      <a:pt x="1168" y="0"/>
                    </a:moveTo>
                    <a:lnTo>
                      <a:pt x="213" y="478"/>
                    </a:lnTo>
                    <a:lnTo>
                      <a:pt x="0" y="2299"/>
                    </a:lnTo>
                    <a:lnTo>
                      <a:pt x="1274" y="228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4"/>
              <p:cNvSpPr/>
              <p:nvPr/>
            </p:nvSpPr>
            <p:spPr>
              <a:xfrm>
                <a:off x="6431267" y="3971792"/>
                <a:ext cx="68614" cy="95457"/>
              </a:xfrm>
              <a:custGeom>
                <a:rect b="b" l="l" r="r" t="t"/>
                <a:pathLst>
                  <a:path extrusionOk="0" h="3101" w="2229">
                    <a:moveTo>
                      <a:pt x="1066" y="1"/>
                    </a:moveTo>
                    <a:cubicBezTo>
                      <a:pt x="732" y="1"/>
                      <a:pt x="400" y="27"/>
                      <a:pt x="71" y="76"/>
                    </a:cubicBezTo>
                    <a:cubicBezTo>
                      <a:pt x="1" y="925"/>
                      <a:pt x="107" y="3101"/>
                      <a:pt x="107" y="3101"/>
                    </a:cubicBezTo>
                    <a:cubicBezTo>
                      <a:pt x="107" y="3101"/>
                      <a:pt x="2034" y="625"/>
                      <a:pt x="2229" y="112"/>
                    </a:cubicBezTo>
                    <a:cubicBezTo>
                      <a:pt x="1840" y="36"/>
                      <a:pt x="1452" y="1"/>
                      <a:pt x="1066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4"/>
              <p:cNvSpPr/>
              <p:nvPr/>
            </p:nvSpPr>
            <p:spPr>
              <a:xfrm>
                <a:off x="6266427" y="4980196"/>
                <a:ext cx="142554" cy="44296"/>
              </a:xfrm>
              <a:custGeom>
                <a:rect b="b" l="l" r="r" t="t"/>
                <a:pathLst>
                  <a:path extrusionOk="0" h="1439" w="4631">
                    <a:moveTo>
                      <a:pt x="4454" y="1"/>
                    </a:moveTo>
                    <a:lnTo>
                      <a:pt x="2526" y="89"/>
                    </a:lnTo>
                    <a:cubicBezTo>
                      <a:pt x="2314" y="177"/>
                      <a:pt x="103" y="938"/>
                      <a:pt x="32" y="1256"/>
                    </a:cubicBezTo>
                    <a:cubicBezTo>
                      <a:pt x="0" y="1400"/>
                      <a:pt x="928" y="1439"/>
                      <a:pt x="1959" y="1439"/>
                    </a:cubicBezTo>
                    <a:cubicBezTo>
                      <a:pt x="3218" y="1439"/>
                      <a:pt x="4630" y="1380"/>
                      <a:pt x="4630" y="1380"/>
                    </a:cubicBezTo>
                    <a:lnTo>
                      <a:pt x="44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4"/>
              <p:cNvSpPr/>
              <p:nvPr/>
            </p:nvSpPr>
            <p:spPr>
              <a:xfrm>
                <a:off x="6340890" y="4949167"/>
                <a:ext cx="62642" cy="33768"/>
              </a:xfrm>
              <a:custGeom>
                <a:rect b="b" l="l" r="r" t="t"/>
                <a:pathLst>
                  <a:path extrusionOk="0" h="1097" w="2035">
                    <a:moveTo>
                      <a:pt x="1911" y="0"/>
                    </a:moveTo>
                    <a:lnTo>
                      <a:pt x="1" y="443"/>
                    </a:lnTo>
                    <a:lnTo>
                      <a:pt x="107" y="1097"/>
                    </a:lnTo>
                    <a:lnTo>
                      <a:pt x="2035" y="1009"/>
                    </a:lnTo>
                    <a:lnTo>
                      <a:pt x="19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4"/>
              <p:cNvSpPr/>
              <p:nvPr/>
            </p:nvSpPr>
            <p:spPr>
              <a:xfrm>
                <a:off x="6421479" y="3865254"/>
                <a:ext cx="88223" cy="91486"/>
              </a:xfrm>
              <a:custGeom>
                <a:rect b="b" l="l" r="r" t="t"/>
                <a:pathLst>
                  <a:path extrusionOk="0" h="2972" w="2866">
                    <a:moveTo>
                      <a:pt x="1397" y="0"/>
                    </a:moveTo>
                    <a:cubicBezTo>
                      <a:pt x="602" y="35"/>
                      <a:pt x="0" y="708"/>
                      <a:pt x="36" y="1503"/>
                    </a:cubicBezTo>
                    <a:cubicBezTo>
                      <a:pt x="53" y="1769"/>
                      <a:pt x="53" y="1999"/>
                      <a:pt x="71" y="2193"/>
                    </a:cubicBezTo>
                    <a:cubicBezTo>
                      <a:pt x="71" y="2335"/>
                      <a:pt x="106" y="2476"/>
                      <a:pt x="159" y="2600"/>
                    </a:cubicBezTo>
                    <a:cubicBezTo>
                      <a:pt x="301" y="2918"/>
                      <a:pt x="1026" y="2971"/>
                      <a:pt x="1875" y="2971"/>
                    </a:cubicBezTo>
                    <a:cubicBezTo>
                      <a:pt x="2653" y="2954"/>
                      <a:pt x="2865" y="2565"/>
                      <a:pt x="2848" y="1468"/>
                    </a:cubicBezTo>
                    <a:cubicBezTo>
                      <a:pt x="2848" y="672"/>
                      <a:pt x="2211" y="18"/>
                      <a:pt x="1397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4"/>
              <p:cNvSpPr/>
              <p:nvPr/>
            </p:nvSpPr>
            <p:spPr>
              <a:xfrm>
                <a:off x="6499327" y="3905425"/>
                <a:ext cx="23579" cy="27827"/>
              </a:xfrm>
              <a:custGeom>
                <a:rect b="b" l="l" r="r" t="t"/>
                <a:pathLst>
                  <a:path extrusionOk="0" h="904" w="766">
                    <a:moveTo>
                      <a:pt x="366" y="0"/>
                    </a:moveTo>
                    <a:cubicBezTo>
                      <a:pt x="217" y="0"/>
                      <a:pt x="65" y="163"/>
                      <a:pt x="53" y="163"/>
                    </a:cubicBezTo>
                    <a:lnTo>
                      <a:pt x="0" y="870"/>
                    </a:lnTo>
                    <a:cubicBezTo>
                      <a:pt x="59" y="893"/>
                      <a:pt x="117" y="904"/>
                      <a:pt x="173" y="904"/>
                    </a:cubicBezTo>
                    <a:cubicBezTo>
                      <a:pt x="506" y="904"/>
                      <a:pt x="766" y="532"/>
                      <a:pt x="584" y="198"/>
                    </a:cubicBezTo>
                    <a:cubicBezTo>
                      <a:pt x="528" y="49"/>
                      <a:pt x="447" y="0"/>
                      <a:pt x="366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4"/>
              <p:cNvSpPr/>
              <p:nvPr/>
            </p:nvSpPr>
            <p:spPr>
              <a:xfrm>
                <a:off x="6404517" y="3902839"/>
                <a:ext cx="23518" cy="27920"/>
              </a:xfrm>
              <a:custGeom>
                <a:rect b="b" l="l" r="r" t="t"/>
                <a:pathLst>
                  <a:path extrusionOk="0" h="907" w="764">
                    <a:moveTo>
                      <a:pt x="409" y="0"/>
                    </a:moveTo>
                    <a:cubicBezTo>
                      <a:pt x="323" y="0"/>
                      <a:pt x="237" y="51"/>
                      <a:pt x="180" y="212"/>
                    </a:cubicBezTo>
                    <a:cubicBezTo>
                      <a:pt x="1" y="540"/>
                      <a:pt x="250" y="906"/>
                      <a:pt x="577" y="906"/>
                    </a:cubicBezTo>
                    <a:cubicBezTo>
                      <a:pt x="637" y="906"/>
                      <a:pt x="700" y="894"/>
                      <a:pt x="763" y="866"/>
                    </a:cubicBezTo>
                    <a:lnTo>
                      <a:pt x="710" y="159"/>
                    </a:lnTo>
                    <a:cubicBezTo>
                      <a:pt x="710" y="159"/>
                      <a:pt x="559" y="0"/>
                      <a:pt x="409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4"/>
              <p:cNvSpPr/>
              <p:nvPr/>
            </p:nvSpPr>
            <p:spPr>
              <a:xfrm>
                <a:off x="6392081" y="3812123"/>
                <a:ext cx="157360" cy="92902"/>
              </a:xfrm>
              <a:custGeom>
                <a:rect b="b" l="l" r="r" t="t"/>
                <a:pathLst>
                  <a:path extrusionOk="0" h="3018" w="5112">
                    <a:moveTo>
                      <a:pt x="3270" y="0"/>
                    </a:moveTo>
                    <a:cubicBezTo>
                      <a:pt x="3026" y="0"/>
                      <a:pt x="2781" y="133"/>
                      <a:pt x="2671" y="417"/>
                    </a:cubicBezTo>
                    <a:cubicBezTo>
                      <a:pt x="2566" y="195"/>
                      <a:pt x="2335" y="69"/>
                      <a:pt x="2100" y="69"/>
                    </a:cubicBezTo>
                    <a:cubicBezTo>
                      <a:pt x="2018" y="69"/>
                      <a:pt x="1935" y="85"/>
                      <a:pt x="1857" y="117"/>
                    </a:cubicBezTo>
                    <a:cubicBezTo>
                      <a:pt x="1574" y="276"/>
                      <a:pt x="1397" y="577"/>
                      <a:pt x="1415" y="913"/>
                    </a:cubicBezTo>
                    <a:cubicBezTo>
                      <a:pt x="1275" y="745"/>
                      <a:pt x="1108" y="676"/>
                      <a:pt x="946" y="676"/>
                    </a:cubicBezTo>
                    <a:cubicBezTo>
                      <a:pt x="492" y="676"/>
                      <a:pt x="82" y="1222"/>
                      <a:pt x="460" y="1691"/>
                    </a:cubicBezTo>
                    <a:cubicBezTo>
                      <a:pt x="425" y="1680"/>
                      <a:pt x="391" y="1675"/>
                      <a:pt x="358" y="1675"/>
                    </a:cubicBezTo>
                    <a:cubicBezTo>
                      <a:pt x="224" y="1675"/>
                      <a:pt x="110" y="1758"/>
                      <a:pt x="53" y="1885"/>
                    </a:cubicBezTo>
                    <a:cubicBezTo>
                      <a:pt x="0" y="2044"/>
                      <a:pt x="36" y="2221"/>
                      <a:pt x="159" y="2345"/>
                    </a:cubicBezTo>
                    <a:cubicBezTo>
                      <a:pt x="258" y="2444"/>
                      <a:pt x="379" y="2497"/>
                      <a:pt x="513" y="2497"/>
                    </a:cubicBezTo>
                    <a:cubicBezTo>
                      <a:pt x="548" y="2497"/>
                      <a:pt x="583" y="2494"/>
                      <a:pt x="619" y="2487"/>
                    </a:cubicBezTo>
                    <a:cubicBezTo>
                      <a:pt x="778" y="2469"/>
                      <a:pt x="920" y="2398"/>
                      <a:pt x="1061" y="2292"/>
                    </a:cubicBezTo>
                    <a:lnTo>
                      <a:pt x="1061" y="2292"/>
                    </a:lnTo>
                    <a:cubicBezTo>
                      <a:pt x="1040" y="2505"/>
                      <a:pt x="1211" y="2635"/>
                      <a:pt x="1381" y="2635"/>
                    </a:cubicBezTo>
                    <a:cubicBezTo>
                      <a:pt x="1494" y="2635"/>
                      <a:pt x="1606" y="2578"/>
                      <a:pt x="1663" y="2451"/>
                    </a:cubicBezTo>
                    <a:cubicBezTo>
                      <a:pt x="1679" y="2617"/>
                      <a:pt x="1820" y="2736"/>
                      <a:pt x="1983" y="2736"/>
                    </a:cubicBezTo>
                    <a:cubicBezTo>
                      <a:pt x="1994" y="2736"/>
                      <a:pt x="2005" y="2735"/>
                      <a:pt x="2016" y="2734"/>
                    </a:cubicBezTo>
                    <a:cubicBezTo>
                      <a:pt x="2193" y="2717"/>
                      <a:pt x="2335" y="2610"/>
                      <a:pt x="2405" y="2451"/>
                    </a:cubicBezTo>
                    <a:cubicBezTo>
                      <a:pt x="2441" y="2663"/>
                      <a:pt x="2618" y="2823"/>
                      <a:pt x="2812" y="2858"/>
                    </a:cubicBezTo>
                    <a:cubicBezTo>
                      <a:pt x="2826" y="2859"/>
                      <a:pt x="2839" y="2860"/>
                      <a:pt x="2853" y="2860"/>
                    </a:cubicBezTo>
                    <a:cubicBezTo>
                      <a:pt x="3051" y="2860"/>
                      <a:pt x="3242" y="2740"/>
                      <a:pt x="3325" y="2557"/>
                    </a:cubicBezTo>
                    <a:lnTo>
                      <a:pt x="3325" y="2557"/>
                    </a:lnTo>
                    <a:cubicBezTo>
                      <a:pt x="3290" y="2681"/>
                      <a:pt x="3343" y="2840"/>
                      <a:pt x="3467" y="2911"/>
                    </a:cubicBezTo>
                    <a:cubicBezTo>
                      <a:pt x="3573" y="2987"/>
                      <a:pt x="3699" y="3017"/>
                      <a:pt x="3829" y="3017"/>
                    </a:cubicBezTo>
                    <a:cubicBezTo>
                      <a:pt x="4002" y="3017"/>
                      <a:pt x="4182" y="2964"/>
                      <a:pt x="4333" y="2893"/>
                    </a:cubicBezTo>
                    <a:cubicBezTo>
                      <a:pt x="4422" y="2858"/>
                      <a:pt x="4475" y="2805"/>
                      <a:pt x="4528" y="2734"/>
                    </a:cubicBezTo>
                    <a:cubicBezTo>
                      <a:pt x="4563" y="2646"/>
                      <a:pt x="4510" y="2557"/>
                      <a:pt x="4439" y="2522"/>
                    </a:cubicBezTo>
                    <a:cubicBezTo>
                      <a:pt x="4616" y="2487"/>
                      <a:pt x="4793" y="2416"/>
                      <a:pt x="4935" y="2310"/>
                    </a:cubicBezTo>
                    <a:cubicBezTo>
                      <a:pt x="5076" y="2186"/>
                      <a:pt x="5111" y="1974"/>
                      <a:pt x="5005" y="1815"/>
                    </a:cubicBezTo>
                    <a:cubicBezTo>
                      <a:pt x="4917" y="1726"/>
                      <a:pt x="4793" y="1673"/>
                      <a:pt x="4669" y="1655"/>
                    </a:cubicBezTo>
                    <a:lnTo>
                      <a:pt x="4669" y="1655"/>
                    </a:lnTo>
                    <a:cubicBezTo>
                      <a:pt x="4681" y="1657"/>
                      <a:pt x="4692" y="1657"/>
                      <a:pt x="4704" y="1657"/>
                    </a:cubicBezTo>
                    <a:cubicBezTo>
                      <a:pt x="4848" y="1657"/>
                      <a:pt x="4971" y="1555"/>
                      <a:pt x="4988" y="1408"/>
                    </a:cubicBezTo>
                    <a:cubicBezTo>
                      <a:pt x="5005" y="1266"/>
                      <a:pt x="4970" y="1107"/>
                      <a:pt x="4881" y="983"/>
                    </a:cubicBezTo>
                    <a:cubicBezTo>
                      <a:pt x="4775" y="824"/>
                      <a:pt x="4616" y="700"/>
                      <a:pt x="4439" y="630"/>
                    </a:cubicBezTo>
                    <a:cubicBezTo>
                      <a:pt x="4366" y="600"/>
                      <a:pt x="4286" y="586"/>
                      <a:pt x="4206" y="586"/>
                    </a:cubicBezTo>
                    <a:cubicBezTo>
                      <a:pt x="4104" y="586"/>
                      <a:pt x="4002" y="609"/>
                      <a:pt x="3914" y="653"/>
                    </a:cubicBezTo>
                    <a:lnTo>
                      <a:pt x="3914" y="653"/>
                    </a:lnTo>
                    <a:cubicBezTo>
                      <a:pt x="3926" y="635"/>
                      <a:pt x="3926" y="601"/>
                      <a:pt x="3926" y="577"/>
                    </a:cubicBezTo>
                    <a:cubicBezTo>
                      <a:pt x="3877" y="204"/>
                      <a:pt x="3574" y="0"/>
                      <a:pt x="3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4"/>
              <p:cNvSpPr/>
              <p:nvPr/>
            </p:nvSpPr>
            <p:spPr>
              <a:xfrm>
                <a:off x="6474301" y="3920231"/>
                <a:ext cx="21794" cy="3909"/>
              </a:xfrm>
              <a:custGeom>
                <a:rect b="b" l="l" r="r" t="t"/>
                <a:pathLst>
                  <a:path extrusionOk="0" h="127" w="708">
                    <a:moveTo>
                      <a:pt x="636" y="0"/>
                    </a:moveTo>
                    <a:lnTo>
                      <a:pt x="70" y="36"/>
                    </a:lnTo>
                    <a:cubicBezTo>
                      <a:pt x="5" y="36"/>
                      <a:pt x="0" y="126"/>
                      <a:pt x="55" y="126"/>
                    </a:cubicBezTo>
                    <a:cubicBezTo>
                      <a:pt x="60" y="126"/>
                      <a:pt x="65" y="126"/>
                      <a:pt x="70" y="124"/>
                    </a:cubicBezTo>
                    <a:lnTo>
                      <a:pt x="636" y="106"/>
                    </a:lnTo>
                    <a:cubicBezTo>
                      <a:pt x="707" y="106"/>
                      <a:pt x="707" y="0"/>
                      <a:pt x="6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4"/>
              <p:cNvSpPr/>
              <p:nvPr/>
            </p:nvSpPr>
            <p:spPr>
              <a:xfrm>
                <a:off x="6457402" y="3911520"/>
                <a:ext cx="16900" cy="29982"/>
              </a:xfrm>
              <a:custGeom>
                <a:rect b="b" l="l" r="r" t="t"/>
                <a:pathLst>
                  <a:path extrusionOk="0" h="974" w="549">
                    <a:moveTo>
                      <a:pt x="113" y="0"/>
                    </a:moveTo>
                    <a:cubicBezTo>
                      <a:pt x="89" y="0"/>
                      <a:pt x="62" y="18"/>
                      <a:pt x="54" y="53"/>
                    </a:cubicBezTo>
                    <a:lnTo>
                      <a:pt x="71" y="53"/>
                    </a:lnTo>
                    <a:cubicBezTo>
                      <a:pt x="54" y="354"/>
                      <a:pt x="18" y="637"/>
                      <a:pt x="0" y="938"/>
                    </a:cubicBezTo>
                    <a:cubicBezTo>
                      <a:pt x="0" y="973"/>
                      <a:pt x="18" y="973"/>
                      <a:pt x="54" y="973"/>
                    </a:cubicBezTo>
                    <a:lnTo>
                      <a:pt x="496" y="920"/>
                    </a:lnTo>
                    <a:cubicBezTo>
                      <a:pt x="549" y="920"/>
                      <a:pt x="531" y="814"/>
                      <a:pt x="478" y="814"/>
                    </a:cubicBezTo>
                    <a:lnTo>
                      <a:pt x="94" y="875"/>
                    </a:lnTo>
                    <a:lnTo>
                      <a:pt x="94" y="875"/>
                    </a:lnTo>
                    <a:cubicBezTo>
                      <a:pt x="126" y="606"/>
                      <a:pt x="143" y="322"/>
                      <a:pt x="160" y="53"/>
                    </a:cubicBezTo>
                    <a:cubicBezTo>
                      <a:pt x="160" y="18"/>
                      <a:pt x="138" y="0"/>
                      <a:pt x="1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4"/>
              <p:cNvSpPr/>
              <p:nvPr/>
            </p:nvSpPr>
            <p:spPr>
              <a:xfrm>
                <a:off x="6432529" y="3916907"/>
                <a:ext cx="22194" cy="6064"/>
              </a:xfrm>
              <a:custGeom>
                <a:rect b="b" l="l" r="r" t="t"/>
                <a:pathLst>
                  <a:path extrusionOk="0" h="197" w="721">
                    <a:moveTo>
                      <a:pt x="72" y="0"/>
                    </a:moveTo>
                    <a:cubicBezTo>
                      <a:pt x="26" y="0"/>
                      <a:pt x="0" y="92"/>
                      <a:pt x="66" y="108"/>
                    </a:cubicBezTo>
                    <a:cubicBezTo>
                      <a:pt x="260" y="144"/>
                      <a:pt x="455" y="161"/>
                      <a:pt x="632" y="197"/>
                    </a:cubicBezTo>
                    <a:cubicBezTo>
                      <a:pt x="702" y="197"/>
                      <a:pt x="720" y="108"/>
                      <a:pt x="667" y="91"/>
                    </a:cubicBezTo>
                    <a:cubicBezTo>
                      <a:pt x="472" y="73"/>
                      <a:pt x="278" y="55"/>
                      <a:pt x="83" y="2"/>
                    </a:cubicBezTo>
                    <a:cubicBezTo>
                      <a:pt x="79" y="1"/>
                      <a:pt x="75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4"/>
              <p:cNvSpPr/>
              <p:nvPr/>
            </p:nvSpPr>
            <p:spPr>
              <a:xfrm>
                <a:off x="6440194" y="3919277"/>
                <a:ext cx="6864" cy="4340"/>
              </a:xfrm>
              <a:custGeom>
                <a:rect b="b" l="l" r="r" t="t"/>
                <a:pathLst>
                  <a:path extrusionOk="0" h="141" w="223">
                    <a:moveTo>
                      <a:pt x="57" y="1"/>
                    </a:moveTo>
                    <a:cubicBezTo>
                      <a:pt x="29" y="1"/>
                      <a:pt x="1" y="24"/>
                      <a:pt x="11" y="67"/>
                    </a:cubicBezTo>
                    <a:cubicBezTo>
                      <a:pt x="33" y="110"/>
                      <a:pt x="68" y="141"/>
                      <a:pt x="105" y="141"/>
                    </a:cubicBezTo>
                    <a:cubicBezTo>
                      <a:pt x="127" y="141"/>
                      <a:pt x="150" y="129"/>
                      <a:pt x="170" y="102"/>
                    </a:cubicBezTo>
                    <a:cubicBezTo>
                      <a:pt x="222" y="50"/>
                      <a:pt x="189" y="17"/>
                      <a:pt x="146" y="17"/>
                    </a:cubicBezTo>
                    <a:cubicBezTo>
                      <a:pt x="131" y="17"/>
                      <a:pt x="114" y="22"/>
                      <a:pt x="100" y="31"/>
                    </a:cubicBezTo>
                    <a:cubicBezTo>
                      <a:pt x="93" y="10"/>
                      <a:pt x="75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4"/>
              <p:cNvSpPr/>
              <p:nvPr/>
            </p:nvSpPr>
            <p:spPr>
              <a:xfrm>
                <a:off x="6480027" y="3921555"/>
                <a:ext cx="8188" cy="3817"/>
              </a:xfrm>
              <a:custGeom>
                <a:rect b="b" l="l" r="r" t="t"/>
                <a:pathLst>
                  <a:path extrusionOk="0" h="124" w="266">
                    <a:moveTo>
                      <a:pt x="83" y="1"/>
                    </a:moveTo>
                    <a:cubicBezTo>
                      <a:pt x="39" y="1"/>
                      <a:pt x="1" y="53"/>
                      <a:pt x="44" y="81"/>
                    </a:cubicBezTo>
                    <a:cubicBezTo>
                      <a:pt x="73" y="110"/>
                      <a:pt x="107" y="124"/>
                      <a:pt x="141" y="124"/>
                    </a:cubicBezTo>
                    <a:cubicBezTo>
                      <a:pt x="169" y="124"/>
                      <a:pt x="197" y="115"/>
                      <a:pt x="221" y="99"/>
                    </a:cubicBezTo>
                    <a:cubicBezTo>
                      <a:pt x="265" y="69"/>
                      <a:pt x="235" y="2"/>
                      <a:pt x="193" y="2"/>
                    </a:cubicBezTo>
                    <a:cubicBezTo>
                      <a:pt x="185" y="2"/>
                      <a:pt x="176" y="5"/>
                      <a:pt x="167" y="10"/>
                    </a:cubicBezTo>
                    <a:lnTo>
                      <a:pt x="114" y="10"/>
                    </a:lnTo>
                    <a:cubicBezTo>
                      <a:pt x="104" y="4"/>
                      <a:pt x="94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4"/>
              <p:cNvSpPr/>
              <p:nvPr/>
            </p:nvSpPr>
            <p:spPr>
              <a:xfrm>
                <a:off x="6417107" y="3862514"/>
                <a:ext cx="27797" cy="62642"/>
              </a:xfrm>
              <a:custGeom>
                <a:rect b="b" l="l" r="r" t="t"/>
                <a:pathLst>
                  <a:path extrusionOk="0" h="2035" w="903">
                    <a:moveTo>
                      <a:pt x="903" y="1"/>
                    </a:moveTo>
                    <a:lnTo>
                      <a:pt x="89" y="390"/>
                    </a:lnTo>
                    <a:cubicBezTo>
                      <a:pt x="18" y="708"/>
                      <a:pt x="1" y="1026"/>
                      <a:pt x="1" y="1345"/>
                    </a:cubicBezTo>
                    <a:cubicBezTo>
                      <a:pt x="36" y="1345"/>
                      <a:pt x="89" y="1362"/>
                      <a:pt x="107" y="1398"/>
                    </a:cubicBezTo>
                    <a:cubicBezTo>
                      <a:pt x="125" y="1433"/>
                      <a:pt x="142" y="1486"/>
                      <a:pt x="142" y="1522"/>
                    </a:cubicBezTo>
                    <a:cubicBezTo>
                      <a:pt x="160" y="1610"/>
                      <a:pt x="160" y="1699"/>
                      <a:pt x="160" y="1805"/>
                    </a:cubicBezTo>
                    <a:cubicBezTo>
                      <a:pt x="160" y="1858"/>
                      <a:pt x="178" y="1911"/>
                      <a:pt x="213" y="1964"/>
                    </a:cubicBezTo>
                    <a:cubicBezTo>
                      <a:pt x="237" y="2011"/>
                      <a:pt x="268" y="2035"/>
                      <a:pt x="307" y="2035"/>
                    </a:cubicBezTo>
                    <a:cubicBezTo>
                      <a:pt x="327" y="2035"/>
                      <a:pt x="349" y="2029"/>
                      <a:pt x="372" y="2017"/>
                    </a:cubicBezTo>
                    <a:cubicBezTo>
                      <a:pt x="408" y="1911"/>
                      <a:pt x="408" y="1805"/>
                      <a:pt x="390" y="1699"/>
                    </a:cubicBezTo>
                    <a:lnTo>
                      <a:pt x="372" y="1345"/>
                    </a:lnTo>
                    <a:cubicBezTo>
                      <a:pt x="372" y="1327"/>
                      <a:pt x="372" y="1309"/>
                      <a:pt x="372" y="1292"/>
                    </a:cubicBezTo>
                    <a:cubicBezTo>
                      <a:pt x="390" y="1274"/>
                      <a:pt x="408" y="1274"/>
                      <a:pt x="425" y="1256"/>
                    </a:cubicBezTo>
                    <a:cubicBezTo>
                      <a:pt x="531" y="1221"/>
                      <a:pt x="637" y="1203"/>
                      <a:pt x="708" y="1115"/>
                    </a:cubicBezTo>
                    <a:cubicBezTo>
                      <a:pt x="744" y="1062"/>
                      <a:pt x="761" y="1009"/>
                      <a:pt x="761" y="956"/>
                    </a:cubicBezTo>
                    <a:lnTo>
                      <a:pt x="9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4"/>
              <p:cNvSpPr/>
              <p:nvPr/>
            </p:nvSpPr>
            <p:spPr>
              <a:xfrm>
                <a:off x="6486799" y="3864699"/>
                <a:ext cx="27797" cy="62642"/>
              </a:xfrm>
              <a:custGeom>
                <a:rect b="b" l="l" r="r" t="t"/>
                <a:pathLst>
                  <a:path extrusionOk="0" h="2035" w="903">
                    <a:moveTo>
                      <a:pt x="1" y="0"/>
                    </a:moveTo>
                    <a:lnTo>
                      <a:pt x="124" y="955"/>
                    </a:lnTo>
                    <a:cubicBezTo>
                      <a:pt x="142" y="1009"/>
                      <a:pt x="160" y="1062"/>
                      <a:pt x="177" y="1115"/>
                    </a:cubicBezTo>
                    <a:cubicBezTo>
                      <a:pt x="248" y="1203"/>
                      <a:pt x="372" y="1221"/>
                      <a:pt x="478" y="1256"/>
                    </a:cubicBezTo>
                    <a:cubicBezTo>
                      <a:pt x="496" y="1274"/>
                      <a:pt x="513" y="1274"/>
                      <a:pt x="531" y="1291"/>
                    </a:cubicBezTo>
                    <a:cubicBezTo>
                      <a:pt x="531" y="1309"/>
                      <a:pt x="531" y="1327"/>
                      <a:pt x="531" y="1345"/>
                    </a:cubicBezTo>
                    <a:lnTo>
                      <a:pt x="496" y="1698"/>
                    </a:lnTo>
                    <a:cubicBezTo>
                      <a:pt x="478" y="1804"/>
                      <a:pt x="496" y="1910"/>
                      <a:pt x="531" y="2017"/>
                    </a:cubicBezTo>
                    <a:cubicBezTo>
                      <a:pt x="549" y="2028"/>
                      <a:pt x="568" y="2034"/>
                      <a:pt x="588" y="2034"/>
                    </a:cubicBezTo>
                    <a:cubicBezTo>
                      <a:pt x="627" y="2034"/>
                      <a:pt x="667" y="2011"/>
                      <a:pt x="690" y="1964"/>
                    </a:cubicBezTo>
                    <a:cubicBezTo>
                      <a:pt x="708" y="1910"/>
                      <a:pt x="726" y="1857"/>
                      <a:pt x="726" y="1804"/>
                    </a:cubicBezTo>
                    <a:cubicBezTo>
                      <a:pt x="743" y="1698"/>
                      <a:pt x="743" y="1610"/>
                      <a:pt x="761" y="1521"/>
                    </a:cubicBezTo>
                    <a:cubicBezTo>
                      <a:pt x="761" y="1486"/>
                      <a:pt x="761" y="1433"/>
                      <a:pt x="779" y="1398"/>
                    </a:cubicBezTo>
                    <a:cubicBezTo>
                      <a:pt x="814" y="1362"/>
                      <a:pt x="849" y="1345"/>
                      <a:pt x="903" y="1345"/>
                    </a:cubicBezTo>
                    <a:cubicBezTo>
                      <a:pt x="903" y="1026"/>
                      <a:pt x="867" y="708"/>
                      <a:pt x="814" y="39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4"/>
              <p:cNvSpPr/>
              <p:nvPr/>
            </p:nvSpPr>
            <p:spPr>
              <a:xfrm>
                <a:off x="6477010" y="3904994"/>
                <a:ext cx="20717" cy="4371"/>
              </a:xfrm>
              <a:custGeom>
                <a:rect b="b" l="l" r="r" t="t"/>
                <a:pathLst>
                  <a:path extrusionOk="0" fill="none" h="142" w="673">
                    <a:moveTo>
                      <a:pt x="0" y="36"/>
                    </a:moveTo>
                    <a:cubicBezTo>
                      <a:pt x="230" y="0"/>
                      <a:pt x="460" y="36"/>
                      <a:pt x="672" y="142"/>
                    </a:cubicBezTo>
                  </a:path>
                </a:pathLst>
              </a:custGeom>
              <a:noFill/>
              <a:ln cap="rnd" cmpd="sng" w="13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4"/>
              <p:cNvSpPr/>
              <p:nvPr/>
            </p:nvSpPr>
            <p:spPr>
              <a:xfrm>
                <a:off x="6435084" y="3903362"/>
                <a:ext cx="17454" cy="3294"/>
              </a:xfrm>
              <a:custGeom>
                <a:rect b="b" l="l" r="r" t="t"/>
                <a:pathLst>
                  <a:path extrusionOk="0" fill="none" h="107" w="567">
                    <a:moveTo>
                      <a:pt x="0" y="106"/>
                    </a:moveTo>
                    <a:cubicBezTo>
                      <a:pt x="177" y="0"/>
                      <a:pt x="389" y="0"/>
                      <a:pt x="566" y="106"/>
                    </a:cubicBezTo>
                  </a:path>
                </a:pathLst>
              </a:custGeom>
              <a:noFill/>
              <a:ln cap="rnd" cmpd="sng" w="13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4"/>
              <p:cNvSpPr/>
              <p:nvPr/>
            </p:nvSpPr>
            <p:spPr>
              <a:xfrm>
                <a:off x="6466113" y="3946365"/>
                <a:ext cx="9296" cy="3294"/>
              </a:xfrm>
              <a:custGeom>
                <a:rect b="b" l="l" r="r" t="t"/>
                <a:pathLst>
                  <a:path extrusionOk="0" h="107" w="302">
                    <a:moveTo>
                      <a:pt x="54" y="0"/>
                    </a:moveTo>
                    <a:cubicBezTo>
                      <a:pt x="0" y="0"/>
                      <a:pt x="0" y="106"/>
                      <a:pt x="54" y="106"/>
                    </a:cubicBezTo>
                    <a:lnTo>
                      <a:pt x="230" y="106"/>
                    </a:lnTo>
                    <a:cubicBezTo>
                      <a:pt x="301" y="106"/>
                      <a:pt x="30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4"/>
              <p:cNvSpPr/>
              <p:nvPr/>
            </p:nvSpPr>
            <p:spPr>
              <a:xfrm>
                <a:off x="6529279" y="4977487"/>
                <a:ext cx="120883" cy="99274"/>
              </a:xfrm>
              <a:custGeom>
                <a:rect b="b" l="l" r="r" t="t"/>
                <a:pathLst>
                  <a:path extrusionOk="0" h="3225" w="3927">
                    <a:moveTo>
                      <a:pt x="318" y="0"/>
                    </a:moveTo>
                    <a:cubicBezTo>
                      <a:pt x="318" y="0"/>
                      <a:pt x="0" y="1256"/>
                      <a:pt x="230" y="1503"/>
                    </a:cubicBezTo>
                    <a:cubicBezTo>
                      <a:pt x="452" y="1743"/>
                      <a:pt x="2165" y="3224"/>
                      <a:pt x="3253" y="3224"/>
                    </a:cubicBezTo>
                    <a:cubicBezTo>
                      <a:pt x="3289" y="3224"/>
                      <a:pt x="3325" y="3222"/>
                      <a:pt x="3360" y="3219"/>
                    </a:cubicBezTo>
                    <a:cubicBezTo>
                      <a:pt x="3926" y="3219"/>
                      <a:pt x="2264" y="920"/>
                      <a:pt x="1999" y="531"/>
                    </a:cubicBezTo>
                    <a:cubicBezTo>
                      <a:pt x="1845" y="639"/>
                      <a:pt x="1660" y="692"/>
                      <a:pt x="1466" y="692"/>
                    </a:cubicBezTo>
                    <a:cubicBezTo>
                      <a:pt x="1057" y="692"/>
                      <a:pt x="606" y="456"/>
                      <a:pt x="3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4"/>
              <p:cNvSpPr/>
              <p:nvPr/>
            </p:nvSpPr>
            <p:spPr>
              <a:xfrm>
                <a:off x="6303889" y="4201645"/>
                <a:ext cx="351167" cy="704550"/>
              </a:xfrm>
              <a:custGeom>
                <a:rect b="b" l="l" r="r" t="t"/>
                <a:pathLst>
                  <a:path extrusionOk="0" h="22888" w="11408">
                    <a:moveTo>
                      <a:pt x="1477" y="1"/>
                    </a:moveTo>
                    <a:cubicBezTo>
                      <a:pt x="1251" y="1"/>
                      <a:pt x="0" y="2516"/>
                      <a:pt x="0" y="7165"/>
                    </a:cubicBezTo>
                    <a:cubicBezTo>
                      <a:pt x="0" y="12046"/>
                      <a:pt x="884" y="22781"/>
                      <a:pt x="884" y="22781"/>
                    </a:cubicBezTo>
                    <a:lnTo>
                      <a:pt x="3325" y="22887"/>
                    </a:lnTo>
                    <a:lnTo>
                      <a:pt x="4598" y="7465"/>
                    </a:lnTo>
                    <a:lnTo>
                      <a:pt x="7021" y="22587"/>
                    </a:lnTo>
                    <a:lnTo>
                      <a:pt x="9657" y="22392"/>
                    </a:lnTo>
                    <a:cubicBezTo>
                      <a:pt x="9657" y="22392"/>
                      <a:pt x="11407" y="8827"/>
                      <a:pt x="9161" y="196"/>
                    </a:cubicBezTo>
                    <a:cubicBezTo>
                      <a:pt x="7891" y="279"/>
                      <a:pt x="6782" y="311"/>
                      <a:pt x="5831" y="311"/>
                    </a:cubicBezTo>
                    <a:cubicBezTo>
                      <a:pt x="2928" y="311"/>
                      <a:pt x="1503" y="20"/>
                      <a:pt x="1503" y="20"/>
                    </a:cubicBezTo>
                    <a:cubicBezTo>
                      <a:pt x="1497" y="7"/>
                      <a:pt x="1489" y="1"/>
                      <a:pt x="1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4"/>
              <p:cNvSpPr/>
              <p:nvPr/>
            </p:nvSpPr>
            <p:spPr>
              <a:xfrm>
                <a:off x="6335441" y="4188624"/>
                <a:ext cx="256449" cy="43126"/>
              </a:xfrm>
              <a:custGeom>
                <a:rect b="b" l="l" r="r" t="t"/>
                <a:pathLst>
                  <a:path extrusionOk="0" h="1401" w="8331">
                    <a:moveTo>
                      <a:pt x="514" y="0"/>
                    </a:moveTo>
                    <a:cubicBezTo>
                      <a:pt x="425" y="177"/>
                      <a:pt x="302" y="336"/>
                      <a:pt x="195" y="496"/>
                    </a:cubicBezTo>
                    <a:cubicBezTo>
                      <a:pt x="72" y="690"/>
                      <a:pt x="19" y="902"/>
                      <a:pt x="1" y="1115"/>
                    </a:cubicBezTo>
                    <a:cubicBezTo>
                      <a:pt x="1687" y="1293"/>
                      <a:pt x="3373" y="1382"/>
                      <a:pt x="5073" y="1382"/>
                    </a:cubicBezTo>
                    <a:cubicBezTo>
                      <a:pt x="5227" y="1382"/>
                      <a:pt x="5382" y="1381"/>
                      <a:pt x="5537" y="1380"/>
                    </a:cubicBezTo>
                    <a:cubicBezTo>
                      <a:pt x="5970" y="1380"/>
                      <a:pt x="6465" y="1400"/>
                      <a:pt x="6976" y="1400"/>
                    </a:cubicBezTo>
                    <a:cubicBezTo>
                      <a:pt x="7424" y="1400"/>
                      <a:pt x="7885" y="1385"/>
                      <a:pt x="8331" y="1327"/>
                    </a:cubicBezTo>
                    <a:cubicBezTo>
                      <a:pt x="8260" y="938"/>
                      <a:pt x="8154" y="531"/>
                      <a:pt x="8048" y="142"/>
                    </a:cubicBezTo>
                    <a:cubicBezTo>
                      <a:pt x="7836" y="142"/>
                      <a:pt x="7606" y="160"/>
                      <a:pt x="7394" y="160"/>
                    </a:cubicBezTo>
                    <a:cubicBezTo>
                      <a:pt x="6527" y="213"/>
                      <a:pt x="5660" y="230"/>
                      <a:pt x="4794" y="230"/>
                    </a:cubicBezTo>
                    <a:cubicBezTo>
                      <a:pt x="3361" y="230"/>
                      <a:pt x="1946" y="142"/>
                      <a:pt x="5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4"/>
              <p:cNvSpPr/>
              <p:nvPr/>
            </p:nvSpPr>
            <p:spPr>
              <a:xfrm>
                <a:off x="6523830" y="3989369"/>
                <a:ext cx="128517" cy="271317"/>
              </a:xfrm>
              <a:custGeom>
                <a:rect b="b" l="l" r="r" t="t"/>
                <a:pathLst>
                  <a:path extrusionOk="0" h="8814" w="4175">
                    <a:moveTo>
                      <a:pt x="725" y="0"/>
                    </a:moveTo>
                    <a:cubicBezTo>
                      <a:pt x="0" y="390"/>
                      <a:pt x="177" y="1875"/>
                      <a:pt x="460" y="3502"/>
                    </a:cubicBezTo>
                    <a:cubicBezTo>
                      <a:pt x="460" y="3502"/>
                      <a:pt x="2299" y="8814"/>
                      <a:pt x="3203" y="8814"/>
                    </a:cubicBezTo>
                    <a:cubicBezTo>
                      <a:pt x="3221" y="8814"/>
                      <a:pt x="3238" y="8812"/>
                      <a:pt x="3254" y="8808"/>
                    </a:cubicBezTo>
                    <a:cubicBezTo>
                      <a:pt x="4156" y="8596"/>
                      <a:pt x="4174" y="5094"/>
                      <a:pt x="3237" y="3325"/>
                    </a:cubicBezTo>
                    <a:cubicBezTo>
                      <a:pt x="2317" y="1557"/>
                      <a:pt x="1327" y="283"/>
                      <a:pt x="725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4"/>
              <p:cNvSpPr/>
              <p:nvPr/>
            </p:nvSpPr>
            <p:spPr>
              <a:xfrm>
                <a:off x="6495510" y="4034557"/>
                <a:ext cx="158007" cy="228468"/>
              </a:xfrm>
              <a:custGeom>
                <a:rect b="b" l="l" r="r" t="t"/>
                <a:pathLst>
                  <a:path extrusionOk="0" h="7422" w="5133">
                    <a:moveTo>
                      <a:pt x="885" y="0"/>
                    </a:moveTo>
                    <a:lnTo>
                      <a:pt x="1" y="301"/>
                    </a:lnTo>
                    <a:cubicBezTo>
                      <a:pt x="1" y="301"/>
                      <a:pt x="1698" y="6067"/>
                      <a:pt x="3025" y="7110"/>
                    </a:cubicBezTo>
                    <a:cubicBezTo>
                      <a:pt x="3309" y="7327"/>
                      <a:pt x="3576" y="7421"/>
                      <a:pt x="3812" y="7421"/>
                    </a:cubicBezTo>
                    <a:cubicBezTo>
                      <a:pt x="4692" y="7421"/>
                      <a:pt x="5132" y="6106"/>
                      <a:pt x="4351" y="4935"/>
                    </a:cubicBezTo>
                    <a:cubicBezTo>
                      <a:pt x="3378" y="3449"/>
                      <a:pt x="885" y="0"/>
                      <a:pt x="885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4"/>
              <p:cNvSpPr/>
              <p:nvPr/>
            </p:nvSpPr>
            <p:spPr>
              <a:xfrm>
                <a:off x="6245618" y="4031294"/>
                <a:ext cx="113280" cy="194822"/>
              </a:xfrm>
              <a:custGeom>
                <a:rect b="b" l="l" r="r" t="t"/>
                <a:pathLst>
                  <a:path extrusionOk="0" h="6329" w="3680">
                    <a:moveTo>
                      <a:pt x="3025" y="0"/>
                    </a:moveTo>
                    <a:cubicBezTo>
                      <a:pt x="3025" y="0"/>
                      <a:pt x="1" y="4015"/>
                      <a:pt x="319" y="5430"/>
                    </a:cubicBezTo>
                    <a:cubicBezTo>
                      <a:pt x="457" y="6041"/>
                      <a:pt x="818" y="6329"/>
                      <a:pt x="1227" y="6329"/>
                    </a:cubicBezTo>
                    <a:cubicBezTo>
                      <a:pt x="1763" y="6329"/>
                      <a:pt x="2380" y="5831"/>
                      <a:pt x="2671" y="4917"/>
                    </a:cubicBezTo>
                    <a:lnTo>
                      <a:pt x="3679" y="407"/>
                    </a:lnTo>
                    <a:cubicBezTo>
                      <a:pt x="3679" y="407"/>
                      <a:pt x="3361" y="230"/>
                      <a:pt x="3025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4"/>
              <p:cNvSpPr/>
              <p:nvPr/>
            </p:nvSpPr>
            <p:spPr>
              <a:xfrm>
                <a:off x="6340367" y="3991000"/>
                <a:ext cx="13637" cy="27797"/>
              </a:xfrm>
              <a:custGeom>
                <a:rect b="b" l="l" r="r" t="t"/>
                <a:pathLst>
                  <a:path extrusionOk="0" h="903" w="443">
                    <a:moveTo>
                      <a:pt x="442" y="1"/>
                    </a:moveTo>
                    <a:lnTo>
                      <a:pt x="0" y="584"/>
                    </a:lnTo>
                    <a:lnTo>
                      <a:pt x="442" y="903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4"/>
              <p:cNvSpPr/>
              <p:nvPr/>
            </p:nvSpPr>
            <p:spPr>
              <a:xfrm>
                <a:off x="6342521" y="3965943"/>
                <a:ext cx="178077" cy="156283"/>
              </a:xfrm>
              <a:custGeom>
                <a:rect b="b" l="l" r="r" t="t"/>
                <a:pathLst>
                  <a:path extrusionOk="0" h="5077" w="5785">
                    <a:moveTo>
                      <a:pt x="372" y="1"/>
                    </a:moveTo>
                    <a:lnTo>
                      <a:pt x="1" y="3538"/>
                    </a:lnTo>
                    <a:lnTo>
                      <a:pt x="2530" y="5077"/>
                    </a:lnTo>
                    <a:lnTo>
                      <a:pt x="5448" y="4369"/>
                    </a:lnTo>
                    <a:lnTo>
                      <a:pt x="5784" y="266"/>
                    </a:lnTo>
                    <a:lnTo>
                      <a:pt x="2530" y="1752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4"/>
              <p:cNvSpPr/>
              <p:nvPr/>
            </p:nvSpPr>
            <p:spPr>
              <a:xfrm>
                <a:off x="6471562" y="4021475"/>
                <a:ext cx="61473" cy="40818"/>
              </a:xfrm>
              <a:custGeom>
                <a:rect b="b" l="l" r="r" t="t"/>
                <a:pathLst>
                  <a:path extrusionOk="0" h="1326" w="1997">
                    <a:moveTo>
                      <a:pt x="1511" y="1"/>
                    </a:moveTo>
                    <a:cubicBezTo>
                      <a:pt x="1508" y="1"/>
                      <a:pt x="1506" y="1"/>
                      <a:pt x="1504" y="1"/>
                    </a:cubicBezTo>
                    <a:cubicBezTo>
                      <a:pt x="1468" y="19"/>
                      <a:pt x="89" y="231"/>
                      <a:pt x="89" y="390"/>
                    </a:cubicBezTo>
                    <a:cubicBezTo>
                      <a:pt x="89" y="458"/>
                      <a:pt x="233" y="479"/>
                      <a:pt x="410" y="479"/>
                    </a:cubicBezTo>
                    <a:cubicBezTo>
                      <a:pt x="693" y="479"/>
                      <a:pt x="1061" y="425"/>
                      <a:pt x="1061" y="425"/>
                    </a:cubicBezTo>
                    <a:lnTo>
                      <a:pt x="1061" y="425"/>
                    </a:lnTo>
                    <a:cubicBezTo>
                      <a:pt x="1061" y="425"/>
                      <a:pt x="0" y="620"/>
                      <a:pt x="36" y="779"/>
                    </a:cubicBezTo>
                    <a:cubicBezTo>
                      <a:pt x="47" y="834"/>
                      <a:pt x="161" y="853"/>
                      <a:pt x="314" y="853"/>
                    </a:cubicBezTo>
                    <a:cubicBezTo>
                      <a:pt x="649" y="853"/>
                      <a:pt x="1167" y="762"/>
                      <a:pt x="1168" y="761"/>
                    </a:cubicBezTo>
                    <a:lnTo>
                      <a:pt x="1168" y="761"/>
                    </a:lnTo>
                    <a:cubicBezTo>
                      <a:pt x="1166" y="762"/>
                      <a:pt x="283" y="921"/>
                      <a:pt x="301" y="1044"/>
                    </a:cubicBezTo>
                    <a:cubicBezTo>
                      <a:pt x="312" y="1082"/>
                      <a:pt x="398" y="1095"/>
                      <a:pt x="512" y="1095"/>
                    </a:cubicBezTo>
                    <a:cubicBezTo>
                      <a:pt x="726" y="1095"/>
                      <a:pt x="1038" y="1050"/>
                      <a:pt x="1146" y="1033"/>
                    </a:cubicBezTo>
                    <a:lnTo>
                      <a:pt x="1146" y="1033"/>
                    </a:lnTo>
                    <a:cubicBezTo>
                      <a:pt x="1028" y="1053"/>
                      <a:pt x="687" y="1124"/>
                      <a:pt x="761" y="1257"/>
                    </a:cubicBezTo>
                    <a:cubicBezTo>
                      <a:pt x="794" y="1307"/>
                      <a:pt x="876" y="1326"/>
                      <a:pt x="978" y="1326"/>
                    </a:cubicBezTo>
                    <a:cubicBezTo>
                      <a:pt x="1198" y="1326"/>
                      <a:pt x="1512" y="1240"/>
                      <a:pt x="1645" y="1204"/>
                    </a:cubicBezTo>
                    <a:cubicBezTo>
                      <a:pt x="1996" y="1168"/>
                      <a:pt x="1825" y="1"/>
                      <a:pt x="1511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4"/>
              <p:cNvSpPr/>
              <p:nvPr/>
            </p:nvSpPr>
            <p:spPr>
              <a:xfrm>
                <a:off x="6328361" y="4007653"/>
                <a:ext cx="60488" cy="40510"/>
              </a:xfrm>
              <a:custGeom>
                <a:rect b="b" l="l" r="r" t="t"/>
                <a:pathLst>
                  <a:path extrusionOk="0" h="1316" w="1965">
                    <a:moveTo>
                      <a:pt x="436" y="1"/>
                    </a:moveTo>
                    <a:cubicBezTo>
                      <a:pt x="398" y="1"/>
                      <a:pt x="363" y="17"/>
                      <a:pt x="337" y="43"/>
                    </a:cubicBezTo>
                    <a:cubicBezTo>
                      <a:pt x="89" y="273"/>
                      <a:pt x="1" y="1175"/>
                      <a:pt x="319" y="1210"/>
                    </a:cubicBezTo>
                    <a:cubicBezTo>
                      <a:pt x="451" y="1234"/>
                      <a:pt x="762" y="1315"/>
                      <a:pt x="981" y="1315"/>
                    </a:cubicBezTo>
                    <a:cubicBezTo>
                      <a:pt x="1086" y="1315"/>
                      <a:pt x="1169" y="1297"/>
                      <a:pt x="1204" y="1246"/>
                    </a:cubicBezTo>
                    <a:cubicBezTo>
                      <a:pt x="1271" y="1125"/>
                      <a:pt x="992" y="1065"/>
                      <a:pt x="853" y="1044"/>
                    </a:cubicBezTo>
                    <a:lnTo>
                      <a:pt x="853" y="1044"/>
                    </a:lnTo>
                    <a:cubicBezTo>
                      <a:pt x="976" y="1059"/>
                      <a:pt x="1228" y="1089"/>
                      <a:pt x="1418" y="1089"/>
                    </a:cubicBezTo>
                    <a:cubicBezTo>
                      <a:pt x="1549" y="1089"/>
                      <a:pt x="1652" y="1075"/>
                      <a:pt x="1663" y="1034"/>
                    </a:cubicBezTo>
                    <a:cubicBezTo>
                      <a:pt x="1699" y="928"/>
                      <a:pt x="822" y="770"/>
                      <a:pt x="815" y="768"/>
                    </a:cubicBezTo>
                    <a:lnTo>
                      <a:pt x="815" y="768"/>
                    </a:lnTo>
                    <a:cubicBezTo>
                      <a:pt x="820" y="769"/>
                      <a:pt x="1326" y="860"/>
                      <a:pt x="1655" y="860"/>
                    </a:cubicBezTo>
                    <a:cubicBezTo>
                      <a:pt x="1805" y="860"/>
                      <a:pt x="1918" y="841"/>
                      <a:pt x="1929" y="786"/>
                    </a:cubicBezTo>
                    <a:cubicBezTo>
                      <a:pt x="1964" y="627"/>
                      <a:pt x="903" y="432"/>
                      <a:pt x="903" y="432"/>
                    </a:cubicBezTo>
                    <a:lnTo>
                      <a:pt x="903" y="432"/>
                    </a:lnTo>
                    <a:cubicBezTo>
                      <a:pt x="903" y="432"/>
                      <a:pt x="1278" y="486"/>
                      <a:pt x="1567" y="486"/>
                    </a:cubicBezTo>
                    <a:cubicBezTo>
                      <a:pt x="1747" y="486"/>
                      <a:pt x="1893" y="465"/>
                      <a:pt x="1893" y="397"/>
                    </a:cubicBezTo>
                    <a:cubicBezTo>
                      <a:pt x="1893" y="238"/>
                      <a:pt x="514" y="25"/>
                      <a:pt x="478" y="8"/>
                    </a:cubicBezTo>
                    <a:cubicBezTo>
                      <a:pt x="464" y="3"/>
                      <a:pt x="450" y="1"/>
                      <a:pt x="436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4"/>
              <p:cNvSpPr/>
              <p:nvPr/>
            </p:nvSpPr>
            <p:spPr>
              <a:xfrm>
                <a:off x="6419847" y="4190132"/>
                <a:ext cx="47928" cy="48729"/>
              </a:xfrm>
              <a:custGeom>
                <a:rect b="b" l="l" r="r" t="t"/>
                <a:pathLst>
                  <a:path extrusionOk="0" h="1583" w="1557">
                    <a:moveTo>
                      <a:pt x="778" y="0"/>
                    </a:moveTo>
                    <a:cubicBezTo>
                      <a:pt x="389" y="0"/>
                      <a:pt x="0" y="261"/>
                      <a:pt x="0" y="783"/>
                    </a:cubicBezTo>
                    <a:lnTo>
                      <a:pt x="0" y="800"/>
                    </a:lnTo>
                    <a:cubicBezTo>
                      <a:pt x="0" y="1322"/>
                      <a:pt x="389" y="1583"/>
                      <a:pt x="778" y="1583"/>
                    </a:cubicBezTo>
                    <a:cubicBezTo>
                      <a:pt x="1167" y="1583"/>
                      <a:pt x="1557" y="1322"/>
                      <a:pt x="1557" y="800"/>
                    </a:cubicBezTo>
                    <a:lnTo>
                      <a:pt x="1557" y="783"/>
                    </a:lnTo>
                    <a:cubicBezTo>
                      <a:pt x="1557" y="261"/>
                      <a:pt x="1167" y="0"/>
                      <a:pt x="7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4"/>
              <p:cNvSpPr/>
              <p:nvPr/>
            </p:nvSpPr>
            <p:spPr>
              <a:xfrm>
                <a:off x="6442164" y="4198844"/>
                <a:ext cx="3848" cy="26965"/>
              </a:xfrm>
              <a:custGeom>
                <a:rect b="b" l="l" r="r" t="t"/>
                <a:pathLst>
                  <a:path extrusionOk="0" h="876" w="125">
                    <a:moveTo>
                      <a:pt x="71" y="0"/>
                    </a:moveTo>
                    <a:cubicBezTo>
                      <a:pt x="45" y="0"/>
                      <a:pt x="18" y="13"/>
                      <a:pt x="18" y="40"/>
                    </a:cubicBezTo>
                    <a:lnTo>
                      <a:pt x="0" y="836"/>
                    </a:lnTo>
                    <a:cubicBezTo>
                      <a:pt x="0" y="862"/>
                      <a:pt x="27" y="876"/>
                      <a:pt x="53" y="876"/>
                    </a:cubicBezTo>
                    <a:cubicBezTo>
                      <a:pt x="80" y="876"/>
                      <a:pt x="106" y="862"/>
                      <a:pt x="106" y="836"/>
                    </a:cubicBezTo>
                    <a:lnTo>
                      <a:pt x="124" y="40"/>
                    </a:lnTo>
                    <a:cubicBezTo>
                      <a:pt x="124" y="13"/>
                      <a:pt x="98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" name="Google Shape;399;p24"/>
            <p:cNvGrpSpPr/>
            <p:nvPr/>
          </p:nvGrpSpPr>
          <p:grpSpPr>
            <a:xfrm>
              <a:off x="7656066" y="3580137"/>
              <a:ext cx="757432" cy="1425730"/>
              <a:chOff x="7257685" y="3745571"/>
              <a:chExt cx="709937" cy="1336330"/>
            </a:xfrm>
          </p:grpSpPr>
          <p:sp>
            <p:nvSpPr>
              <p:cNvPr id="400" name="Google Shape;400;p24"/>
              <p:cNvSpPr/>
              <p:nvPr/>
            </p:nvSpPr>
            <p:spPr>
              <a:xfrm>
                <a:off x="7341537" y="4041083"/>
                <a:ext cx="203103" cy="89854"/>
              </a:xfrm>
              <a:custGeom>
                <a:rect b="b" l="l" r="r" t="t"/>
                <a:pathLst>
                  <a:path extrusionOk="0" h="2919" w="6598">
                    <a:moveTo>
                      <a:pt x="549" y="1"/>
                    </a:moveTo>
                    <a:lnTo>
                      <a:pt x="0" y="867"/>
                    </a:lnTo>
                    <a:lnTo>
                      <a:pt x="6597" y="2919"/>
                    </a:lnTo>
                    <a:lnTo>
                      <a:pt x="5748" y="796"/>
                    </a:lnTo>
                    <a:lnTo>
                      <a:pt x="549" y="1"/>
                    </a:lnTo>
                    <a:close/>
                  </a:path>
                </a:pathLst>
              </a:custGeom>
              <a:solidFill>
                <a:srgbClr val="442D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4"/>
              <p:cNvSpPr/>
              <p:nvPr/>
            </p:nvSpPr>
            <p:spPr>
              <a:xfrm>
                <a:off x="7375828" y="3924264"/>
                <a:ext cx="298929" cy="208859"/>
              </a:xfrm>
              <a:custGeom>
                <a:rect b="b" l="l" r="r" t="t"/>
                <a:pathLst>
                  <a:path extrusionOk="0" h="6785" w="9711">
                    <a:moveTo>
                      <a:pt x="8283" y="0"/>
                    </a:moveTo>
                    <a:cubicBezTo>
                      <a:pt x="8233" y="0"/>
                      <a:pt x="8184" y="15"/>
                      <a:pt x="8136" y="46"/>
                    </a:cubicBezTo>
                    <a:cubicBezTo>
                      <a:pt x="7694" y="347"/>
                      <a:pt x="5925" y="2752"/>
                      <a:pt x="4917" y="4202"/>
                    </a:cubicBezTo>
                    <a:lnTo>
                      <a:pt x="496" y="3760"/>
                    </a:lnTo>
                    <a:lnTo>
                      <a:pt x="0" y="5087"/>
                    </a:lnTo>
                    <a:lnTo>
                      <a:pt x="3856" y="6307"/>
                    </a:lnTo>
                    <a:cubicBezTo>
                      <a:pt x="3856" y="6307"/>
                      <a:pt x="4369" y="6502"/>
                      <a:pt x="4899" y="6643"/>
                    </a:cubicBezTo>
                    <a:lnTo>
                      <a:pt x="4917" y="6643"/>
                    </a:lnTo>
                    <a:cubicBezTo>
                      <a:pt x="5236" y="6731"/>
                      <a:pt x="5572" y="6785"/>
                      <a:pt x="5890" y="6785"/>
                    </a:cubicBezTo>
                    <a:cubicBezTo>
                      <a:pt x="6420" y="6696"/>
                      <a:pt x="9710" y="2487"/>
                      <a:pt x="9710" y="2487"/>
                    </a:cubicBezTo>
                    <a:cubicBezTo>
                      <a:pt x="9710" y="2487"/>
                      <a:pt x="8932" y="0"/>
                      <a:pt x="82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4"/>
              <p:cNvSpPr/>
              <p:nvPr/>
            </p:nvSpPr>
            <p:spPr>
              <a:xfrm>
                <a:off x="7500498" y="3905271"/>
                <a:ext cx="223235" cy="532168"/>
              </a:xfrm>
              <a:custGeom>
                <a:rect b="b" l="l" r="r" t="t"/>
                <a:pathLst>
                  <a:path extrusionOk="0" h="17288" w="7252">
                    <a:moveTo>
                      <a:pt x="5734" y="0"/>
                    </a:moveTo>
                    <a:cubicBezTo>
                      <a:pt x="4968" y="0"/>
                      <a:pt x="4543" y="258"/>
                      <a:pt x="4086" y="646"/>
                    </a:cubicBezTo>
                    <a:cubicBezTo>
                      <a:pt x="2830" y="1830"/>
                      <a:pt x="1398" y="9524"/>
                      <a:pt x="1" y="16563"/>
                    </a:cubicBezTo>
                    <a:lnTo>
                      <a:pt x="5412" y="17288"/>
                    </a:lnTo>
                    <a:lnTo>
                      <a:pt x="5748" y="6040"/>
                    </a:lnTo>
                    <a:cubicBezTo>
                      <a:pt x="6438" y="3617"/>
                      <a:pt x="7252" y="186"/>
                      <a:pt x="6456" y="62"/>
                    </a:cubicBezTo>
                    <a:cubicBezTo>
                      <a:pt x="6184" y="20"/>
                      <a:pt x="5946" y="0"/>
                      <a:pt x="57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4"/>
              <p:cNvSpPr/>
              <p:nvPr/>
            </p:nvSpPr>
            <p:spPr>
              <a:xfrm>
                <a:off x="7533158" y="4153778"/>
                <a:ext cx="287478" cy="866189"/>
              </a:xfrm>
              <a:custGeom>
                <a:rect b="b" l="l" r="r" t="t"/>
                <a:pathLst>
                  <a:path extrusionOk="0" h="28139" w="9339">
                    <a:moveTo>
                      <a:pt x="2459" y="1"/>
                    </a:moveTo>
                    <a:lnTo>
                      <a:pt x="1" y="27873"/>
                    </a:lnTo>
                    <a:lnTo>
                      <a:pt x="1557" y="28139"/>
                    </a:lnTo>
                    <a:lnTo>
                      <a:pt x="9339" y="956"/>
                    </a:lnTo>
                    <a:lnTo>
                      <a:pt x="2459" y="1"/>
                    </a:lnTo>
                    <a:close/>
                  </a:path>
                </a:pathLst>
              </a:custGeom>
              <a:solidFill>
                <a:srgbClr val="442D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4"/>
              <p:cNvSpPr/>
              <p:nvPr/>
            </p:nvSpPr>
            <p:spPr>
              <a:xfrm>
                <a:off x="7687224" y="3843460"/>
                <a:ext cx="37062" cy="70276"/>
              </a:xfrm>
              <a:custGeom>
                <a:rect b="b" l="l" r="r" t="t"/>
                <a:pathLst>
                  <a:path extrusionOk="0" h="2283" w="1204">
                    <a:moveTo>
                      <a:pt x="903" y="1"/>
                    </a:moveTo>
                    <a:lnTo>
                      <a:pt x="36" y="549"/>
                    </a:lnTo>
                    <a:lnTo>
                      <a:pt x="1" y="2282"/>
                    </a:lnTo>
                    <a:lnTo>
                      <a:pt x="1" y="2282"/>
                    </a:lnTo>
                    <a:lnTo>
                      <a:pt x="1203" y="2158"/>
                    </a:lnTo>
                    <a:lnTo>
                      <a:pt x="903" y="1"/>
                    </a:lnTo>
                    <a:close/>
                  </a:path>
                </a:pathLst>
              </a:custGeom>
              <a:solidFill>
                <a:srgbClr val="4A31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4"/>
              <p:cNvSpPr/>
              <p:nvPr/>
            </p:nvSpPr>
            <p:spPr>
              <a:xfrm>
                <a:off x="7658381" y="3805689"/>
                <a:ext cx="86591" cy="83390"/>
              </a:xfrm>
              <a:custGeom>
                <a:rect b="b" l="l" r="r" t="t"/>
                <a:pathLst>
                  <a:path extrusionOk="0" h="2709" w="2813">
                    <a:moveTo>
                      <a:pt x="1407" y="1"/>
                    </a:moveTo>
                    <a:cubicBezTo>
                      <a:pt x="1363" y="1"/>
                      <a:pt x="1319" y="3"/>
                      <a:pt x="1274" y="7"/>
                    </a:cubicBezTo>
                    <a:cubicBezTo>
                      <a:pt x="531" y="96"/>
                      <a:pt x="0" y="750"/>
                      <a:pt x="89" y="1493"/>
                    </a:cubicBezTo>
                    <a:cubicBezTo>
                      <a:pt x="107" y="1723"/>
                      <a:pt x="142" y="1935"/>
                      <a:pt x="160" y="2094"/>
                    </a:cubicBezTo>
                    <a:cubicBezTo>
                      <a:pt x="177" y="2218"/>
                      <a:pt x="213" y="2342"/>
                      <a:pt x="283" y="2466"/>
                    </a:cubicBezTo>
                    <a:cubicBezTo>
                      <a:pt x="389" y="2641"/>
                      <a:pt x="563" y="2708"/>
                      <a:pt x="899" y="2708"/>
                    </a:cubicBezTo>
                    <a:cubicBezTo>
                      <a:pt x="1071" y="2708"/>
                      <a:pt x="1286" y="2690"/>
                      <a:pt x="1557" y="2660"/>
                    </a:cubicBezTo>
                    <a:cubicBezTo>
                      <a:pt x="2282" y="2572"/>
                      <a:pt x="2812" y="1917"/>
                      <a:pt x="2724" y="1192"/>
                    </a:cubicBezTo>
                    <a:lnTo>
                      <a:pt x="2742" y="1192"/>
                    </a:lnTo>
                    <a:cubicBezTo>
                      <a:pt x="2659" y="495"/>
                      <a:pt x="2078" y="1"/>
                      <a:pt x="1407" y="1"/>
                    </a:cubicBezTo>
                    <a:close/>
                  </a:path>
                </a:pathLst>
              </a:custGeom>
              <a:solidFill>
                <a:srgbClr val="4A31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4"/>
              <p:cNvSpPr/>
              <p:nvPr/>
            </p:nvSpPr>
            <p:spPr>
              <a:xfrm>
                <a:off x="7649115" y="3845091"/>
                <a:ext cx="17454" cy="21825"/>
              </a:xfrm>
              <a:custGeom>
                <a:rect b="b" l="l" r="r" t="t"/>
                <a:pathLst>
                  <a:path extrusionOk="0" h="709" w="567">
                    <a:moveTo>
                      <a:pt x="425" y="1"/>
                    </a:moveTo>
                    <a:lnTo>
                      <a:pt x="1" y="620"/>
                    </a:lnTo>
                    <a:lnTo>
                      <a:pt x="567" y="708"/>
                    </a:lnTo>
                    <a:lnTo>
                      <a:pt x="567" y="708"/>
                    </a:lnTo>
                    <a:lnTo>
                      <a:pt x="425" y="36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rgbClr val="4A31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4"/>
              <p:cNvSpPr/>
              <p:nvPr/>
            </p:nvSpPr>
            <p:spPr>
              <a:xfrm>
                <a:off x="7710650" y="3838688"/>
                <a:ext cx="22133" cy="26535"/>
              </a:xfrm>
              <a:custGeom>
                <a:rect b="b" l="l" r="r" t="t"/>
                <a:pathLst>
                  <a:path extrusionOk="0" h="862" w="719">
                    <a:moveTo>
                      <a:pt x="298" y="0"/>
                    </a:moveTo>
                    <a:cubicBezTo>
                      <a:pt x="150" y="0"/>
                      <a:pt x="12" y="173"/>
                      <a:pt x="0" y="173"/>
                    </a:cubicBezTo>
                    <a:lnTo>
                      <a:pt x="18" y="845"/>
                    </a:lnTo>
                    <a:cubicBezTo>
                      <a:pt x="59" y="857"/>
                      <a:pt x="100" y="862"/>
                      <a:pt x="140" y="862"/>
                    </a:cubicBezTo>
                    <a:cubicBezTo>
                      <a:pt x="472" y="862"/>
                      <a:pt x="719" y="489"/>
                      <a:pt x="513" y="173"/>
                    </a:cubicBezTo>
                    <a:cubicBezTo>
                      <a:pt x="448" y="44"/>
                      <a:pt x="372" y="0"/>
                      <a:pt x="298" y="0"/>
                    </a:cubicBezTo>
                    <a:close/>
                  </a:path>
                </a:pathLst>
              </a:custGeom>
              <a:solidFill>
                <a:srgbClr val="4A31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4"/>
              <p:cNvSpPr/>
              <p:nvPr/>
            </p:nvSpPr>
            <p:spPr>
              <a:xfrm>
                <a:off x="7668724" y="3830931"/>
                <a:ext cx="20717" cy="8742"/>
              </a:xfrm>
              <a:custGeom>
                <a:rect b="b" l="l" r="r" t="t"/>
                <a:pathLst>
                  <a:path extrusionOk="0" fill="none" h="284" w="673">
                    <a:moveTo>
                      <a:pt x="0" y="231"/>
                    </a:moveTo>
                    <a:cubicBezTo>
                      <a:pt x="0" y="231"/>
                      <a:pt x="248" y="1"/>
                      <a:pt x="673" y="284"/>
                    </a:cubicBezTo>
                  </a:path>
                </a:pathLst>
              </a:custGeom>
              <a:noFill/>
              <a:ln cap="rnd" cmpd="sng" w="13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4"/>
              <p:cNvSpPr/>
              <p:nvPr/>
            </p:nvSpPr>
            <p:spPr>
              <a:xfrm>
                <a:off x="7527709" y="4257761"/>
                <a:ext cx="272795" cy="705596"/>
              </a:xfrm>
              <a:custGeom>
                <a:rect b="b" l="l" r="r" t="t"/>
                <a:pathLst>
                  <a:path extrusionOk="0" h="22922" w="8862">
                    <a:moveTo>
                      <a:pt x="8861" y="1"/>
                    </a:moveTo>
                    <a:lnTo>
                      <a:pt x="2176" y="425"/>
                    </a:lnTo>
                    <a:cubicBezTo>
                      <a:pt x="2052" y="1186"/>
                      <a:pt x="1946" y="2034"/>
                      <a:pt x="1840" y="2936"/>
                    </a:cubicBezTo>
                    <a:lnTo>
                      <a:pt x="1805" y="3166"/>
                    </a:lnTo>
                    <a:cubicBezTo>
                      <a:pt x="1752" y="3715"/>
                      <a:pt x="1681" y="4298"/>
                      <a:pt x="1610" y="4900"/>
                    </a:cubicBezTo>
                    <a:cubicBezTo>
                      <a:pt x="1610" y="4970"/>
                      <a:pt x="1593" y="5041"/>
                      <a:pt x="1593" y="5112"/>
                    </a:cubicBezTo>
                    <a:cubicBezTo>
                      <a:pt x="1522" y="5713"/>
                      <a:pt x="1451" y="6350"/>
                      <a:pt x="1380" y="6986"/>
                    </a:cubicBezTo>
                    <a:cubicBezTo>
                      <a:pt x="1380" y="7057"/>
                      <a:pt x="1363" y="7128"/>
                      <a:pt x="1363" y="7216"/>
                    </a:cubicBezTo>
                    <a:cubicBezTo>
                      <a:pt x="1274" y="8118"/>
                      <a:pt x="1186" y="9056"/>
                      <a:pt x="1080" y="10028"/>
                    </a:cubicBezTo>
                    <a:cubicBezTo>
                      <a:pt x="1080" y="10099"/>
                      <a:pt x="1062" y="10188"/>
                      <a:pt x="1062" y="10258"/>
                    </a:cubicBezTo>
                    <a:cubicBezTo>
                      <a:pt x="991" y="11072"/>
                      <a:pt x="921" y="11885"/>
                      <a:pt x="850" y="12717"/>
                    </a:cubicBezTo>
                    <a:cubicBezTo>
                      <a:pt x="832" y="12787"/>
                      <a:pt x="814" y="12858"/>
                      <a:pt x="814" y="12947"/>
                    </a:cubicBezTo>
                    <a:cubicBezTo>
                      <a:pt x="744" y="13813"/>
                      <a:pt x="655" y="14715"/>
                      <a:pt x="584" y="15617"/>
                    </a:cubicBezTo>
                    <a:cubicBezTo>
                      <a:pt x="584" y="15688"/>
                      <a:pt x="567" y="15759"/>
                      <a:pt x="567" y="15847"/>
                    </a:cubicBezTo>
                    <a:cubicBezTo>
                      <a:pt x="496" y="16537"/>
                      <a:pt x="443" y="17244"/>
                      <a:pt x="372" y="17952"/>
                    </a:cubicBezTo>
                    <a:cubicBezTo>
                      <a:pt x="372" y="18022"/>
                      <a:pt x="355" y="18093"/>
                      <a:pt x="355" y="18164"/>
                    </a:cubicBezTo>
                    <a:cubicBezTo>
                      <a:pt x="302" y="18836"/>
                      <a:pt x="248" y="19508"/>
                      <a:pt x="178" y="20180"/>
                    </a:cubicBezTo>
                    <a:lnTo>
                      <a:pt x="160" y="20410"/>
                    </a:lnTo>
                    <a:cubicBezTo>
                      <a:pt x="107" y="21064"/>
                      <a:pt x="54" y="21701"/>
                      <a:pt x="1" y="22373"/>
                    </a:cubicBezTo>
                    <a:lnTo>
                      <a:pt x="2901" y="22921"/>
                    </a:lnTo>
                    <a:lnTo>
                      <a:pt x="2990" y="22585"/>
                    </a:lnTo>
                    <a:lnTo>
                      <a:pt x="3043" y="22391"/>
                    </a:lnTo>
                    <a:lnTo>
                      <a:pt x="3467" y="20764"/>
                    </a:lnTo>
                    <a:lnTo>
                      <a:pt x="3520" y="20569"/>
                    </a:lnTo>
                    <a:lnTo>
                      <a:pt x="3980" y="18801"/>
                    </a:lnTo>
                    <a:lnTo>
                      <a:pt x="4033" y="18606"/>
                    </a:lnTo>
                    <a:lnTo>
                      <a:pt x="4688" y="16042"/>
                    </a:lnTo>
                    <a:lnTo>
                      <a:pt x="4741" y="15847"/>
                    </a:lnTo>
                    <a:lnTo>
                      <a:pt x="5307" y="13636"/>
                    </a:lnTo>
                    <a:lnTo>
                      <a:pt x="5360" y="13442"/>
                    </a:lnTo>
                    <a:lnTo>
                      <a:pt x="5908" y="11355"/>
                    </a:lnTo>
                    <a:lnTo>
                      <a:pt x="5961" y="11143"/>
                    </a:lnTo>
                    <a:lnTo>
                      <a:pt x="6438" y="9321"/>
                    </a:lnTo>
                    <a:lnTo>
                      <a:pt x="6509" y="9091"/>
                    </a:lnTo>
                    <a:lnTo>
                      <a:pt x="8861" y="1"/>
                    </a:lnTo>
                    <a:close/>
                  </a:path>
                </a:pathLst>
              </a:custGeom>
              <a:solidFill>
                <a:srgbClr val="1C1C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4"/>
              <p:cNvSpPr/>
              <p:nvPr/>
            </p:nvSpPr>
            <p:spPr>
              <a:xfrm>
                <a:off x="7532634" y="4879475"/>
                <a:ext cx="88223" cy="74063"/>
              </a:xfrm>
              <a:custGeom>
                <a:rect b="b" l="l" r="r" t="t"/>
                <a:pathLst>
                  <a:path extrusionOk="0" h="2406" w="2866">
                    <a:moveTo>
                      <a:pt x="18" y="1"/>
                    </a:moveTo>
                    <a:lnTo>
                      <a:pt x="0" y="213"/>
                    </a:lnTo>
                    <a:cubicBezTo>
                      <a:pt x="955" y="920"/>
                      <a:pt x="1892" y="1645"/>
                      <a:pt x="2812" y="2406"/>
                    </a:cubicBezTo>
                    <a:lnTo>
                      <a:pt x="2865" y="2211"/>
                    </a:lnTo>
                    <a:cubicBezTo>
                      <a:pt x="1945" y="1433"/>
                      <a:pt x="990" y="708"/>
                      <a:pt x="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4"/>
              <p:cNvSpPr/>
              <p:nvPr/>
            </p:nvSpPr>
            <p:spPr>
              <a:xfrm>
                <a:off x="7538606" y="4810338"/>
                <a:ext cx="96934" cy="86591"/>
              </a:xfrm>
              <a:custGeom>
                <a:rect b="b" l="l" r="r" t="t"/>
                <a:pathLst>
                  <a:path extrusionOk="0" h="2813" w="3149">
                    <a:moveTo>
                      <a:pt x="18" y="1"/>
                    </a:moveTo>
                    <a:cubicBezTo>
                      <a:pt x="18" y="71"/>
                      <a:pt x="1" y="142"/>
                      <a:pt x="1" y="213"/>
                    </a:cubicBezTo>
                    <a:cubicBezTo>
                      <a:pt x="1044" y="1062"/>
                      <a:pt x="2087" y="1928"/>
                      <a:pt x="3096" y="2813"/>
                    </a:cubicBezTo>
                    <a:lnTo>
                      <a:pt x="3149" y="2618"/>
                    </a:lnTo>
                    <a:cubicBezTo>
                      <a:pt x="2123" y="1734"/>
                      <a:pt x="1079" y="850"/>
                      <a:pt x="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4"/>
              <p:cNvSpPr/>
              <p:nvPr/>
            </p:nvSpPr>
            <p:spPr>
              <a:xfrm>
                <a:off x="7544609" y="4739015"/>
                <a:ext cx="106723" cy="97488"/>
              </a:xfrm>
              <a:custGeom>
                <a:rect b="b" l="l" r="r" t="t"/>
                <a:pathLst>
                  <a:path extrusionOk="0" h="3167" w="3467">
                    <a:moveTo>
                      <a:pt x="18" y="1"/>
                    </a:moveTo>
                    <a:cubicBezTo>
                      <a:pt x="18" y="54"/>
                      <a:pt x="0" y="142"/>
                      <a:pt x="0" y="213"/>
                    </a:cubicBezTo>
                    <a:cubicBezTo>
                      <a:pt x="1132" y="1221"/>
                      <a:pt x="2264" y="2194"/>
                      <a:pt x="3413" y="3167"/>
                    </a:cubicBezTo>
                    <a:lnTo>
                      <a:pt x="3467" y="2972"/>
                    </a:lnTo>
                    <a:cubicBezTo>
                      <a:pt x="2299" y="1999"/>
                      <a:pt x="1150" y="991"/>
                      <a:pt x="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4"/>
              <p:cNvSpPr/>
              <p:nvPr/>
            </p:nvSpPr>
            <p:spPr>
              <a:xfrm>
                <a:off x="7552766" y="4649191"/>
                <a:ext cx="120883" cy="102383"/>
              </a:xfrm>
              <a:custGeom>
                <a:rect b="b" l="l" r="r" t="t"/>
                <a:pathLst>
                  <a:path extrusionOk="0" h="3326" w="3927">
                    <a:moveTo>
                      <a:pt x="18" y="1"/>
                    </a:moveTo>
                    <a:cubicBezTo>
                      <a:pt x="0" y="71"/>
                      <a:pt x="0" y="142"/>
                      <a:pt x="0" y="231"/>
                    </a:cubicBezTo>
                    <a:cubicBezTo>
                      <a:pt x="1221" y="1345"/>
                      <a:pt x="2636" y="2229"/>
                      <a:pt x="3874" y="3326"/>
                    </a:cubicBezTo>
                    <a:lnTo>
                      <a:pt x="3927" y="3131"/>
                    </a:lnTo>
                    <a:cubicBezTo>
                      <a:pt x="2671" y="2034"/>
                      <a:pt x="1238" y="1133"/>
                      <a:pt x="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4"/>
              <p:cNvSpPr/>
              <p:nvPr/>
            </p:nvSpPr>
            <p:spPr>
              <a:xfrm>
                <a:off x="7560369" y="4565894"/>
                <a:ext cx="132334" cy="111648"/>
              </a:xfrm>
              <a:custGeom>
                <a:rect b="b" l="l" r="r" t="t"/>
                <a:pathLst>
                  <a:path extrusionOk="0" h="3627" w="4299">
                    <a:moveTo>
                      <a:pt x="19" y="1"/>
                    </a:moveTo>
                    <a:cubicBezTo>
                      <a:pt x="19" y="89"/>
                      <a:pt x="1" y="160"/>
                      <a:pt x="1" y="248"/>
                    </a:cubicBezTo>
                    <a:cubicBezTo>
                      <a:pt x="1292" y="1504"/>
                      <a:pt x="2831" y="2512"/>
                      <a:pt x="4246" y="3626"/>
                    </a:cubicBezTo>
                    <a:lnTo>
                      <a:pt x="4299" y="3449"/>
                    </a:lnTo>
                    <a:cubicBezTo>
                      <a:pt x="2866" y="2300"/>
                      <a:pt x="1310" y="1292"/>
                      <a:pt x="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4"/>
              <p:cNvSpPr/>
              <p:nvPr/>
            </p:nvSpPr>
            <p:spPr>
              <a:xfrm>
                <a:off x="7569635" y="4472808"/>
                <a:ext cx="141569" cy="135043"/>
              </a:xfrm>
              <a:custGeom>
                <a:rect b="b" l="l" r="r" t="t"/>
                <a:pathLst>
                  <a:path extrusionOk="0" h="4387" w="4599">
                    <a:moveTo>
                      <a:pt x="18" y="0"/>
                    </a:moveTo>
                    <a:cubicBezTo>
                      <a:pt x="18" y="71"/>
                      <a:pt x="1" y="142"/>
                      <a:pt x="1" y="213"/>
                    </a:cubicBezTo>
                    <a:cubicBezTo>
                      <a:pt x="1557" y="1557"/>
                      <a:pt x="3078" y="2936"/>
                      <a:pt x="4546" y="4387"/>
                    </a:cubicBezTo>
                    <a:lnTo>
                      <a:pt x="4599" y="4174"/>
                    </a:lnTo>
                    <a:cubicBezTo>
                      <a:pt x="3113" y="2724"/>
                      <a:pt x="1592" y="1345"/>
                      <a:pt x="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4"/>
              <p:cNvSpPr/>
              <p:nvPr/>
            </p:nvSpPr>
            <p:spPr>
              <a:xfrm>
                <a:off x="7576715" y="4408011"/>
                <a:ext cx="156190" cy="138891"/>
              </a:xfrm>
              <a:custGeom>
                <a:rect b="b" l="l" r="r" t="t"/>
                <a:pathLst>
                  <a:path extrusionOk="0" h="4512" w="5074">
                    <a:moveTo>
                      <a:pt x="18" y="1"/>
                    </a:moveTo>
                    <a:cubicBezTo>
                      <a:pt x="1" y="72"/>
                      <a:pt x="1" y="142"/>
                      <a:pt x="1" y="213"/>
                    </a:cubicBezTo>
                    <a:lnTo>
                      <a:pt x="1875" y="1734"/>
                    </a:lnTo>
                    <a:cubicBezTo>
                      <a:pt x="2919" y="2565"/>
                      <a:pt x="4068" y="3343"/>
                      <a:pt x="4846" y="4440"/>
                    </a:cubicBezTo>
                    <a:cubicBezTo>
                      <a:pt x="4846" y="4458"/>
                      <a:pt x="4864" y="4458"/>
                      <a:pt x="4864" y="4475"/>
                    </a:cubicBezTo>
                    <a:cubicBezTo>
                      <a:pt x="4884" y="4501"/>
                      <a:pt x="4912" y="4512"/>
                      <a:pt x="4939" y="4512"/>
                    </a:cubicBezTo>
                    <a:cubicBezTo>
                      <a:pt x="5007" y="4512"/>
                      <a:pt x="5074" y="4445"/>
                      <a:pt x="5023" y="4369"/>
                    </a:cubicBezTo>
                    <a:cubicBezTo>
                      <a:pt x="4988" y="4316"/>
                      <a:pt x="4935" y="4263"/>
                      <a:pt x="4900" y="4210"/>
                    </a:cubicBezTo>
                    <a:cubicBezTo>
                      <a:pt x="4192" y="3255"/>
                      <a:pt x="3219" y="2548"/>
                      <a:pt x="2282" y="1822"/>
                    </a:cubicBezTo>
                    <a:cubicBezTo>
                      <a:pt x="1522" y="1203"/>
                      <a:pt x="779" y="602"/>
                      <a:pt x="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4"/>
              <p:cNvSpPr/>
              <p:nvPr/>
            </p:nvSpPr>
            <p:spPr>
              <a:xfrm>
                <a:off x="7583241" y="4347585"/>
                <a:ext cx="117681" cy="106569"/>
              </a:xfrm>
              <a:custGeom>
                <a:rect b="b" l="l" r="r" t="t"/>
                <a:pathLst>
                  <a:path extrusionOk="0" h="3462" w="3823">
                    <a:moveTo>
                      <a:pt x="36" y="1"/>
                    </a:moveTo>
                    <a:lnTo>
                      <a:pt x="1" y="231"/>
                    </a:lnTo>
                    <a:cubicBezTo>
                      <a:pt x="531" y="708"/>
                      <a:pt x="1080" y="1168"/>
                      <a:pt x="1628" y="1610"/>
                    </a:cubicBezTo>
                    <a:cubicBezTo>
                      <a:pt x="2247" y="2105"/>
                      <a:pt x="3290" y="2671"/>
                      <a:pt x="3626" y="3414"/>
                    </a:cubicBezTo>
                    <a:cubicBezTo>
                      <a:pt x="3637" y="3447"/>
                      <a:pt x="3662" y="3461"/>
                      <a:pt x="3690" y="3461"/>
                    </a:cubicBezTo>
                    <a:cubicBezTo>
                      <a:pt x="3750" y="3461"/>
                      <a:pt x="3822" y="3393"/>
                      <a:pt x="3786" y="3308"/>
                    </a:cubicBezTo>
                    <a:cubicBezTo>
                      <a:pt x="3467" y="2601"/>
                      <a:pt x="2601" y="2141"/>
                      <a:pt x="2017" y="1663"/>
                    </a:cubicBezTo>
                    <a:cubicBezTo>
                      <a:pt x="1345" y="1133"/>
                      <a:pt x="673" y="584"/>
                      <a:pt x="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4"/>
              <p:cNvSpPr/>
              <p:nvPr/>
            </p:nvSpPr>
            <p:spPr>
              <a:xfrm>
                <a:off x="7440626" y="5018151"/>
                <a:ext cx="138829" cy="56794"/>
              </a:xfrm>
              <a:custGeom>
                <a:rect b="b" l="l" r="r" t="t"/>
                <a:pathLst>
                  <a:path extrusionOk="0" h="1845" w="4510">
                    <a:moveTo>
                      <a:pt x="2143" y="1"/>
                    </a:moveTo>
                    <a:cubicBezTo>
                      <a:pt x="1403" y="1"/>
                      <a:pt x="283" y="27"/>
                      <a:pt x="159" y="200"/>
                    </a:cubicBezTo>
                    <a:cubicBezTo>
                      <a:pt x="0" y="465"/>
                      <a:pt x="4209" y="1845"/>
                      <a:pt x="4209" y="1845"/>
                    </a:cubicBezTo>
                    <a:lnTo>
                      <a:pt x="4510" y="572"/>
                    </a:lnTo>
                    <a:lnTo>
                      <a:pt x="2777" y="6"/>
                    </a:lnTo>
                    <a:cubicBezTo>
                      <a:pt x="2708" y="6"/>
                      <a:pt x="2461" y="1"/>
                      <a:pt x="2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4"/>
              <p:cNvSpPr/>
              <p:nvPr/>
            </p:nvSpPr>
            <p:spPr>
              <a:xfrm>
                <a:off x="7526078" y="4999250"/>
                <a:ext cx="59934" cy="36508"/>
              </a:xfrm>
              <a:custGeom>
                <a:rect b="b" l="l" r="r" t="t"/>
                <a:pathLst>
                  <a:path extrusionOk="0" h="1186" w="1947">
                    <a:moveTo>
                      <a:pt x="107" y="1"/>
                    </a:moveTo>
                    <a:lnTo>
                      <a:pt x="1" y="620"/>
                    </a:lnTo>
                    <a:lnTo>
                      <a:pt x="1734" y="1186"/>
                    </a:lnTo>
                    <a:lnTo>
                      <a:pt x="1946" y="24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4"/>
              <p:cNvSpPr/>
              <p:nvPr/>
            </p:nvSpPr>
            <p:spPr>
              <a:xfrm>
                <a:off x="7595769" y="4157041"/>
                <a:ext cx="264083" cy="877086"/>
              </a:xfrm>
              <a:custGeom>
                <a:rect b="b" l="l" r="r" t="t"/>
                <a:pathLst>
                  <a:path extrusionOk="0" h="28493" w="8579">
                    <a:moveTo>
                      <a:pt x="6792" y="1"/>
                    </a:moveTo>
                    <a:lnTo>
                      <a:pt x="1" y="1416"/>
                    </a:lnTo>
                    <a:lnTo>
                      <a:pt x="7022" y="28492"/>
                    </a:lnTo>
                    <a:lnTo>
                      <a:pt x="8578" y="28227"/>
                    </a:lnTo>
                    <a:lnTo>
                      <a:pt x="6792" y="1"/>
                    </a:lnTo>
                    <a:close/>
                  </a:path>
                </a:pathLst>
              </a:custGeom>
              <a:solidFill>
                <a:srgbClr val="442D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4"/>
              <p:cNvSpPr/>
              <p:nvPr/>
            </p:nvSpPr>
            <p:spPr>
              <a:xfrm>
                <a:off x="7631693" y="4248034"/>
                <a:ext cx="241212" cy="730561"/>
              </a:xfrm>
              <a:custGeom>
                <a:rect b="b" l="l" r="r" t="t"/>
                <a:pathLst>
                  <a:path extrusionOk="0" h="23733" w="7836">
                    <a:moveTo>
                      <a:pt x="2974" y="0"/>
                    </a:moveTo>
                    <a:cubicBezTo>
                      <a:pt x="2257" y="0"/>
                      <a:pt x="1626" y="143"/>
                      <a:pt x="1133" y="511"/>
                    </a:cubicBezTo>
                    <a:cubicBezTo>
                      <a:pt x="443" y="1024"/>
                      <a:pt x="19" y="1979"/>
                      <a:pt x="1" y="3588"/>
                    </a:cubicBezTo>
                    <a:lnTo>
                      <a:pt x="19" y="3677"/>
                    </a:lnTo>
                    <a:lnTo>
                      <a:pt x="142" y="4137"/>
                    </a:lnTo>
                    <a:lnTo>
                      <a:pt x="178" y="4331"/>
                    </a:lnTo>
                    <a:lnTo>
                      <a:pt x="496" y="5587"/>
                    </a:lnTo>
                    <a:lnTo>
                      <a:pt x="549" y="5781"/>
                    </a:lnTo>
                    <a:lnTo>
                      <a:pt x="1027" y="7656"/>
                    </a:lnTo>
                    <a:lnTo>
                      <a:pt x="1062" y="7851"/>
                    </a:lnTo>
                    <a:lnTo>
                      <a:pt x="1628" y="10044"/>
                    </a:lnTo>
                    <a:lnTo>
                      <a:pt x="1663" y="10256"/>
                    </a:lnTo>
                    <a:lnTo>
                      <a:pt x="2159" y="12201"/>
                    </a:lnTo>
                    <a:lnTo>
                      <a:pt x="2212" y="12396"/>
                    </a:lnTo>
                    <a:lnTo>
                      <a:pt x="2689" y="14324"/>
                    </a:lnTo>
                    <a:lnTo>
                      <a:pt x="2742" y="14518"/>
                    </a:lnTo>
                    <a:lnTo>
                      <a:pt x="3202" y="16322"/>
                    </a:lnTo>
                    <a:lnTo>
                      <a:pt x="3237" y="16517"/>
                    </a:lnTo>
                    <a:lnTo>
                      <a:pt x="3856" y="18940"/>
                    </a:lnTo>
                    <a:lnTo>
                      <a:pt x="3892" y="19117"/>
                    </a:lnTo>
                    <a:lnTo>
                      <a:pt x="4387" y="21080"/>
                    </a:lnTo>
                    <a:lnTo>
                      <a:pt x="4440" y="21274"/>
                    </a:lnTo>
                    <a:lnTo>
                      <a:pt x="4953" y="23308"/>
                    </a:lnTo>
                    <a:lnTo>
                      <a:pt x="5006" y="23503"/>
                    </a:lnTo>
                    <a:lnTo>
                      <a:pt x="5059" y="23733"/>
                    </a:lnTo>
                    <a:lnTo>
                      <a:pt x="7836" y="23556"/>
                    </a:lnTo>
                    <a:lnTo>
                      <a:pt x="7676" y="21964"/>
                    </a:lnTo>
                    <a:lnTo>
                      <a:pt x="7676" y="21769"/>
                    </a:lnTo>
                    <a:lnTo>
                      <a:pt x="7570" y="19559"/>
                    </a:lnTo>
                    <a:lnTo>
                      <a:pt x="7570" y="19346"/>
                    </a:lnTo>
                    <a:lnTo>
                      <a:pt x="7464" y="16959"/>
                    </a:lnTo>
                    <a:lnTo>
                      <a:pt x="7464" y="16729"/>
                    </a:lnTo>
                    <a:lnTo>
                      <a:pt x="7340" y="13935"/>
                    </a:lnTo>
                    <a:lnTo>
                      <a:pt x="7340" y="13705"/>
                    </a:lnTo>
                    <a:lnTo>
                      <a:pt x="7234" y="11582"/>
                    </a:lnTo>
                    <a:lnTo>
                      <a:pt x="7234" y="11370"/>
                    </a:lnTo>
                    <a:lnTo>
                      <a:pt x="7111" y="8753"/>
                    </a:lnTo>
                    <a:lnTo>
                      <a:pt x="7111" y="8523"/>
                    </a:lnTo>
                    <a:lnTo>
                      <a:pt x="7004" y="6330"/>
                    </a:lnTo>
                    <a:lnTo>
                      <a:pt x="7004" y="6100"/>
                    </a:lnTo>
                    <a:lnTo>
                      <a:pt x="6881" y="3765"/>
                    </a:lnTo>
                    <a:lnTo>
                      <a:pt x="6881" y="3553"/>
                    </a:lnTo>
                    <a:lnTo>
                      <a:pt x="6775" y="1112"/>
                    </a:lnTo>
                    <a:lnTo>
                      <a:pt x="6775" y="883"/>
                    </a:lnTo>
                    <a:lnTo>
                      <a:pt x="6775" y="741"/>
                    </a:lnTo>
                    <a:cubicBezTo>
                      <a:pt x="6049" y="529"/>
                      <a:pt x="5324" y="334"/>
                      <a:pt x="4635" y="193"/>
                    </a:cubicBezTo>
                    <a:lnTo>
                      <a:pt x="4546" y="175"/>
                    </a:lnTo>
                    <a:cubicBezTo>
                      <a:pt x="3993" y="67"/>
                      <a:pt x="3463" y="0"/>
                      <a:pt x="2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4"/>
              <p:cNvSpPr/>
              <p:nvPr/>
            </p:nvSpPr>
            <p:spPr>
              <a:xfrm>
                <a:off x="7582718" y="4263764"/>
                <a:ext cx="84406" cy="102383"/>
              </a:xfrm>
              <a:custGeom>
                <a:rect b="b" l="l" r="r" t="t"/>
                <a:pathLst>
                  <a:path extrusionOk="0" h="3326" w="2742">
                    <a:moveTo>
                      <a:pt x="2741" y="0"/>
                    </a:moveTo>
                    <a:lnTo>
                      <a:pt x="1503" y="124"/>
                    </a:lnTo>
                    <a:lnTo>
                      <a:pt x="1309" y="142"/>
                    </a:lnTo>
                    <a:lnTo>
                      <a:pt x="372" y="230"/>
                    </a:lnTo>
                    <a:lnTo>
                      <a:pt x="0" y="2918"/>
                    </a:lnTo>
                    <a:lnTo>
                      <a:pt x="973" y="3060"/>
                    </a:lnTo>
                    <a:lnTo>
                      <a:pt x="1150" y="3095"/>
                    </a:lnTo>
                    <a:lnTo>
                      <a:pt x="2741" y="3325"/>
                    </a:lnTo>
                    <a:lnTo>
                      <a:pt x="2741" y="0"/>
                    </a:ln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4"/>
              <p:cNvSpPr/>
              <p:nvPr/>
            </p:nvSpPr>
            <p:spPr>
              <a:xfrm>
                <a:off x="7612115" y="4263056"/>
                <a:ext cx="17238" cy="96011"/>
              </a:xfrm>
              <a:custGeom>
                <a:rect b="b" l="l" r="r" t="t"/>
                <a:pathLst>
                  <a:path extrusionOk="0" h="3119" w="560">
                    <a:moveTo>
                      <a:pt x="438" y="1"/>
                    </a:moveTo>
                    <a:cubicBezTo>
                      <a:pt x="402" y="1"/>
                      <a:pt x="367" y="18"/>
                      <a:pt x="354" y="58"/>
                    </a:cubicBezTo>
                    <a:cubicBezTo>
                      <a:pt x="354" y="94"/>
                      <a:pt x="354" y="129"/>
                      <a:pt x="354" y="147"/>
                    </a:cubicBezTo>
                    <a:cubicBezTo>
                      <a:pt x="177" y="1120"/>
                      <a:pt x="71" y="2092"/>
                      <a:pt x="0" y="3083"/>
                    </a:cubicBezTo>
                    <a:lnTo>
                      <a:pt x="195" y="3118"/>
                    </a:lnTo>
                    <a:cubicBezTo>
                      <a:pt x="265" y="2110"/>
                      <a:pt x="372" y="1120"/>
                      <a:pt x="548" y="147"/>
                    </a:cubicBezTo>
                    <a:lnTo>
                      <a:pt x="548" y="112"/>
                    </a:lnTo>
                    <a:cubicBezTo>
                      <a:pt x="559" y="46"/>
                      <a:pt x="496" y="1"/>
                      <a:pt x="438" y="1"/>
                    </a:cubicBezTo>
                    <a:close/>
                  </a:path>
                </a:pathLst>
              </a:custGeom>
              <a:solidFill>
                <a:srgbClr val="261F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4"/>
              <p:cNvSpPr/>
              <p:nvPr/>
            </p:nvSpPr>
            <p:spPr>
              <a:xfrm>
                <a:off x="7636064" y="4253052"/>
                <a:ext cx="139937" cy="128332"/>
              </a:xfrm>
              <a:custGeom>
                <a:rect b="b" l="l" r="r" t="t"/>
                <a:pathLst>
                  <a:path extrusionOk="0" h="4169" w="4546">
                    <a:moveTo>
                      <a:pt x="4441" y="0"/>
                    </a:moveTo>
                    <a:cubicBezTo>
                      <a:pt x="4430" y="0"/>
                      <a:pt x="4419" y="5"/>
                      <a:pt x="4404" y="12"/>
                    </a:cubicBezTo>
                    <a:cubicBezTo>
                      <a:pt x="4386" y="12"/>
                      <a:pt x="4386" y="30"/>
                      <a:pt x="4369" y="30"/>
                    </a:cubicBezTo>
                    <a:cubicBezTo>
                      <a:pt x="3449" y="1197"/>
                      <a:pt x="2211" y="2205"/>
                      <a:pt x="991" y="3160"/>
                    </a:cubicBezTo>
                    <a:lnTo>
                      <a:pt x="460" y="3602"/>
                    </a:lnTo>
                    <a:lnTo>
                      <a:pt x="0" y="3974"/>
                    </a:lnTo>
                    <a:lnTo>
                      <a:pt x="53" y="4168"/>
                    </a:lnTo>
                    <a:cubicBezTo>
                      <a:pt x="266" y="3991"/>
                      <a:pt x="478" y="3815"/>
                      <a:pt x="708" y="3638"/>
                    </a:cubicBezTo>
                    <a:lnTo>
                      <a:pt x="1008" y="3408"/>
                    </a:lnTo>
                    <a:cubicBezTo>
                      <a:pt x="2264" y="2400"/>
                      <a:pt x="3555" y="1374"/>
                      <a:pt x="4510" y="171"/>
                    </a:cubicBezTo>
                    <a:cubicBezTo>
                      <a:pt x="4546" y="118"/>
                      <a:pt x="4528" y="65"/>
                      <a:pt x="4493" y="30"/>
                    </a:cubicBezTo>
                    <a:cubicBezTo>
                      <a:pt x="4472" y="9"/>
                      <a:pt x="4457" y="0"/>
                      <a:pt x="44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4"/>
              <p:cNvSpPr/>
              <p:nvPr/>
            </p:nvSpPr>
            <p:spPr>
              <a:xfrm>
                <a:off x="7647484" y="4269182"/>
                <a:ext cx="205904" cy="156837"/>
              </a:xfrm>
              <a:custGeom>
                <a:rect b="b" l="l" r="r" t="t"/>
                <a:pathLst>
                  <a:path extrusionOk="0" h="5095" w="6689">
                    <a:moveTo>
                      <a:pt x="6562" y="1"/>
                    </a:moveTo>
                    <a:cubicBezTo>
                      <a:pt x="6546" y="1"/>
                      <a:pt x="6528" y="6"/>
                      <a:pt x="6509" y="19"/>
                    </a:cubicBezTo>
                    <a:lnTo>
                      <a:pt x="6279" y="196"/>
                    </a:lnTo>
                    <a:cubicBezTo>
                      <a:pt x="4210" y="1787"/>
                      <a:pt x="2105" y="3361"/>
                      <a:pt x="1" y="4900"/>
                    </a:cubicBezTo>
                    <a:lnTo>
                      <a:pt x="36" y="5094"/>
                    </a:lnTo>
                    <a:cubicBezTo>
                      <a:pt x="2141" y="3573"/>
                      <a:pt x="4228" y="1999"/>
                      <a:pt x="6279" y="425"/>
                    </a:cubicBezTo>
                    <a:lnTo>
                      <a:pt x="6615" y="178"/>
                    </a:lnTo>
                    <a:cubicBezTo>
                      <a:pt x="6688" y="119"/>
                      <a:pt x="6641" y="1"/>
                      <a:pt x="65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4"/>
              <p:cNvSpPr/>
              <p:nvPr/>
            </p:nvSpPr>
            <p:spPr>
              <a:xfrm>
                <a:off x="7663275" y="4357927"/>
                <a:ext cx="181863" cy="131780"/>
              </a:xfrm>
              <a:custGeom>
                <a:rect b="b" l="l" r="r" t="t"/>
                <a:pathLst>
                  <a:path extrusionOk="0" h="4281" w="5908">
                    <a:moveTo>
                      <a:pt x="5890" y="1"/>
                    </a:moveTo>
                    <a:cubicBezTo>
                      <a:pt x="3821" y="1203"/>
                      <a:pt x="1858" y="2565"/>
                      <a:pt x="1" y="4086"/>
                    </a:cubicBezTo>
                    <a:lnTo>
                      <a:pt x="54" y="4281"/>
                    </a:lnTo>
                    <a:cubicBezTo>
                      <a:pt x="1893" y="2760"/>
                      <a:pt x="3838" y="1398"/>
                      <a:pt x="5908" y="195"/>
                    </a:cubicBez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4"/>
              <p:cNvSpPr/>
              <p:nvPr/>
            </p:nvSpPr>
            <p:spPr>
              <a:xfrm>
                <a:off x="7681776" y="4435776"/>
                <a:ext cx="166626" cy="127963"/>
              </a:xfrm>
              <a:custGeom>
                <a:rect b="b" l="l" r="r" t="t"/>
                <a:pathLst>
                  <a:path extrusionOk="0" h="4157" w="5413">
                    <a:moveTo>
                      <a:pt x="5413" y="1"/>
                    </a:moveTo>
                    <a:cubicBezTo>
                      <a:pt x="3556" y="1256"/>
                      <a:pt x="1752" y="2565"/>
                      <a:pt x="1" y="3945"/>
                    </a:cubicBezTo>
                    <a:lnTo>
                      <a:pt x="54" y="4157"/>
                    </a:lnTo>
                    <a:cubicBezTo>
                      <a:pt x="1787" y="2777"/>
                      <a:pt x="3573" y="1469"/>
                      <a:pt x="5413" y="231"/>
                    </a:cubicBezTo>
                    <a:lnTo>
                      <a:pt x="54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4"/>
              <p:cNvSpPr/>
              <p:nvPr/>
            </p:nvSpPr>
            <p:spPr>
              <a:xfrm>
                <a:off x="7698121" y="4510362"/>
                <a:ext cx="153543" cy="119251"/>
              </a:xfrm>
              <a:custGeom>
                <a:rect b="b" l="l" r="r" t="t"/>
                <a:pathLst>
                  <a:path extrusionOk="0" h="3874" w="4988">
                    <a:moveTo>
                      <a:pt x="4988" y="1"/>
                    </a:moveTo>
                    <a:lnTo>
                      <a:pt x="1" y="3679"/>
                    </a:lnTo>
                    <a:lnTo>
                      <a:pt x="54" y="3874"/>
                    </a:lnTo>
                    <a:lnTo>
                      <a:pt x="4988" y="213"/>
                    </a:lnTo>
                    <a:lnTo>
                      <a:pt x="49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4"/>
              <p:cNvSpPr/>
              <p:nvPr/>
            </p:nvSpPr>
            <p:spPr>
              <a:xfrm>
                <a:off x="7714990" y="4597477"/>
                <a:ext cx="141045" cy="97488"/>
              </a:xfrm>
              <a:custGeom>
                <a:rect b="b" l="l" r="r" t="t"/>
                <a:pathLst>
                  <a:path extrusionOk="0" h="3167" w="4582">
                    <a:moveTo>
                      <a:pt x="4564" y="0"/>
                    </a:moveTo>
                    <a:cubicBezTo>
                      <a:pt x="3007" y="938"/>
                      <a:pt x="1486" y="1928"/>
                      <a:pt x="1" y="2972"/>
                    </a:cubicBezTo>
                    <a:lnTo>
                      <a:pt x="36" y="3166"/>
                    </a:lnTo>
                    <a:cubicBezTo>
                      <a:pt x="1522" y="2123"/>
                      <a:pt x="3025" y="1150"/>
                      <a:pt x="4581" y="213"/>
                    </a:cubicBezTo>
                    <a:lnTo>
                      <a:pt x="456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4"/>
              <p:cNvSpPr/>
              <p:nvPr/>
            </p:nvSpPr>
            <p:spPr>
              <a:xfrm>
                <a:off x="7730227" y="4669323"/>
                <a:ext cx="129071" cy="87145"/>
              </a:xfrm>
              <a:custGeom>
                <a:rect b="b" l="l" r="r" t="t"/>
                <a:pathLst>
                  <a:path extrusionOk="0" h="2831" w="4193">
                    <a:moveTo>
                      <a:pt x="4175" y="1"/>
                    </a:moveTo>
                    <a:cubicBezTo>
                      <a:pt x="2760" y="850"/>
                      <a:pt x="1380" y="1734"/>
                      <a:pt x="1" y="2636"/>
                    </a:cubicBezTo>
                    <a:lnTo>
                      <a:pt x="54" y="2831"/>
                    </a:lnTo>
                    <a:cubicBezTo>
                      <a:pt x="1416" y="1929"/>
                      <a:pt x="2795" y="1062"/>
                      <a:pt x="4193" y="213"/>
                    </a:cubicBezTo>
                    <a:lnTo>
                      <a:pt x="417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4"/>
              <p:cNvSpPr/>
              <p:nvPr/>
            </p:nvSpPr>
            <p:spPr>
              <a:xfrm>
                <a:off x="7750390" y="4762440"/>
                <a:ext cx="113249" cy="74617"/>
              </a:xfrm>
              <a:custGeom>
                <a:rect b="b" l="l" r="r" t="t"/>
                <a:pathLst>
                  <a:path extrusionOk="0" h="2424" w="3679">
                    <a:moveTo>
                      <a:pt x="3661" y="0"/>
                    </a:moveTo>
                    <a:lnTo>
                      <a:pt x="0" y="2229"/>
                    </a:lnTo>
                    <a:lnTo>
                      <a:pt x="53" y="2423"/>
                    </a:lnTo>
                    <a:lnTo>
                      <a:pt x="3679" y="212"/>
                    </a:lnTo>
                    <a:lnTo>
                      <a:pt x="36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4"/>
              <p:cNvSpPr/>
              <p:nvPr/>
            </p:nvSpPr>
            <p:spPr>
              <a:xfrm>
                <a:off x="7767259" y="4842475"/>
                <a:ext cx="100197" cy="60457"/>
              </a:xfrm>
              <a:custGeom>
                <a:rect b="b" l="l" r="r" t="t"/>
                <a:pathLst>
                  <a:path extrusionOk="0" h="1964" w="3255">
                    <a:moveTo>
                      <a:pt x="3237" y="0"/>
                    </a:moveTo>
                    <a:cubicBezTo>
                      <a:pt x="2141" y="548"/>
                      <a:pt x="1044" y="1132"/>
                      <a:pt x="1" y="1769"/>
                    </a:cubicBezTo>
                    <a:lnTo>
                      <a:pt x="36" y="1963"/>
                    </a:lnTo>
                    <a:cubicBezTo>
                      <a:pt x="1079" y="1327"/>
                      <a:pt x="2158" y="743"/>
                      <a:pt x="3255" y="212"/>
                    </a:cubicBezTo>
                    <a:lnTo>
                      <a:pt x="32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4"/>
              <p:cNvSpPr/>
              <p:nvPr/>
            </p:nvSpPr>
            <p:spPr>
              <a:xfrm>
                <a:off x="7784127" y="4916507"/>
                <a:ext cx="86591" cy="54454"/>
              </a:xfrm>
              <a:custGeom>
                <a:rect b="b" l="l" r="r" t="t"/>
                <a:pathLst>
                  <a:path extrusionOk="0" h="1769" w="2813">
                    <a:moveTo>
                      <a:pt x="2813" y="0"/>
                    </a:moveTo>
                    <a:cubicBezTo>
                      <a:pt x="1858" y="513"/>
                      <a:pt x="921" y="1044"/>
                      <a:pt x="1" y="1592"/>
                    </a:cubicBezTo>
                    <a:lnTo>
                      <a:pt x="54" y="1769"/>
                    </a:lnTo>
                    <a:cubicBezTo>
                      <a:pt x="974" y="1238"/>
                      <a:pt x="1893" y="708"/>
                      <a:pt x="2813" y="213"/>
                    </a:cubicBezTo>
                    <a:lnTo>
                      <a:pt x="281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7732721" y="5041176"/>
                <a:ext cx="135843" cy="40725"/>
              </a:xfrm>
              <a:custGeom>
                <a:rect b="b" l="l" r="r" t="t"/>
                <a:pathLst>
                  <a:path extrusionOk="0" h="1323" w="4413">
                    <a:moveTo>
                      <a:pt x="4271" y="0"/>
                    </a:moveTo>
                    <a:lnTo>
                      <a:pt x="2431" y="53"/>
                    </a:lnTo>
                    <a:cubicBezTo>
                      <a:pt x="2219" y="124"/>
                      <a:pt x="132" y="814"/>
                      <a:pt x="44" y="1115"/>
                    </a:cubicBezTo>
                    <a:cubicBezTo>
                      <a:pt x="0" y="1289"/>
                      <a:pt x="1665" y="1322"/>
                      <a:pt x="2951" y="1322"/>
                    </a:cubicBezTo>
                    <a:cubicBezTo>
                      <a:pt x="3755" y="1322"/>
                      <a:pt x="4412" y="1309"/>
                      <a:pt x="4412" y="1309"/>
                    </a:cubicBezTo>
                    <a:lnTo>
                      <a:pt x="42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4"/>
              <p:cNvSpPr/>
              <p:nvPr/>
            </p:nvSpPr>
            <p:spPr>
              <a:xfrm>
                <a:off x="7804290" y="5011779"/>
                <a:ext cx="59349" cy="31060"/>
              </a:xfrm>
              <a:custGeom>
                <a:rect b="b" l="l" r="r" t="t"/>
                <a:pathLst>
                  <a:path extrusionOk="0" h="1009" w="1928">
                    <a:moveTo>
                      <a:pt x="1822" y="0"/>
                    </a:moveTo>
                    <a:lnTo>
                      <a:pt x="0" y="372"/>
                    </a:lnTo>
                    <a:lnTo>
                      <a:pt x="106" y="1008"/>
                    </a:lnTo>
                    <a:lnTo>
                      <a:pt x="1928" y="955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4"/>
              <p:cNvSpPr/>
              <p:nvPr/>
            </p:nvSpPr>
            <p:spPr>
              <a:xfrm>
                <a:off x="7574006" y="3904994"/>
                <a:ext cx="235209" cy="403435"/>
              </a:xfrm>
              <a:custGeom>
                <a:rect b="b" l="l" r="r" t="t"/>
                <a:pathLst>
                  <a:path extrusionOk="0" h="13106" w="7641">
                    <a:moveTo>
                      <a:pt x="3449" y="0"/>
                    </a:moveTo>
                    <a:lnTo>
                      <a:pt x="3131" y="36"/>
                    </a:lnTo>
                    <a:cubicBezTo>
                      <a:pt x="3131" y="36"/>
                      <a:pt x="1592" y="584"/>
                      <a:pt x="1185" y="2795"/>
                    </a:cubicBezTo>
                    <a:cubicBezTo>
                      <a:pt x="1150" y="2936"/>
                      <a:pt x="1132" y="3095"/>
                      <a:pt x="1097" y="3254"/>
                    </a:cubicBezTo>
                    <a:cubicBezTo>
                      <a:pt x="1061" y="3467"/>
                      <a:pt x="1026" y="3697"/>
                      <a:pt x="991" y="3944"/>
                    </a:cubicBezTo>
                    <a:cubicBezTo>
                      <a:pt x="761" y="5536"/>
                      <a:pt x="566" y="7446"/>
                      <a:pt x="478" y="8383"/>
                    </a:cubicBezTo>
                    <a:lnTo>
                      <a:pt x="425" y="8985"/>
                    </a:lnTo>
                    <a:lnTo>
                      <a:pt x="407" y="9126"/>
                    </a:lnTo>
                    <a:lnTo>
                      <a:pt x="212" y="10842"/>
                    </a:lnTo>
                    <a:lnTo>
                      <a:pt x="142" y="11478"/>
                    </a:lnTo>
                    <a:lnTo>
                      <a:pt x="18" y="12380"/>
                    </a:lnTo>
                    <a:cubicBezTo>
                      <a:pt x="0" y="12911"/>
                      <a:pt x="3820" y="13017"/>
                      <a:pt x="7640" y="13105"/>
                    </a:cubicBezTo>
                    <a:lnTo>
                      <a:pt x="7163" y="372"/>
                    </a:lnTo>
                    <a:lnTo>
                      <a:pt x="5200" y="124"/>
                    </a:lnTo>
                    <a:lnTo>
                      <a:pt x="4899" y="89"/>
                    </a:lnTo>
                    <a:lnTo>
                      <a:pt x="34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4"/>
              <p:cNvSpPr/>
              <p:nvPr/>
            </p:nvSpPr>
            <p:spPr>
              <a:xfrm>
                <a:off x="7653487" y="3904994"/>
                <a:ext cx="80589" cy="50114"/>
              </a:xfrm>
              <a:custGeom>
                <a:rect b="b" l="l" r="r" t="t"/>
                <a:pathLst>
                  <a:path extrusionOk="0" h="1628" w="2618">
                    <a:moveTo>
                      <a:pt x="867" y="0"/>
                    </a:moveTo>
                    <a:lnTo>
                      <a:pt x="549" y="36"/>
                    </a:lnTo>
                    <a:lnTo>
                      <a:pt x="0" y="1627"/>
                    </a:lnTo>
                    <a:lnTo>
                      <a:pt x="0" y="1627"/>
                    </a:lnTo>
                    <a:lnTo>
                      <a:pt x="2618" y="124"/>
                    </a:lnTo>
                    <a:lnTo>
                      <a:pt x="2317" y="89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rgbClr val="4A31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4"/>
              <p:cNvSpPr/>
              <p:nvPr/>
            </p:nvSpPr>
            <p:spPr>
              <a:xfrm>
                <a:off x="7704124" y="3907149"/>
                <a:ext cx="219418" cy="525950"/>
              </a:xfrm>
              <a:custGeom>
                <a:rect b="b" l="l" r="r" t="t"/>
                <a:pathLst>
                  <a:path extrusionOk="0" h="17086" w="7128">
                    <a:moveTo>
                      <a:pt x="851" y="0"/>
                    </a:moveTo>
                    <a:cubicBezTo>
                      <a:pt x="782" y="0"/>
                      <a:pt x="743" y="1"/>
                      <a:pt x="743" y="1"/>
                    </a:cubicBezTo>
                    <a:cubicBezTo>
                      <a:pt x="283" y="72"/>
                      <a:pt x="230" y="10948"/>
                      <a:pt x="0" y="17085"/>
                    </a:cubicBezTo>
                    <a:lnTo>
                      <a:pt x="7127" y="16802"/>
                    </a:lnTo>
                    <a:cubicBezTo>
                      <a:pt x="7127" y="16802"/>
                      <a:pt x="3413" y="585"/>
                      <a:pt x="3237" y="408"/>
                    </a:cubicBezTo>
                    <a:cubicBezTo>
                      <a:pt x="2871" y="27"/>
                      <a:pt x="1282" y="0"/>
                      <a:pt x="8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4"/>
              <p:cNvSpPr/>
              <p:nvPr/>
            </p:nvSpPr>
            <p:spPr>
              <a:xfrm>
                <a:off x="7763996" y="4147252"/>
                <a:ext cx="161731" cy="178046"/>
              </a:xfrm>
              <a:custGeom>
                <a:rect b="b" l="l" r="r" t="t"/>
                <a:pathLst>
                  <a:path extrusionOk="0" h="5784" w="5254">
                    <a:moveTo>
                      <a:pt x="4705" y="0"/>
                    </a:moveTo>
                    <a:lnTo>
                      <a:pt x="0" y="5253"/>
                    </a:lnTo>
                    <a:lnTo>
                      <a:pt x="690" y="5784"/>
                    </a:lnTo>
                    <a:lnTo>
                      <a:pt x="5253" y="2335"/>
                    </a:lnTo>
                    <a:lnTo>
                      <a:pt x="4705" y="0"/>
                    </a:lnTo>
                    <a:close/>
                  </a:path>
                </a:pathLst>
              </a:custGeom>
              <a:solidFill>
                <a:srgbClr val="4A31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4"/>
              <p:cNvSpPr/>
              <p:nvPr/>
            </p:nvSpPr>
            <p:spPr>
              <a:xfrm>
                <a:off x="7747650" y="3911550"/>
                <a:ext cx="219972" cy="396879"/>
              </a:xfrm>
              <a:custGeom>
                <a:rect b="b" l="l" r="r" t="t"/>
                <a:pathLst>
                  <a:path extrusionOk="0" h="12893" w="7146">
                    <a:moveTo>
                      <a:pt x="1063" y="1"/>
                    </a:moveTo>
                    <a:cubicBezTo>
                      <a:pt x="895" y="1"/>
                      <a:pt x="725" y="55"/>
                      <a:pt x="585" y="212"/>
                    </a:cubicBezTo>
                    <a:cubicBezTo>
                      <a:pt x="213" y="618"/>
                      <a:pt x="1" y="2016"/>
                      <a:pt x="567" y="3360"/>
                    </a:cubicBezTo>
                    <a:cubicBezTo>
                      <a:pt x="620" y="3519"/>
                      <a:pt x="691" y="3660"/>
                      <a:pt x="779" y="3820"/>
                    </a:cubicBezTo>
                    <a:cubicBezTo>
                      <a:pt x="903" y="4014"/>
                      <a:pt x="1027" y="4191"/>
                      <a:pt x="1168" y="4368"/>
                    </a:cubicBezTo>
                    <a:cubicBezTo>
                      <a:pt x="2300" y="5871"/>
                      <a:pt x="4440" y="7640"/>
                      <a:pt x="4440" y="7640"/>
                    </a:cubicBezTo>
                    <a:lnTo>
                      <a:pt x="1398" y="11177"/>
                    </a:lnTo>
                    <a:lnTo>
                      <a:pt x="2512" y="12892"/>
                    </a:lnTo>
                    <a:cubicBezTo>
                      <a:pt x="2512" y="12892"/>
                      <a:pt x="7146" y="9373"/>
                      <a:pt x="7005" y="8029"/>
                    </a:cubicBezTo>
                    <a:cubicBezTo>
                      <a:pt x="6863" y="6685"/>
                      <a:pt x="5519" y="4934"/>
                      <a:pt x="5519" y="4934"/>
                    </a:cubicBezTo>
                    <a:lnTo>
                      <a:pt x="1823" y="282"/>
                    </a:lnTo>
                    <a:cubicBezTo>
                      <a:pt x="1823" y="282"/>
                      <a:pt x="1447" y="1"/>
                      <a:pt x="10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>
                <a:off x="7735153" y="4285527"/>
                <a:ext cx="89300" cy="125316"/>
              </a:xfrm>
              <a:custGeom>
                <a:rect b="b" l="l" r="r" t="t"/>
                <a:pathLst>
                  <a:path extrusionOk="0" h="4071" w="2901">
                    <a:moveTo>
                      <a:pt x="53" y="1"/>
                    </a:moveTo>
                    <a:lnTo>
                      <a:pt x="0" y="3626"/>
                    </a:lnTo>
                    <a:cubicBezTo>
                      <a:pt x="0" y="3626"/>
                      <a:pt x="230" y="4070"/>
                      <a:pt x="1103" y="4070"/>
                    </a:cubicBezTo>
                    <a:cubicBezTo>
                      <a:pt x="1135" y="4070"/>
                      <a:pt x="1169" y="4070"/>
                      <a:pt x="1203" y="4068"/>
                    </a:cubicBezTo>
                    <a:cubicBezTo>
                      <a:pt x="2158" y="4033"/>
                      <a:pt x="2901" y="3944"/>
                      <a:pt x="2901" y="3944"/>
                    </a:cubicBezTo>
                    <a:lnTo>
                      <a:pt x="2741" y="2105"/>
                    </a:lnTo>
                    <a:lnTo>
                      <a:pt x="2706" y="1999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4"/>
              <p:cNvSpPr/>
              <p:nvPr/>
            </p:nvSpPr>
            <p:spPr>
              <a:xfrm>
                <a:off x="7311031" y="4019320"/>
                <a:ext cx="46851" cy="49560"/>
              </a:xfrm>
              <a:custGeom>
                <a:rect b="b" l="l" r="r" t="t"/>
                <a:pathLst>
                  <a:path extrusionOk="0" h="1610" w="1522">
                    <a:moveTo>
                      <a:pt x="443" y="0"/>
                    </a:moveTo>
                    <a:cubicBezTo>
                      <a:pt x="443" y="0"/>
                      <a:pt x="1" y="1238"/>
                      <a:pt x="443" y="1415"/>
                    </a:cubicBezTo>
                    <a:cubicBezTo>
                      <a:pt x="673" y="1503"/>
                      <a:pt x="921" y="1574"/>
                      <a:pt x="1168" y="1610"/>
                    </a:cubicBezTo>
                    <a:lnTo>
                      <a:pt x="1522" y="831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rgbClr val="442D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4"/>
              <p:cNvSpPr/>
              <p:nvPr/>
            </p:nvSpPr>
            <p:spPr>
              <a:xfrm>
                <a:off x="7272922" y="3971392"/>
                <a:ext cx="88223" cy="101305"/>
              </a:xfrm>
              <a:custGeom>
                <a:rect b="b" l="l" r="r" t="t"/>
                <a:pathLst>
                  <a:path extrusionOk="0" h="3291" w="2866">
                    <a:moveTo>
                      <a:pt x="1540" y="1"/>
                    </a:moveTo>
                    <a:lnTo>
                      <a:pt x="1" y="850"/>
                    </a:lnTo>
                    <a:lnTo>
                      <a:pt x="54" y="938"/>
                    </a:lnTo>
                    <a:lnTo>
                      <a:pt x="1416" y="3237"/>
                    </a:lnTo>
                    <a:lnTo>
                      <a:pt x="1433" y="3290"/>
                    </a:lnTo>
                    <a:cubicBezTo>
                      <a:pt x="1433" y="3290"/>
                      <a:pt x="2866" y="2424"/>
                      <a:pt x="2778" y="2371"/>
                    </a:cubicBezTo>
                    <a:cubicBezTo>
                      <a:pt x="2689" y="2335"/>
                      <a:pt x="1540" y="1"/>
                      <a:pt x="15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4"/>
              <p:cNvSpPr/>
              <p:nvPr/>
            </p:nvSpPr>
            <p:spPr>
              <a:xfrm>
                <a:off x="7257685" y="3997526"/>
                <a:ext cx="59379" cy="114357"/>
              </a:xfrm>
              <a:custGeom>
                <a:rect b="b" l="l" r="r" t="t"/>
                <a:pathLst>
                  <a:path extrusionOk="0" h="3715" w="1929">
                    <a:moveTo>
                      <a:pt x="496" y="1"/>
                    </a:moveTo>
                    <a:lnTo>
                      <a:pt x="1" y="1292"/>
                    </a:lnTo>
                    <a:lnTo>
                      <a:pt x="1822" y="3715"/>
                    </a:lnTo>
                    <a:lnTo>
                      <a:pt x="1928" y="2441"/>
                    </a:lnTo>
                    <a:lnTo>
                      <a:pt x="4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4"/>
              <p:cNvSpPr/>
              <p:nvPr/>
            </p:nvSpPr>
            <p:spPr>
              <a:xfrm>
                <a:off x="7274554" y="3976840"/>
                <a:ext cx="81697" cy="94225"/>
              </a:xfrm>
              <a:custGeom>
                <a:rect b="b" l="l" r="r" t="t"/>
                <a:pathLst>
                  <a:path extrusionOk="0" h="3061" w="2654">
                    <a:moveTo>
                      <a:pt x="1380" y="1"/>
                    </a:moveTo>
                    <a:lnTo>
                      <a:pt x="1" y="761"/>
                    </a:lnTo>
                    <a:lnTo>
                      <a:pt x="1363" y="3060"/>
                    </a:lnTo>
                    <a:cubicBezTo>
                      <a:pt x="1610" y="2919"/>
                      <a:pt x="2654" y="2264"/>
                      <a:pt x="2565" y="2247"/>
                    </a:cubicBezTo>
                    <a:cubicBezTo>
                      <a:pt x="2495" y="2211"/>
                      <a:pt x="1380" y="1"/>
                      <a:pt x="13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4"/>
              <p:cNvSpPr/>
              <p:nvPr/>
            </p:nvSpPr>
            <p:spPr>
              <a:xfrm>
                <a:off x="7262580" y="4000266"/>
                <a:ext cx="53408" cy="105091"/>
              </a:xfrm>
              <a:custGeom>
                <a:rect b="b" l="l" r="r" t="t"/>
                <a:pathLst>
                  <a:path extrusionOk="0" h="3414" w="1735">
                    <a:moveTo>
                      <a:pt x="390" y="0"/>
                    </a:moveTo>
                    <a:lnTo>
                      <a:pt x="1" y="1185"/>
                    </a:lnTo>
                    <a:lnTo>
                      <a:pt x="1610" y="3414"/>
                    </a:lnTo>
                    <a:lnTo>
                      <a:pt x="1734" y="2299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4"/>
              <p:cNvSpPr/>
              <p:nvPr/>
            </p:nvSpPr>
            <p:spPr>
              <a:xfrm>
                <a:off x="7326823" y="4009500"/>
                <a:ext cx="43034" cy="49683"/>
              </a:xfrm>
              <a:custGeom>
                <a:rect b="b" l="l" r="r" t="t"/>
                <a:pathLst>
                  <a:path extrusionOk="0" h="1614" w="1398">
                    <a:moveTo>
                      <a:pt x="125" y="1"/>
                    </a:moveTo>
                    <a:cubicBezTo>
                      <a:pt x="125" y="1"/>
                      <a:pt x="1" y="337"/>
                      <a:pt x="213" y="478"/>
                    </a:cubicBezTo>
                    <a:cubicBezTo>
                      <a:pt x="354" y="567"/>
                      <a:pt x="514" y="673"/>
                      <a:pt x="691" y="744"/>
                    </a:cubicBezTo>
                    <a:cubicBezTo>
                      <a:pt x="549" y="991"/>
                      <a:pt x="567" y="1292"/>
                      <a:pt x="744" y="1504"/>
                    </a:cubicBezTo>
                    <a:cubicBezTo>
                      <a:pt x="823" y="1584"/>
                      <a:pt x="893" y="1614"/>
                      <a:pt x="952" y="1614"/>
                    </a:cubicBezTo>
                    <a:cubicBezTo>
                      <a:pt x="1132" y="1614"/>
                      <a:pt x="1221" y="1345"/>
                      <a:pt x="1221" y="1345"/>
                    </a:cubicBezTo>
                    <a:cubicBezTo>
                      <a:pt x="1221" y="1345"/>
                      <a:pt x="1398" y="885"/>
                      <a:pt x="1256" y="673"/>
                    </a:cubicBezTo>
                    <a:cubicBezTo>
                      <a:pt x="1115" y="461"/>
                      <a:pt x="691" y="478"/>
                      <a:pt x="443" y="319"/>
                    </a:cubicBezTo>
                    <a:cubicBezTo>
                      <a:pt x="319" y="231"/>
                      <a:pt x="213" y="125"/>
                      <a:pt x="125" y="1"/>
                    </a:cubicBezTo>
                    <a:close/>
                  </a:path>
                </a:pathLst>
              </a:custGeom>
              <a:solidFill>
                <a:srgbClr val="442D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4"/>
              <p:cNvSpPr/>
              <p:nvPr/>
            </p:nvSpPr>
            <p:spPr>
              <a:xfrm>
                <a:off x="7266397" y="4000266"/>
                <a:ext cx="49591" cy="103460"/>
              </a:xfrm>
              <a:custGeom>
                <a:rect b="b" l="l" r="r" t="t"/>
                <a:pathLst>
                  <a:path extrusionOk="0" h="3361" w="1611">
                    <a:moveTo>
                      <a:pt x="266" y="0"/>
                    </a:moveTo>
                    <a:lnTo>
                      <a:pt x="1" y="1132"/>
                    </a:lnTo>
                    <a:lnTo>
                      <a:pt x="1539" y="3360"/>
                    </a:lnTo>
                    <a:lnTo>
                      <a:pt x="1610" y="2299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4"/>
              <p:cNvSpPr/>
              <p:nvPr/>
            </p:nvSpPr>
            <p:spPr>
              <a:xfrm>
                <a:off x="7636064" y="3745571"/>
                <a:ext cx="161700" cy="136028"/>
              </a:xfrm>
              <a:custGeom>
                <a:rect b="b" l="l" r="r" t="t"/>
                <a:pathLst>
                  <a:path extrusionOk="0" h="4419" w="5253">
                    <a:moveTo>
                      <a:pt x="3158" y="0"/>
                    </a:moveTo>
                    <a:cubicBezTo>
                      <a:pt x="2795" y="0"/>
                      <a:pt x="2435" y="206"/>
                      <a:pt x="2282" y="599"/>
                    </a:cubicBezTo>
                    <a:cubicBezTo>
                      <a:pt x="2246" y="422"/>
                      <a:pt x="2140" y="263"/>
                      <a:pt x="1981" y="192"/>
                    </a:cubicBezTo>
                    <a:cubicBezTo>
                      <a:pt x="1893" y="156"/>
                      <a:pt x="1804" y="139"/>
                      <a:pt x="1718" y="139"/>
                    </a:cubicBezTo>
                    <a:cubicBezTo>
                      <a:pt x="1632" y="139"/>
                      <a:pt x="1548" y="156"/>
                      <a:pt x="1468" y="192"/>
                    </a:cubicBezTo>
                    <a:cubicBezTo>
                      <a:pt x="1238" y="280"/>
                      <a:pt x="1061" y="475"/>
                      <a:pt x="973" y="705"/>
                    </a:cubicBezTo>
                    <a:cubicBezTo>
                      <a:pt x="920" y="882"/>
                      <a:pt x="902" y="1076"/>
                      <a:pt x="920" y="1271"/>
                    </a:cubicBezTo>
                    <a:cubicBezTo>
                      <a:pt x="796" y="1165"/>
                      <a:pt x="637" y="1094"/>
                      <a:pt x="478" y="1058"/>
                    </a:cubicBezTo>
                    <a:cubicBezTo>
                      <a:pt x="464" y="1057"/>
                      <a:pt x="451" y="1056"/>
                      <a:pt x="437" y="1056"/>
                    </a:cubicBezTo>
                    <a:cubicBezTo>
                      <a:pt x="289" y="1056"/>
                      <a:pt x="134" y="1141"/>
                      <a:pt x="53" y="1271"/>
                    </a:cubicBezTo>
                    <a:cubicBezTo>
                      <a:pt x="0" y="1412"/>
                      <a:pt x="0" y="1571"/>
                      <a:pt x="89" y="1713"/>
                    </a:cubicBezTo>
                    <a:cubicBezTo>
                      <a:pt x="283" y="2137"/>
                      <a:pt x="690" y="2420"/>
                      <a:pt x="1150" y="2438"/>
                    </a:cubicBezTo>
                    <a:lnTo>
                      <a:pt x="1132" y="2438"/>
                    </a:lnTo>
                    <a:cubicBezTo>
                      <a:pt x="1256" y="2438"/>
                      <a:pt x="1398" y="2456"/>
                      <a:pt x="1539" y="2473"/>
                    </a:cubicBezTo>
                    <a:cubicBezTo>
                      <a:pt x="1574" y="2473"/>
                      <a:pt x="1592" y="2491"/>
                      <a:pt x="1627" y="2509"/>
                    </a:cubicBezTo>
                    <a:cubicBezTo>
                      <a:pt x="1627" y="2544"/>
                      <a:pt x="1627" y="2597"/>
                      <a:pt x="1627" y="2632"/>
                    </a:cubicBezTo>
                    <a:cubicBezTo>
                      <a:pt x="1627" y="2703"/>
                      <a:pt x="1680" y="2756"/>
                      <a:pt x="1751" y="2756"/>
                    </a:cubicBezTo>
                    <a:cubicBezTo>
                      <a:pt x="1787" y="2765"/>
                      <a:pt x="1822" y="2769"/>
                      <a:pt x="1855" y="2769"/>
                    </a:cubicBezTo>
                    <a:cubicBezTo>
                      <a:pt x="1888" y="2769"/>
                      <a:pt x="1919" y="2765"/>
                      <a:pt x="1946" y="2756"/>
                    </a:cubicBezTo>
                    <a:cubicBezTo>
                      <a:pt x="2070" y="2756"/>
                      <a:pt x="2193" y="2774"/>
                      <a:pt x="2299" y="2827"/>
                    </a:cubicBezTo>
                    <a:cubicBezTo>
                      <a:pt x="2335" y="2827"/>
                      <a:pt x="2353" y="2862"/>
                      <a:pt x="2370" y="2880"/>
                    </a:cubicBezTo>
                    <a:cubicBezTo>
                      <a:pt x="2388" y="2915"/>
                      <a:pt x="2388" y="2951"/>
                      <a:pt x="2370" y="2986"/>
                    </a:cubicBezTo>
                    <a:lnTo>
                      <a:pt x="2229" y="3764"/>
                    </a:lnTo>
                    <a:cubicBezTo>
                      <a:pt x="2246" y="3788"/>
                      <a:pt x="2272" y="3798"/>
                      <a:pt x="2300" y="3798"/>
                    </a:cubicBezTo>
                    <a:cubicBezTo>
                      <a:pt x="2356" y="3798"/>
                      <a:pt x="2423" y="3758"/>
                      <a:pt x="2459" y="3711"/>
                    </a:cubicBezTo>
                    <a:cubicBezTo>
                      <a:pt x="2494" y="3623"/>
                      <a:pt x="2494" y="3517"/>
                      <a:pt x="2529" y="3428"/>
                    </a:cubicBezTo>
                    <a:cubicBezTo>
                      <a:pt x="2591" y="3292"/>
                      <a:pt x="2710" y="3232"/>
                      <a:pt x="2830" y="3232"/>
                    </a:cubicBezTo>
                    <a:cubicBezTo>
                      <a:pt x="3020" y="3232"/>
                      <a:pt x="3210" y="3384"/>
                      <a:pt x="3166" y="3623"/>
                    </a:cubicBezTo>
                    <a:cubicBezTo>
                      <a:pt x="3113" y="3782"/>
                      <a:pt x="2989" y="3906"/>
                      <a:pt x="2848" y="3977"/>
                    </a:cubicBezTo>
                    <a:cubicBezTo>
                      <a:pt x="2812" y="3977"/>
                      <a:pt x="2777" y="4012"/>
                      <a:pt x="2759" y="4047"/>
                    </a:cubicBezTo>
                    <a:cubicBezTo>
                      <a:pt x="2742" y="4065"/>
                      <a:pt x="2742" y="4100"/>
                      <a:pt x="2742" y="4136"/>
                    </a:cubicBezTo>
                    <a:cubicBezTo>
                      <a:pt x="2742" y="4242"/>
                      <a:pt x="2759" y="4330"/>
                      <a:pt x="2795" y="4419"/>
                    </a:cubicBezTo>
                    <a:lnTo>
                      <a:pt x="4015" y="3959"/>
                    </a:lnTo>
                    <a:cubicBezTo>
                      <a:pt x="4174" y="3906"/>
                      <a:pt x="4333" y="3817"/>
                      <a:pt x="4475" y="3694"/>
                    </a:cubicBezTo>
                    <a:cubicBezTo>
                      <a:pt x="4599" y="3570"/>
                      <a:pt x="4634" y="3358"/>
                      <a:pt x="4528" y="3216"/>
                    </a:cubicBezTo>
                    <a:cubicBezTo>
                      <a:pt x="4758" y="3216"/>
                      <a:pt x="5023" y="3181"/>
                      <a:pt x="5165" y="2986"/>
                    </a:cubicBezTo>
                    <a:cubicBezTo>
                      <a:pt x="5253" y="2809"/>
                      <a:pt x="5253" y="2615"/>
                      <a:pt x="5165" y="2438"/>
                    </a:cubicBezTo>
                    <a:cubicBezTo>
                      <a:pt x="5041" y="2226"/>
                      <a:pt x="4864" y="2049"/>
                      <a:pt x="4652" y="1943"/>
                    </a:cubicBezTo>
                    <a:lnTo>
                      <a:pt x="4652" y="1943"/>
                    </a:lnTo>
                    <a:cubicBezTo>
                      <a:pt x="4671" y="1950"/>
                      <a:pt x="4691" y="1954"/>
                      <a:pt x="4712" y="1954"/>
                    </a:cubicBezTo>
                    <a:cubicBezTo>
                      <a:pt x="4789" y="1954"/>
                      <a:pt x="4871" y="1906"/>
                      <a:pt x="4899" y="1837"/>
                    </a:cubicBezTo>
                    <a:cubicBezTo>
                      <a:pt x="4935" y="1730"/>
                      <a:pt x="4935" y="1624"/>
                      <a:pt x="4899" y="1536"/>
                    </a:cubicBezTo>
                    <a:cubicBezTo>
                      <a:pt x="4790" y="1194"/>
                      <a:pt x="4477" y="975"/>
                      <a:pt x="4126" y="975"/>
                    </a:cubicBezTo>
                    <a:cubicBezTo>
                      <a:pt x="4078" y="975"/>
                      <a:pt x="4029" y="979"/>
                      <a:pt x="3980" y="988"/>
                    </a:cubicBezTo>
                    <a:cubicBezTo>
                      <a:pt x="4068" y="828"/>
                      <a:pt x="4068" y="616"/>
                      <a:pt x="3962" y="457"/>
                    </a:cubicBezTo>
                    <a:cubicBezTo>
                      <a:pt x="3775" y="149"/>
                      <a:pt x="3466" y="0"/>
                      <a:pt x="31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>
                <a:off x="7664353" y="3872857"/>
                <a:ext cx="12036" cy="585"/>
              </a:xfrm>
              <a:custGeom>
                <a:rect b="b" l="l" r="r" t="t"/>
                <a:pathLst>
                  <a:path extrusionOk="0" fill="none" h="19" w="391">
                    <a:moveTo>
                      <a:pt x="1" y="18"/>
                    </a:moveTo>
                    <a:lnTo>
                      <a:pt x="390" y="1"/>
                    </a:lnTo>
                  </a:path>
                </a:pathLst>
              </a:custGeom>
              <a:noFill/>
              <a:ln cap="rnd" cmpd="sng" w="13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>
                <a:off x="7668724" y="3846199"/>
                <a:ext cx="18531" cy="4371"/>
              </a:xfrm>
              <a:custGeom>
                <a:rect b="b" l="l" r="r" t="t"/>
                <a:pathLst>
                  <a:path extrusionOk="0" h="142" w="602">
                    <a:moveTo>
                      <a:pt x="54" y="0"/>
                    </a:moveTo>
                    <a:cubicBezTo>
                      <a:pt x="0" y="0"/>
                      <a:pt x="0" y="89"/>
                      <a:pt x="54" y="89"/>
                    </a:cubicBezTo>
                    <a:cubicBezTo>
                      <a:pt x="230" y="106"/>
                      <a:pt x="390" y="124"/>
                      <a:pt x="549" y="142"/>
                    </a:cubicBezTo>
                    <a:cubicBezTo>
                      <a:pt x="602" y="142"/>
                      <a:pt x="602" y="53"/>
                      <a:pt x="549" y="35"/>
                    </a:cubicBezTo>
                    <a:cubicBezTo>
                      <a:pt x="390" y="18"/>
                      <a:pt x="230" y="18"/>
                      <a:pt x="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4"/>
              <p:cNvSpPr/>
              <p:nvPr/>
            </p:nvSpPr>
            <p:spPr>
              <a:xfrm>
                <a:off x="7671433" y="3848354"/>
                <a:ext cx="3848" cy="2770"/>
              </a:xfrm>
              <a:custGeom>
                <a:rect b="b" l="l" r="r" t="t"/>
                <a:pathLst>
                  <a:path extrusionOk="0" h="90" w="125">
                    <a:moveTo>
                      <a:pt x="72" y="1"/>
                    </a:moveTo>
                    <a:cubicBezTo>
                      <a:pt x="1" y="1"/>
                      <a:pt x="1" y="89"/>
                      <a:pt x="72" y="89"/>
                    </a:cubicBezTo>
                    <a:cubicBezTo>
                      <a:pt x="125" y="89"/>
                      <a:pt x="125" y="1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3" name="Google Shape;453;p24"/>
            <p:cNvGrpSpPr/>
            <p:nvPr/>
          </p:nvGrpSpPr>
          <p:grpSpPr>
            <a:xfrm>
              <a:off x="4752048" y="3496939"/>
              <a:ext cx="683059" cy="1465462"/>
              <a:chOff x="4751743" y="3762933"/>
              <a:chExt cx="594533" cy="1275534"/>
            </a:xfrm>
          </p:grpSpPr>
          <p:sp>
            <p:nvSpPr>
              <p:cNvPr id="454" name="Google Shape;454;p24"/>
              <p:cNvSpPr/>
              <p:nvPr/>
            </p:nvSpPr>
            <p:spPr>
              <a:xfrm>
                <a:off x="4837226" y="3840751"/>
                <a:ext cx="70800" cy="108354"/>
              </a:xfrm>
              <a:custGeom>
                <a:rect b="b" l="l" r="r" t="t"/>
                <a:pathLst>
                  <a:path extrusionOk="0" h="3520" w="2300">
                    <a:moveTo>
                      <a:pt x="1097" y="0"/>
                    </a:moveTo>
                    <a:lnTo>
                      <a:pt x="0" y="1274"/>
                    </a:lnTo>
                    <a:lnTo>
                      <a:pt x="708" y="1963"/>
                    </a:lnTo>
                    <a:lnTo>
                      <a:pt x="2300" y="3520"/>
                    </a:lnTo>
                    <a:lnTo>
                      <a:pt x="2300" y="3520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4"/>
              <p:cNvSpPr/>
              <p:nvPr/>
            </p:nvSpPr>
            <p:spPr>
              <a:xfrm>
                <a:off x="4861729" y="3895667"/>
                <a:ext cx="136120" cy="217324"/>
              </a:xfrm>
              <a:custGeom>
                <a:rect b="b" l="l" r="r" t="t"/>
                <a:pathLst>
                  <a:path extrusionOk="0" h="7060" w="4422">
                    <a:moveTo>
                      <a:pt x="3398" y="1"/>
                    </a:moveTo>
                    <a:cubicBezTo>
                      <a:pt x="2208" y="1"/>
                      <a:pt x="2140" y="1064"/>
                      <a:pt x="2140" y="1064"/>
                    </a:cubicBezTo>
                    <a:lnTo>
                      <a:pt x="0" y="6139"/>
                    </a:lnTo>
                    <a:cubicBezTo>
                      <a:pt x="725" y="6493"/>
                      <a:pt x="1468" y="6776"/>
                      <a:pt x="2211" y="7059"/>
                    </a:cubicBezTo>
                    <a:cubicBezTo>
                      <a:pt x="3042" y="4548"/>
                      <a:pt x="4422" y="56"/>
                      <a:pt x="3484" y="3"/>
                    </a:cubicBezTo>
                    <a:cubicBezTo>
                      <a:pt x="3455" y="1"/>
                      <a:pt x="3426" y="1"/>
                      <a:pt x="3398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4"/>
              <p:cNvSpPr/>
              <p:nvPr/>
            </p:nvSpPr>
            <p:spPr>
              <a:xfrm>
                <a:off x="5058799" y="3898745"/>
                <a:ext cx="91486" cy="419473"/>
              </a:xfrm>
              <a:custGeom>
                <a:rect b="b" l="l" r="r" t="t"/>
                <a:pathLst>
                  <a:path extrusionOk="0" h="13627" w="2972">
                    <a:moveTo>
                      <a:pt x="123" y="1"/>
                    </a:moveTo>
                    <a:cubicBezTo>
                      <a:pt x="82" y="1"/>
                      <a:pt x="41" y="4"/>
                      <a:pt x="1" y="9"/>
                    </a:cubicBezTo>
                    <a:lnTo>
                      <a:pt x="18" y="203"/>
                    </a:lnTo>
                    <a:cubicBezTo>
                      <a:pt x="53" y="198"/>
                      <a:pt x="87" y="195"/>
                      <a:pt x="121" y="195"/>
                    </a:cubicBezTo>
                    <a:cubicBezTo>
                      <a:pt x="316" y="195"/>
                      <a:pt x="504" y="277"/>
                      <a:pt x="655" y="398"/>
                    </a:cubicBezTo>
                    <a:cubicBezTo>
                      <a:pt x="1663" y="1247"/>
                      <a:pt x="1911" y="4271"/>
                      <a:pt x="1999" y="5420"/>
                    </a:cubicBezTo>
                    <a:cubicBezTo>
                      <a:pt x="2017" y="5597"/>
                      <a:pt x="2034" y="5739"/>
                      <a:pt x="2034" y="5827"/>
                    </a:cubicBezTo>
                    <a:cubicBezTo>
                      <a:pt x="2123" y="6712"/>
                      <a:pt x="2777" y="13556"/>
                      <a:pt x="2777" y="13627"/>
                    </a:cubicBezTo>
                    <a:lnTo>
                      <a:pt x="2972" y="13609"/>
                    </a:lnTo>
                    <a:cubicBezTo>
                      <a:pt x="2972" y="13538"/>
                      <a:pt x="2317" y="6694"/>
                      <a:pt x="2229" y="5810"/>
                    </a:cubicBezTo>
                    <a:cubicBezTo>
                      <a:pt x="2211" y="5703"/>
                      <a:pt x="2211" y="5580"/>
                      <a:pt x="2194" y="5403"/>
                    </a:cubicBezTo>
                    <a:cubicBezTo>
                      <a:pt x="2088" y="4129"/>
                      <a:pt x="1840" y="1141"/>
                      <a:pt x="779" y="256"/>
                    </a:cubicBezTo>
                    <a:cubicBezTo>
                      <a:pt x="597" y="90"/>
                      <a:pt x="364" y="1"/>
                      <a:pt x="1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4"/>
              <p:cNvSpPr/>
              <p:nvPr/>
            </p:nvSpPr>
            <p:spPr>
              <a:xfrm>
                <a:off x="4838304" y="4151592"/>
                <a:ext cx="260266" cy="840054"/>
              </a:xfrm>
              <a:custGeom>
                <a:rect b="b" l="l" r="r" t="t"/>
                <a:pathLst>
                  <a:path extrusionOk="0" h="27290" w="8455">
                    <a:moveTo>
                      <a:pt x="1752" y="1"/>
                    </a:moveTo>
                    <a:lnTo>
                      <a:pt x="1" y="27078"/>
                    </a:lnTo>
                    <a:lnTo>
                      <a:pt x="1522" y="27290"/>
                    </a:lnTo>
                    <a:lnTo>
                      <a:pt x="8455" y="761"/>
                    </a:lnTo>
                    <a:lnTo>
                      <a:pt x="1752" y="1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4"/>
              <p:cNvSpPr/>
              <p:nvPr/>
            </p:nvSpPr>
            <p:spPr>
              <a:xfrm>
                <a:off x="4993478" y="3833117"/>
                <a:ext cx="35954" cy="64828"/>
              </a:xfrm>
              <a:custGeom>
                <a:rect b="b" l="l" r="r" t="t"/>
                <a:pathLst>
                  <a:path extrusionOk="0" h="2106" w="1168">
                    <a:moveTo>
                      <a:pt x="1168" y="1"/>
                    </a:moveTo>
                    <a:lnTo>
                      <a:pt x="266" y="407"/>
                    </a:lnTo>
                    <a:lnTo>
                      <a:pt x="0" y="2052"/>
                    </a:lnTo>
                    <a:lnTo>
                      <a:pt x="1168" y="2105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4"/>
              <p:cNvSpPr/>
              <p:nvPr/>
            </p:nvSpPr>
            <p:spPr>
              <a:xfrm>
                <a:off x="4964081" y="4384616"/>
                <a:ext cx="261343" cy="595611"/>
              </a:xfrm>
              <a:custGeom>
                <a:rect b="b" l="l" r="r" t="t"/>
                <a:pathLst>
                  <a:path extrusionOk="0" h="19349" w="8490">
                    <a:moveTo>
                      <a:pt x="5076" y="0"/>
                    </a:moveTo>
                    <a:lnTo>
                      <a:pt x="4422" y="177"/>
                    </a:lnTo>
                    <a:cubicBezTo>
                      <a:pt x="2954" y="566"/>
                      <a:pt x="1486" y="938"/>
                      <a:pt x="0" y="1221"/>
                    </a:cubicBezTo>
                    <a:lnTo>
                      <a:pt x="7022" y="19349"/>
                    </a:lnTo>
                    <a:lnTo>
                      <a:pt x="8489" y="18906"/>
                    </a:lnTo>
                    <a:lnTo>
                      <a:pt x="5076" y="0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4"/>
              <p:cNvSpPr/>
              <p:nvPr/>
            </p:nvSpPr>
            <p:spPr>
              <a:xfrm>
                <a:off x="4881338" y="3895174"/>
                <a:ext cx="242812" cy="179154"/>
              </a:xfrm>
              <a:custGeom>
                <a:rect b="b" l="l" r="r" t="t"/>
                <a:pathLst>
                  <a:path extrusionOk="0" h="5820" w="7888">
                    <a:moveTo>
                      <a:pt x="3095" y="1"/>
                    </a:moveTo>
                    <a:lnTo>
                      <a:pt x="2847" y="36"/>
                    </a:lnTo>
                    <a:cubicBezTo>
                      <a:pt x="2281" y="284"/>
                      <a:pt x="1804" y="726"/>
                      <a:pt x="1503" y="1274"/>
                    </a:cubicBezTo>
                    <a:lnTo>
                      <a:pt x="71" y="3025"/>
                    </a:lnTo>
                    <a:cubicBezTo>
                      <a:pt x="71" y="3025"/>
                      <a:pt x="0" y="3644"/>
                      <a:pt x="814" y="3909"/>
                    </a:cubicBezTo>
                    <a:cubicBezTo>
                      <a:pt x="760" y="4352"/>
                      <a:pt x="707" y="4829"/>
                      <a:pt x="654" y="5289"/>
                    </a:cubicBezTo>
                    <a:lnTo>
                      <a:pt x="4032" y="5430"/>
                    </a:lnTo>
                    <a:lnTo>
                      <a:pt x="3997" y="5625"/>
                    </a:lnTo>
                    <a:cubicBezTo>
                      <a:pt x="4457" y="5572"/>
                      <a:pt x="4934" y="5536"/>
                      <a:pt x="5412" y="5501"/>
                    </a:cubicBezTo>
                    <a:lnTo>
                      <a:pt x="6526" y="5554"/>
                    </a:lnTo>
                    <a:lnTo>
                      <a:pt x="6668" y="5819"/>
                    </a:lnTo>
                    <a:lnTo>
                      <a:pt x="6668" y="5819"/>
                    </a:lnTo>
                    <a:lnTo>
                      <a:pt x="6615" y="5413"/>
                    </a:lnTo>
                    <a:lnTo>
                      <a:pt x="7198" y="5360"/>
                    </a:lnTo>
                    <a:lnTo>
                      <a:pt x="7322" y="5342"/>
                    </a:lnTo>
                    <a:cubicBezTo>
                      <a:pt x="7340" y="5271"/>
                      <a:pt x="7357" y="5200"/>
                      <a:pt x="7375" y="5130"/>
                    </a:cubicBezTo>
                    <a:cubicBezTo>
                      <a:pt x="7428" y="4917"/>
                      <a:pt x="7481" y="4705"/>
                      <a:pt x="7499" y="4493"/>
                    </a:cubicBezTo>
                    <a:lnTo>
                      <a:pt x="7499" y="4405"/>
                    </a:lnTo>
                    <a:cubicBezTo>
                      <a:pt x="7499" y="3803"/>
                      <a:pt x="7888" y="691"/>
                      <a:pt x="5978" y="319"/>
                    </a:cubicBezTo>
                    <a:lnTo>
                      <a:pt x="5323" y="142"/>
                    </a:lnTo>
                    <a:lnTo>
                      <a:pt x="4563" y="7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4"/>
              <p:cNvSpPr/>
              <p:nvPr/>
            </p:nvSpPr>
            <p:spPr>
              <a:xfrm>
                <a:off x="4811092" y="4073743"/>
                <a:ext cx="535185" cy="888568"/>
              </a:xfrm>
              <a:custGeom>
                <a:rect b="b" l="l" r="r" t="t"/>
                <a:pathLst>
                  <a:path extrusionOk="0" h="28866" w="17386">
                    <a:moveTo>
                      <a:pt x="9445" y="1"/>
                    </a:moveTo>
                    <a:lnTo>
                      <a:pt x="8401" y="89"/>
                    </a:lnTo>
                    <a:lnTo>
                      <a:pt x="8012" y="107"/>
                    </a:lnTo>
                    <a:cubicBezTo>
                      <a:pt x="7411" y="142"/>
                      <a:pt x="6810" y="178"/>
                      <a:pt x="6191" y="195"/>
                    </a:cubicBezTo>
                    <a:lnTo>
                      <a:pt x="6155" y="408"/>
                    </a:lnTo>
                    <a:lnTo>
                      <a:pt x="6138" y="478"/>
                    </a:lnTo>
                    <a:lnTo>
                      <a:pt x="5925" y="478"/>
                    </a:lnTo>
                    <a:lnTo>
                      <a:pt x="4227" y="443"/>
                    </a:lnTo>
                    <a:lnTo>
                      <a:pt x="3821" y="443"/>
                    </a:lnTo>
                    <a:lnTo>
                      <a:pt x="2848" y="408"/>
                    </a:lnTo>
                    <a:cubicBezTo>
                      <a:pt x="2760" y="1186"/>
                      <a:pt x="2706" y="1893"/>
                      <a:pt x="2671" y="2353"/>
                    </a:cubicBezTo>
                    <a:cubicBezTo>
                      <a:pt x="2671" y="2353"/>
                      <a:pt x="1026" y="15016"/>
                      <a:pt x="903" y="16714"/>
                    </a:cubicBezTo>
                    <a:cubicBezTo>
                      <a:pt x="779" y="18412"/>
                      <a:pt x="1" y="27573"/>
                      <a:pt x="1" y="27573"/>
                    </a:cubicBezTo>
                    <a:cubicBezTo>
                      <a:pt x="1" y="27573"/>
                      <a:pt x="584" y="28015"/>
                      <a:pt x="1911" y="28386"/>
                    </a:cubicBezTo>
                    <a:cubicBezTo>
                      <a:pt x="2034" y="28422"/>
                      <a:pt x="2158" y="28457"/>
                      <a:pt x="2300" y="28475"/>
                    </a:cubicBezTo>
                    <a:cubicBezTo>
                      <a:pt x="3444" y="28740"/>
                      <a:pt x="4619" y="28866"/>
                      <a:pt x="5797" y="28866"/>
                    </a:cubicBezTo>
                    <a:cubicBezTo>
                      <a:pt x="5875" y="28866"/>
                      <a:pt x="5953" y="28865"/>
                      <a:pt x="6031" y="28864"/>
                    </a:cubicBezTo>
                    <a:lnTo>
                      <a:pt x="6420" y="28864"/>
                    </a:lnTo>
                    <a:cubicBezTo>
                      <a:pt x="6686" y="28846"/>
                      <a:pt x="6986" y="28846"/>
                      <a:pt x="7287" y="28811"/>
                    </a:cubicBezTo>
                    <a:cubicBezTo>
                      <a:pt x="9003" y="28705"/>
                      <a:pt x="10718" y="28439"/>
                      <a:pt x="12398" y="28050"/>
                    </a:cubicBezTo>
                    <a:lnTo>
                      <a:pt x="12787" y="27944"/>
                    </a:lnTo>
                    <a:cubicBezTo>
                      <a:pt x="14132" y="27626"/>
                      <a:pt x="15458" y="27237"/>
                      <a:pt x="16767" y="26777"/>
                    </a:cubicBezTo>
                    <a:cubicBezTo>
                      <a:pt x="17138" y="26671"/>
                      <a:pt x="17386" y="26582"/>
                      <a:pt x="17386" y="26547"/>
                    </a:cubicBezTo>
                    <a:cubicBezTo>
                      <a:pt x="17386" y="26282"/>
                      <a:pt x="12098" y="17545"/>
                      <a:pt x="12098" y="17545"/>
                    </a:cubicBezTo>
                    <a:lnTo>
                      <a:pt x="10435" y="5961"/>
                    </a:lnTo>
                    <a:cubicBezTo>
                      <a:pt x="10453" y="5731"/>
                      <a:pt x="10435" y="5501"/>
                      <a:pt x="10417" y="5271"/>
                    </a:cubicBezTo>
                    <a:cubicBezTo>
                      <a:pt x="10028" y="1752"/>
                      <a:pt x="9250" y="531"/>
                      <a:pt x="9250" y="531"/>
                    </a:cubicBezTo>
                    <a:cubicBezTo>
                      <a:pt x="9250" y="531"/>
                      <a:pt x="9339" y="319"/>
                      <a:pt x="94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4"/>
              <p:cNvSpPr/>
              <p:nvPr/>
            </p:nvSpPr>
            <p:spPr>
              <a:xfrm>
                <a:off x="5058245" y="4077560"/>
                <a:ext cx="146494" cy="859663"/>
              </a:xfrm>
              <a:custGeom>
                <a:rect b="b" l="l" r="r" t="t"/>
                <a:pathLst>
                  <a:path extrusionOk="0" h="27927" w="4759">
                    <a:moveTo>
                      <a:pt x="390" y="1"/>
                    </a:moveTo>
                    <a:lnTo>
                      <a:pt x="1" y="18"/>
                    </a:lnTo>
                    <a:cubicBezTo>
                      <a:pt x="496" y="5395"/>
                      <a:pt x="1080" y="10754"/>
                      <a:pt x="1327" y="16148"/>
                    </a:cubicBezTo>
                    <a:cubicBezTo>
                      <a:pt x="1433" y="18801"/>
                      <a:pt x="2424" y="21347"/>
                      <a:pt x="3167" y="23876"/>
                    </a:cubicBezTo>
                    <a:cubicBezTo>
                      <a:pt x="3573" y="25220"/>
                      <a:pt x="3963" y="26565"/>
                      <a:pt x="4369" y="27926"/>
                    </a:cubicBezTo>
                    <a:lnTo>
                      <a:pt x="4758" y="27820"/>
                    </a:lnTo>
                    <a:cubicBezTo>
                      <a:pt x="4369" y="26547"/>
                      <a:pt x="3998" y="25256"/>
                      <a:pt x="3609" y="23965"/>
                    </a:cubicBezTo>
                    <a:cubicBezTo>
                      <a:pt x="2813" y="21277"/>
                      <a:pt x="1805" y="18588"/>
                      <a:pt x="1716" y="15759"/>
                    </a:cubicBezTo>
                    <a:cubicBezTo>
                      <a:pt x="1522" y="10506"/>
                      <a:pt x="885" y="5236"/>
                      <a:pt x="3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4"/>
              <p:cNvSpPr/>
              <p:nvPr/>
            </p:nvSpPr>
            <p:spPr>
              <a:xfrm>
                <a:off x="4869887" y="4087349"/>
                <a:ext cx="71354" cy="863480"/>
              </a:xfrm>
              <a:custGeom>
                <a:rect b="b" l="l" r="r" t="t"/>
                <a:pathLst>
                  <a:path extrusionOk="0" h="28051" w="2318">
                    <a:moveTo>
                      <a:pt x="1928" y="1"/>
                    </a:moveTo>
                    <a:cubicBezTo>
                      <a:pt x="1062" y="4918"/>
                      <a:pt x="814" y="9923"/>
                      <a:pt x="602" y="14910"/>
                    </a:cubicBezTo>
                    <a:lnTo>
                      <a:pt x="1" y="27944"/>
                    </a:lnTo>
                    <a:cubicBezTo>
                      <a:pt x="124" y="27980"/>
                      <a:pt x="248" y="28015"/>
                      <a:pt x="390" y="28051"/>
                    </a:cubicBezTo>
                    <a:cubicBezTo>
                      <a:pt x="584" y="23788"/>
                      <a:pt x="779" y="19526"/>
                      <a:pt x="973" y="15281"/>
                    </a:cubicBezTo>
                    <a:cubicBezTo>
                      <a:pt x="1221" y="10170"/>
                      <a:pt x="1433" y="5041"/>
                      <a:pt x="2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4"/>
              <p:cNvSpPr/>
              <p:nvPr/>
            </p:nvSpPr>
            <p:spPr>
              <a:xfrm>
                <a:off x="4964081" y="4086611"/>
                <a:ext cx="44665" cy="875639"/>
              </a:xfrm>
              <a:custGeom>
                <a:rect b="b" l="l" r="r" t="t"/>
                <a:pathLst>
                  <a:path extrusionOk="0" h="28446" w="1451">
                    <a:moveTo>
                      <a:pt x="1112" y="1"/>
                    </a:moveTo>
                    <a:cubicBezTo>
                      <a:pt x="1055" y="1"/>
                      <a:pt x="995" y="20"/>
                      <a:pt x="955" y="60"/>
                    </a:cubicBezTo>
                    <a:cubicBezTo>
                      <a:pt x="920" y="96"/>
                      <a:pt x="902" y="131"/>
                      <a:pt x="902" y="184"/>
                    </a:cubicBezTo>
                    <a:cubicBezTo>
                      <a:pt x="442" y="9593"/>
                      <a:pt x="0" y="19072"/>
                      <a:pt x="1061" y="28446"/>
                    </a:cubicBezTo>
                    <a:lnTo>
                      <a:pt x="1450" y="28446"/>
                    </a:lnTo>
                    <a:cubicBezTo>
                      <a:pt x="372" y="19072"/>
                      <a:pt x="831" y="9593"/>
                      <a:pt x="1291" y="184"/>
                    </a:cubicBezTo>
                    <a:cubicBezTo>
                      <a:pt x="1291" y="96"/>
                      <a:pt x="1256" y="25"/>
                      <a:pt x="1168" y="7"/>
                    </a:cubicBezTo>
                    <a:cubicBezTo>
                      <a:pt x="1150" y="3"/>
                      <a:pt x="1131" y="1"/>
                      <a:pt x="11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4"/>
              <p:cNvSpPr/>
              <p:nvPr/>
            </p:nvSpPr>
            <p:spPr>
              <a:xfrm>
                <a:off x="4896021" y="4058506"/>
                <a:ext cx="5479" cy="28351"/>
              </a:xfrm>
              <a:custGeom>
                <a:rect b="b" l="l" r="r" t="t"/>
                <a:pathLst>
                  <a:path extrusionOk="0" h="921" w="178">
                    <a:moveTo>
                      <a:pt x="107" y="1"/>
                    </a:moveTo>
                    <a:lnTo>
                      <a:pt x="1" y="920"/>
                    </a:lnTo>
                    <a:lnTo>
                      <a:pt x="89" y="920"/>
                    </a:lnTo>
                    <a:cubicBezTo>
                      <a:pt x="124" y="620"/>
                      <a:pt x="142" y="301"/>
                      <a:pt x="177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4"/>
              <p:cNvSpPr/>
              <p:nvPr/>
            </p:nvSpPr>
            <p:spPr>
              <a:xfrm>
                <a:off x="5087119" y="4074298"/>
                <a:ext cx="8742" cy="16900"/>
              </a:xfrm>
              <a:custGeom>
                <a:rect b="b" l="l" r="r" t="t"/>
                <a:pathLst>
                  <a:path extrusionOk="0" h="549" w="284">
                    <a:moveTo>
                      <a:pt x="0" y="0"/>
                    </a:moveTo>
                    <a:lnTo>
                      <a:pt x="53" y="531"/>
                    </a:lnTo>
                    <a:lnTo>
                      <a:pt x="283" y="5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4"/>
              <p:cNvSpPr/>
              <p:nvPr/>
            </p:nvSpPr>
            <p:spPr>
              <a:xfrm>
                <a:off x="4898730" y="4058506"/>
                <a:ext cx="190051" cy="32691"/>
              </a:xfrm>
              <a:custGeom>
                <a:rect b="b" l="l" r="r" t="t"/>
                <a:pathLst>
                  <a:path extrusionOk="0" h="1062" w="6174">
                    <a:moveTo>
                      <a:pt x="89" y="1"/>
                    </a:moveTo>
                    <a:cubicBezTo>
                      <a:pt x="54" y="301"/>
                      <a:pt x="36" y="620"/>
                      <a:pt x="1" y="920"/>
                    </a:cubicBezTo>
                    <a:lnTo>
                      <a:pt x="6173" y="1062"/>
                    </a:lnTo>
                    <a:lnTo>
                      <a:pt x="6120" y="513"/>
                    </a:lnTo>
                    <a:lnTo>
                      <a:pt x="5961" y="248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4"/>
              <p:cNvSpPr/>
              <p:nvPr/>
            </p:nvSpPr>
            <p:spPr>
              <a:xfrm>
                <a:off x="4973870" y="3796116"/>
                <a:ext cx="79511" cy="79511"/>
              </a:xfrm>
              <a:custGeom>
                <a:rect b="b" l="l" r="r" t="t"/>
                <a:pathLst>
                  <a:path extrusionOk="0" h="2583" w="2583">
                    <a:moveTo>
                      <a:pt x="1309" y="0"/>
                    </a:moveTo>
                    <a:cubicBezTo>
                      <a:pt x="602" y="0"/>
                      <a:pt x="18" y="566"/>
                      <a:pt x="1" y="1291"/>
                    </a:cubicBezTo>
                    <a:lnTo>
                      <a:pt x="1" y="1875"/>
                    </a:lnTo>
                    <a:cubicBezTo>
                      <a:pt x="1" y="1999"/>
                      <a:pt x="36" y="2122"/>
                      <a:pt x="71" y="2246"/>
                    </a:cubicBezTo>
                    <a:cubicBezTo>
                      <a:pt x="195" y="2511"/>
                      <a:pt x="496" y="2582"/>
                      <a:pt x="1292" y="2582"/>
                    </a:cubicBezTo>
                    <a:cubicBezTo>
                      <a:pt x="1999" y="2582"/>
                      <a:pt x="2583" y="2016"/>
                      <a:pt x="2583" y="1309"/>
                    </a:cubicBezTo>
                    <a:cubicBezTo>
                      <a:pt x="2583" y="601"/>
                      <a:pt x="2017" y="18"/>
                      <a:pt x="1309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4"/>
              <p:cNvSpPr/>
              <p:nvPr/>
            </p:nvSpPr>
            <p:spPr>
              <a:xfrm>
                <a:off x="5004375" y="3823328"/>
                <a:ext cx="19608" cy="9266"/>
              </a:xfrm>
              <a:custGeom>
                <a:rect b="b" l="l" r="r" t="t"/>
                <a:pathLst>
                  <a:path extrusionOk="0" fill="none" h="301" w="637">
                    <a:moveTo>
                      <a:pt x="0" y="159"/>
                    </a:moveTo>
                    <a:cubicBezTo>
                      <a:pt x="0" y="159"/>
                      <a:pt x="265" y="0"/>
                      <a:pt x="637" y="301"/>
                    </a:cubicBezTo>
                  </a:path>
                </a:pathLst>
              </a:custGeom>
              <a:noFill/>
              <a:ln cap="rnd" cmpd="sng" w="13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4"/>
              <p:cNvSpPr/>
              <p:nvPr/>
            </p:nvSpPr>
            <p:spPr>
              <a:xfrm>
                <a:off x="4975501" y="3822774"/>
                <a:ext cx="15268" cy="4402"/>
              </a:xfrm>
              <a:custGeom>
                <a:rect b="b" l="l" r="r" t="t"/>
                <a:pathLst>
                  <a:path extrusionOk="0" fill="none" h="143" w="496">
                    <a:moveTo>
                      <a:pt x="496" y="142"/>
                    </a:moveTo>
                    <a:cubicBezTo>
                      <a:pt x="354" y="18"/>
                      <a:pt x="178" y="1"/>
                      <a:pt x="1" y="54"/>
                    </a:cubicBezTo>
                  </a:path>
                </a:pathLst>
              </a:custGeom>
              <a:noFill/>
              <a:ln cap="rnd" cmpd="sng" w="13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4"/>
              <p:cNvSpPr/>
              <p:nvPr/>
            </p:nvSpPr>
            <p:spPr>
              <a:xfrm>
                <a:off x="4985321" y="3829854"/>
                <a:ext cx="10374" cy="23980"/>
              </a:xfrm>
              <a:custGeom>
                <a:rect b="b" l="l" r="r" t="t"/>
                <a:pathLst>
                  <a:path extrusionOk="0" fill="none" h="779" w="337">
                    <a:moveTo>
                      <a:pt x="336" y="779"/>
                    </a:moveTo>
                    <a:lnTo>
                      <a:pt x="0" y="690"/>
                    </a:lnTo>
                    <a:cubicBezTo>
                      <a:pt x="88" y="496"/>
                      <a:pt x="212" y="531"/>
                      <a:pt x="230" y="1"/>
                    </a:cubicBezTo>
                  </a:path>
                </a:pathLst>
              </a:custGeom>
              <a:noFill/>
              <a:ln cap="rnd" cmpd="sng" w="13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4"/>
              <p:cNvSpPr/>
              <p:nvPr/>
            </p:nvSpPr>
            <p:spPr>
              <a:xfrm>
                <a:off x="4978764" y="3836934"/>
                <a:ext cx="3848" cy="3294"/>
              </a:xfrm>
              <a:custGeom>
                <a:rect b="b" l="l" r="r" t="t"/>
                <a:pathLst>
                  <a:path extrusionOk="0" h="107" w="125">
                    <a:moveTo>
                      <a:pt x="72" y="0"/>
                    </a:moveTo>
                    <a:cubicBezTo>
                      <a:pt x="1" y="0"/>
                      <a:pt x="1" y="107"/>
                      <a:pt x="72" y="107"/>
                    </a:cubicBezTo>
                    <a:cubicBezTo>
                      <a:pt x="125" y="107"/>
                      <a:pt x="125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4"/>
              <p:cNvSpPr/>
              <p:nvPr/>
            </p:nvSpPr>
            <p:spPr>
              <a:xfrm>
                <a:off x="5006007" y="3840197"/>
                <a:ext cx="3817" cy="2740"/>
              </a:xfrm>
              <a:custGeom>
                <a:rect b="b" l="l" r="r" t="t"/>
                <a:pathLst>
                  <a:path extrusionOk="0" h="89" w="124">
                    <a:moveTo>
                      <a:pt x="53" y="1"/>
                    </a:moveTo>
                    <a:cubicBezTo>
                      <a:pt x="0" y="1"/>
                      <a:pt x="0" y="89"/>
                      <a:pt x="53" y="89"/>
                    </a:cubicBezTo>
                    <a:cubicBezTo>
                      <a:pt x="124" y="89"/>
                      <a:pt x="124" y="1"/>
                      <a:pt x="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4"/>
              <p:cNvSpPr/>
              <p:nvPr/>
            </p:nvSpPr>
            <p:spPr>
              <a:xfrm>
                <a:off x="4985844" y="3859189"/>
                <a:ext cx="17300" cy="4987"/>
              </a:xfrm>
              <a:custGeom>
                <a:rect b="b" l="l" r="r" t="t"/>
                <a:pathLst>
                  <a:path extrusionOk="0" h="162" w="562">
                    <a:moveTo>
                      <a:pt x="490" y="1"/>
                    </a:moveTo>
                    <a:cubicBezTo>
                      <a:pt x="486" y="1"/>
                      <a:pt x="482" y="1"/>
                      <a:pt x="478" y="3"/>
                    </a:cubicBezTo>
                    <a:cubicBezTo>
                      <a:pt x="337" y="56"/>
                      <a:pt x="195" y="73"/>
                      <a:pt x="54" y="73"/>
                    </a:cubicBezTo>
                    <a:cubicBezTo>
                      <a:pt x="1" y="73"/>
                      <a:pt x="1" y="162"/>
                      <a:pt x="54" y="162"/>
                    </a:cubicBezTo>
                    <a:cubicBezTo>
                      <a:pt x="213" y="162"/>
                      <a:pt x="354" y="144"/>
                      <a:pt x="496" y="109"/>
                    </a:cubicBezTo>
                    <a:cubicBezTo>
                      <a:pt x="561" y="92"/>
                      <a:pt x="536" y="1"/>
                      <a:pt x="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4"/>
              <p:cNvSpPr/>
              <p:nvPr/>
            </p:nvSpPr>
            <p:spPr>
              <a:xfrm>
                <a:off x="4751743" y="4984567"/>
                <a:ext cx="135043" cy="53900"/>
              </a:xfrm>
              <a:custGeom>
                <a:rect b="b" l="l" r="r" t="t"/>
                <a:pathLst>
                  <a:path extrusionOk="0" h="1751" w="4387">
                    <a:moveTo>
                      <a:pt x="2689" y="0"/>
                    </a:moveTo>
                    <a:cubicBezTo>
                      <a:pt x="2459" y="0"/>
                      <a:pt x="337" y="0"/>
                      <a:pt x="160" y="265"/>
                    </a:cubicBezTo>
                    <a:cubicBezTo>
                      <a:pt x="1" y="513"/>
                      <a:pt x="4122" y="1751"/>
                      <a:pt x="4122" y="1751"/>
                    </a:cubicBezTo>
                    <a:lnTo>
                      <a:pt x="4387" y="495"/>
                    </a:lnTo>
                    <a:lnTo>
                      <a:pt x="26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4"/>
              <p:cNvSpPr/>
              <p:nvPr/>
            </p:nvSpPr>
            <p:spPr>
              <a:xfrm>
                <a:off x="4834518" y="4965512"/>
                <a:ext cx="58271" cy="34322"/>
              </a:xfrm>
              <a:custGeom>
                <a:rect b="b" l="l" r="r" t="t"/>
                <a:pathLst>
                  <a:path extrusionOk="0" h="1115" w="1893">
                    <a:moveTo>
                      <a:pt x="88" y="0"/>
                    </a:moveTo>
                    <a:lnTo>
                      <a:pt x="0" y="619"/>
                    </a:lnTo>
                    <a:lnTo>
                      <a:pt x="1698" y="1114"/>
                    </a:lnTo>
                    <a:lnTo>
                      <a:pt x="1892" y="19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4"/>
              <p:cNvSpPr/>
              <p:nvPr/>
            </p:nvSpPr>
            <p:spPr>
              <a:xfrm>
                <a:off x="5109221" y="4980750"/>
                <a:ext cx="130364" cy="49991"/>
              </a:xfrm>
              <a:custGeom>
                <a:rect b="b" l="l" r="r" t="t"/>
                <a:pathLst>
                  <a:path extrusionOk="0" h="1624" w="4235">
                    <a:moveTo>
                      <a:pt x="3951" y="0"/>
                    </a:moveTo>
                    <a:lnTo>
                      <a:pt x="2200" y="248"/>
                    </a:lnTo>
                    <a:cubicBezTo>
                      <a:pt x="2006" y="336"/>
                      <a:pt x="60" y="1238"/>
                      <a:pt x="7" y="1539"/>
                    </a:cubicBezTo>
                    <a:cubicBezTo>
                      <a:pt x="0" y="1599"/>
                      <a:pt x="165" y="1623"/>
                      <a:pt x="433" y="1623"/>
                    </a:cubicBezTo>
                    <a:cubicBezTo>
                      <a:pt x="1506" y="1623"/>
                      <a:pt x="4234" y="1238"/>
                      <a:pt x="4234" y="1238"/>
                    </a:cubicBezTo>
                    <a:lnTo>
                      <a:pt x="39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4"/>
              <p:cNvSpPr/>
              <p:nvPr/>
            </p:nvSpPr>
            <p:spPr>
              <a:xfrm>
                <a:off x="5171494" y="4952430"/>
                <a:ext cx="59379" cy="35954"/>
              </a:xfrm>
              <a:custGeom>
                <a:rect b="b" l="l" r="r" t="t"/>
                <a:pathLst>
                  <a:path extrusionOk="0" h="1168" w="1929">
                    <a:moveTo>
                      <a:pt x="1716" y="1"/>
                    </a:moveTo>
                    <a:lnTo>
                      <a:pt x="1" y="584"/>
                    </a:lnTo>
                    <a:lnTo>
                      <a:pt x="177" y="1168"/>
                    </a:lnTo>
                    <a:lnTo>
                      <a:pt x="1928" y="920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4"/>
              <p:cNvSpPr/>
              <p:nvPr/>
            </p:nvSpPr>
            <p:spPr>
              <a:xfrm>
                <a:off x="4935761" y="3895174"/>
                <a:ext cx="108908" cy="48175"/>
              </a:xfrm>
              <a:custGeom>
                <a:rect b="b" l="l" r="r" t="t"/>
                <a:pathLst>
                  <a:path extrusionOk="0" h="1565" w="3538">
                    <a:moveTo>
                      <a:pt x="1327" y="1"/>
                    </a:moveTo>
                    <a:cubicBezTo>
                      <a:pt x="938" y="337"/>
                      <a:pt x="1" y="1274"/>
                      <a:pt x="690" y="1433"/>
                    </a:cubicBezTo>
                    <a:cubicBezTo>
                      <a:pt x="1008" y="1513"/>
                      <a:pt x="1315" y="1565"/>
                      <a:pt x="1602" y="1565"/>
                    </a:cubicBezTo>
                    <a:cubicBezTo>
                      <a:pt x="2082" y="1565"/>
                      <a:pt x="2503" y="1419"/>
                      <a:pt x="2813" y="1009"/>
                    </a:cubicBezTo>
                    <a:cubicBezTo>
                      <a:pt x="3060" y="673"/>
                      <a:pt x="3343" y="355"/>
                      <a:pt x="3538" y="142"/>
                    </a:cubicBezTo>
                    <a:lnTo>
                      <a:pt x="2795" y="72"/>
                    </a:lnTo>
                    <a:lnTo>
                      <a:pt x="1398" y="1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4"/>
              <p:cNvSpPr/>
              <p:nvPr/>
            </p:nvSpPr>
            <p:spPr>
              <a:xfrm>
                <a:off x="4879675" y="4307844"/>
                <a:ext cx="309272" cy="136797"/>
              </a:xfrm>
              <a:custGeom>
                <a:rect b="b" l="l" r="r" t="t"/>
                <a:pathLst>
                  <a:path extrusionOk="0" h="4444" w="10047">
                    <a:moveTo>
                      <a:pt x="1451" y="1"/>
                    </a:moveTo>
                    <a:cubicBezTo>
                      <a:pt x="1451" y="1"/>
                      <a:pt x="1" y="2742"/>
                      <a:pt x="1327" y="4033"/>
                    </a:cubicBezTo>
                    <a:cubicBezTo>
                      <a:pt x="1663" y="4368"/>
                      <a:pt x="2458" y="4437"/>
                      <a:pt x="3344" y="4437"/>
                    </a:cubicBezTo>
                    <a:cubicBezTo>
                      <a:pt x="3954" y="4437"/>
                      <a:pt x="4606" y="4404"/>
                      <a:pt x="5183" y="4404"/>
                    </a:cubicBezTo>
                    <a:cubicBezTo>
                      <a:pt x="5904" y="4404"/>
                      <a:pt x="6609" y="4444"/>
                      <a:pt x="7233" y="4444"/>
                    </a:cubicBezTo>
                    <a:cubicBezTo>
                      <a:pt x="8230" y="4444"/>
                      <a:pt x="9017" y="4343"/>
                      <a:pt x="9321" y="3821"/>
                    </a:cubicBezTo>
                    <a:cubicBezTo>
                      <a:pt x="10047" y="2547"/>
                      <a:pt x="8932" y="1"/>
                      <a:pt x="89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4"/>
              <p:cNvSpPr/>
              <p:nvPr/>
            </p:nvSpPr>
            <p:spPr>
              <a:xfrm>
                <a:off x="4921601" y="4315478"/>
                <a:ext cx="235240" cy="72985"/>
              </a:xfrm>
              <a:custGeom>
                <a:rect b="b" l="l" r="r" t="t"/>
                <a:pathLst>
                  <a:path extrusionOk="0" fill="none" h="2371" w="7642">
                    <a:moveTo>
                      <a:pt x="160" y="0"/>
                    </a:moveTo>
                    <a:lnTo>
                      <a:pt x="1" y="2370"/>
                    </a:lnTo>
                    <a:lnTo>
                      <a:pt x="7641" y="2352"/>
                    </a:lnTo>
                    <a:lnTo>
                      <a:pt x="7482" y="36"/>
                    </a:lnTo>
                  </a:path>
                </a:pathLst>
              </a:custGeom>
              <a:noFill/>
              <a:ln cap="rnd" cmpd="sng" w="13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4"/>
              <p:cNvSpPr/>
              <p:nvPr/>
            </p:nvSpPr>
            <p:spPr>
              <a:xfrm>
                <a:off x="4924864" y="3898991"/>
                <a:ext cx="140491" cy="414332"/>
              </a:xfrm>
              <a:custGeom>
                <a:rect b="b" l="l" r="r" t="t"/>
                <a:pathLst>
                  <a:path extrusionOk="0" h="13460" w="4564">
                    <a:moveTo>
                      <a:pt x="4546" y="1"/>
                    </a:moveTo>
                    <a:cubicBezTo>
                      <a:pt x="3096" y="1"/>
                      <a:pt x="1858" y="4245"/>
                      <a:pt x="1805" y="4440"/>
                    </a:cubicBezTo>
                    <a:cubicBezTo>
                      <a:pt x="1398" y="5819"/>
                      <a:pt x="19" y="13353"/>
                      <a:pt x="1" y="13424"/>
                    </a:cubicBezTo>
                    <a:lnTo>
                      <a:pt x="195" y="13460"/>
                    </a:lnTo>
                    <a:cubicBezTo>
                      <a:pt x="213" y="13389"/>
                      <a:pt x="1593" y="5855"/>
                      <a:pt x="1999" y="4475"/>
                    </a:cubicBezTo>
                    <a:cubicBezTo>
                      <a:pt x="2495" y="2760"/>
                      <a:pt x="3591" y="195"/>
                      <a:pt x="4564" y="195"/>
                    </a:cubicBezTo>
                    <a:lnTo>
                      <a:pt x="45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4977133" y="3778262"/>
                <a:ext cx="105122" cy="95641"/>
              </a:xfrm>
              <a:custGeom>
                <a:rect b="b" l="l" r="r" t="t"/>
                <a:pathLst>
                  <a:path extrusionOk="0" h="3107" w="3415">
                    <a:moveTo>
                      <a:pt x="1101" y="1"/>
                    </a:moveTo>
                    <a:cubicBezTo>
                      <a:pt x="791" y="1"/>
                      <a:pt x="480" y="106"/>
                      <a:pt x="231" y="297"/>
                    </a:cubicBezTo>
                    <a:cubicBezTo>
                      <a:pt x="71" y="385"/>
                      <a:pt x="1" y="580"/>
                      <a:pt x="18" y="757"/>
                    </a:cubicBezTo>
                    <a:cubicBezTo>
                      <a:pt x="71" y="881"/>
                      <a:pt x="195" y="969"/>
                      <a:pt x="319" y="1004"/>
                    </a:cubicBezTo>
                    <a:cubicBezTo>
                      <a:pt x="390" y="1013"/>
                      <a:pt x="456" y="1018"/>
                      <a:pt x="522" y="1018"/>
                    </a:cubicBezTo>
                    <a:cubicBezTo>
                      <a:pt x="589" y="1018"/>
                      <a:pt x="655" y="1013"/>
                      <a:pt x="726" y="1004"/>
                    </a:cubicBezTo>
                    <a:cubicBezTo>
                      <a:pt x="778" y="999"/>
                      <a:pt x="831" y="997"/>
                      <a:pt x="885" y="997"/>
                    </a:cubicBezTo>
                    <a:cubicBezTo>
                      <a:pt x="1015" y="997"/>
                      <a:pt x="1149" y="1010"/>
                      <a:pt x="1274" y="1022"/>
                    </a:cubicBezTo>
                    <a:cubicBezTo>
                      <a:pt x="1433" y="1040"/>
                      <a:pt x="1610" y="1111"/>
                      <a:pt x="1628" y="1270"/>
                    </a:cubicBezTo>
                    <a:cubicBezTo>
                      <a:pt x="1645" y="1358"/>
                      <a:pt x="1592" y="1482"/>
                      <a:pt x="1663" y="1570"/>
                    </a:cubicBezTo>
                    <a:cubicBezTo>
                      <a:pt x="1734" y="1641"/>
                      <a:pt x="1805" y="1606"/>
                      <a:pt x="1840" y="1677"/>
                    </a:cubicBezTo>
                    <a:cubicBezTo>
                      <a:pt x="1858" y="1730"/>
                      <a:pt x="1858" y="1783"/>
                      <a:pt x="1822" y="1836"/>
                    </a:cubicBezTo>
                    <a:cubicBezTo>
                      <a:pt x="1787" y="1889"/>
                      <a:pt x="1752" y="1942"/>
                      <a:pt x="1734" y="1995"/>
                    </a:cubicBezTo>
                    <a:cubicBezTo>
                      <a:pt x="1734" y="2053"/>
                      <a:pt x="1769" y="2110"/>
                      <a:pt x="1811" y="2110"/>
                    </a:cubicBezTo>
                    <a:cubicBezTo>
                      <a:pt x="1821" y="2110"/>
                      <a:pt x="1830" y="2107"/>
                      <a:pt x="1840" y="2101"/>
                    </a:cubicBezTo>
                    <a:cubicBezTo>
                      <a:pt x="1911" y="2083"/>
                      <a:pt x="1893" y="1977"/>
                      <a:pt x="1928" y="1924"/>
                    </a:cubicBezTo>
                    <a:cubicBezTo>
                      <a:pt x="1962" y="1891"/>
                      <a:pt x="2003" y="1875"/>
                      <a:pt x="2042" y="1875"/>
                    </a:cubicBezTo>
                    <a:cubicBezTo>
                      <a:pt x="2106" y="1875"/>
                      <a:pt x="2165" y="1918"/>
                      <a:pt x="2176" y="1995"/>
                    </a:cubicBezTo>
                    <a:cubicBezTo>
                      <a:pt x="2247" y="2119"/>
                      <a:pt x="2229" y="2260"/>
                      <a:pt x="2158" y="2366"/>
                    </a:cubicBezTo>
                    <a:cubicBezTo>
                      <a:pt x="2070" y="2472"/>
                      <a:pt x="1946" y="2525"/>
                      <a:pt x="1805" y="2525"/>
                    </a:cubicBezTo>
                    <a:lnTo>
                      <a:pt x="1716" y="3091"/>
                    </a:lnTo>
                    <a:cubicBezTo>
                      <a:pt x="1789" y="3101"/>
                      <a:pt x="1863" y="3106"/>
                      <a:pt x="1936" y="3106"/>
                    </a:cubicBezTo>
                    <a:cubicBezTo>
                      <a:pt x="2255" y="3106"/>
                      <a:pt x="2575" y="3013"/>
                      <a:pt x="2848" y="2826"/>
                    </a:cubicBezTo>
                    <a:cubicBezTo>
                      <a:pt x="3007" y="2738"/>
                      <a:pt x="3166" y="2614"/>
                      <a:pt x="3273" y="2455"/>
                    </a:cubicBezTo>
                    <a:cubicBezTo>
                      <a:pt x="3414" y="2189"/>
                      <a:pt x="3379" y="1871"/>
                      <a:pt x="3202" y="1641"/>
                    </a:cubicBezTo>
                    <a:cubicBezTo>
                      <a:pt x="3113" y="1517"/>
                      <a:pt x="2990" y="1411"/>
                      <a:pt x="2884" y="1305"/>
                    </a:cubicBezTo>
                    <a:cubicBezTo>
                      <a:pt x="2777" y="1181"/>
                      <a:pt x="2742" y="1004"/>
                      <a:pt x="2813" y="863"/>
                    </a:cubicBezTo>
                    <a:cubicBezTo>
                      <a:pt x="2618" y="792"/>
                      <a:pt x="2424" y="668"/>
                      <a:pt x="2300" y="492"/>
                    </a:cubicBezTo>
                    <a:cubicBezTo>
                      <a:pt x="2017" y="226"/>
                      <a:pt x="1663" y="67"/>
                      <a:pt x="1292" y="14"/>
                    </a:cubicBezTo>
                    <a:cubicBezTo>
                      <a:pt x="1229" y="5"/>
                      <a:pt x="1165" y="1"/>
                      <a:pt x="1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4"/>
              <p:cNvSpPr/>
              <p:nvPr/>
            </p:nvSpPr>
            <p:spPr>
              <a:xfrm>
                <a:off x="5055536" y="3762933"/>
                <a:ext cx="43034" cy="47343"/>
              </a:xfrm>
              <a:custGeom>
                <a:rect b="b" l="l" r="r" t="t"/>
                <a:pathLst>
                  <a:path extrusionOk="0" h="1538" w="1398">
                    <a:moveTo>
                      <a:pt x="737" y="0"/>
                    </a:moveTo>
                    <a:cubicBezTo>
                      <a:pt x="519" y="0"/>
                      <a:pt x="313" y="130"/>
                      <a:pt x="230" y="353"/>
                    </a:cubicBezTo>
                    <a:cubicBezTo>
                      <a:pt x="107" y="654"/>
                      <a:pt x="283" y="1007"/>
                      <a:pt x="213" y="1343"/>
                    </a:cubicBezTo>
                    <a:cubicBezTo>
                      <a:pt x="195" y="1379"/>
                      <a:pt x="177" y="1432"/>
                      <a:pt x="124" y="1432"/>
                    </a:cubicBezTo>
                    <a:lnTo>
                      <a:pt x="0" y="1538"/>
                    </a:lnTo>
                    <a:cubicBezTo>
                      <a:pt x="283" y="1361"/>
                      <a:pt x="637" y="1432"/>
                      <a:pt x="973" y="1396"/>
                    </a:cubicBezTo>
                    <a:cubicBezTo>
                      <a:pt x="1009" y="1396"/>
                      <a:pt x="1062" y="1379"/>
                      <a:pt x="1097" y="1361"/>
                    </a:cubicBezTo>
                    <a:cubicBezTo>
                      <a:pt x="1132" y="1326"/>
                      <a:pt x="1168" y="1290"/>
                      <a:pt x="1185" y="1255"/>
                    </a:cubicBezTo>
                    <a:cubicBezTo>
                      <a:pt x="1274" y="1131"/>
                      <a:pt x="1327" y="990"/>
                      <a:pt x="1362" y="848"/>
                    </a:cubicBezTo>
                    <a:cubicBezTo>
                      <a:pt x="1398" y="636"/>
                      <a:pt x="1345" y="424"/>
                      <a:pt x="1221" y="264"/>
                    </a:cubicBezTo>
                    <a:cubicBezTo>
                      <a:pt x="1168" y="194"/>
                      <a:pt x="1115" y="141"/>
                      <a:pt x="1062" y="105"/>
                    </a:cubicBezTo>
                    <a:cubicBezTo>
                      <a:pt x="960" y="34"/>
                      <a:pt x="847" y="0"/>
                      <a:pt x="7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4"/>
              <p:cNvSpPr/>
              <p:nvPr/>
            </p:nvSpPr>
            <p:spPr>
              <a:xfrm>
                <a:off x="4812169" y="3940363"/>
                <a:ext cx="90377" cy="203072"/>
              </a:xfrm>
              <a:custGeom>
                <a:rect b="b" l="l" r="r" t="t"/>
                <a:pathLst>
                  <a:path extrusionOk="0" h="6597" w="2936">
                    <a:moveTo>
                      <a:pt x="1115" y="1"/>
                    </a:moveTo>
                    <a:cubicBezTo>
                      <a:pt x="1115" y="1"/>
                      <a:pt x="1" y="4917"/>
                      <a:pt x="868" y="6085"/>
                    </a:cubicBezTo>
                    <a:cubicBezTo>
                      <a:pt x="1134" y="6438"/>
                      <a:pt x="1438" y="6596"/>
                      <a:pt x="1725" y="6596"/>
                    </a:cubicBezTo>
                    <a:cubicBezTo>
                      <a:pt x="2371" y="6596"/>
                      <a:pt x="2935" y="5798"/>
                      <a:pt x="2813" y="4634"/>
                    </a:cubicBezTo>
                    <a:lnTo>
                      <a:pt x="1876" y="107"/>
                    </a:lnTo>
                    <a:cubicBezTo>
                      <a:pt x="1876" y="107"/>
                      <a:pt x="1504" y="71"/>
                      <a:pt x="1115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4"/>
              <p:cNvSpPr/>
              <p:nvPr/>
            </p:nvSpPr>
            <p:spPr>
              <a:xfrm>
                <a:off x="4838858" y="3897360"/>
                <a:ext cx="15822" cy="25611"/>
              </a:xfrm>
              <a:custGeom>
                <a:rect b="b" l="l" r="r" t="t"/>
                <a:pathLst>
                  <a:path extrusionOk="0" h="832" w="514">
                    <a:moveTo>
                      <a:pt x="177" y="1"/>
                    </a:moveTo>
                    <a:lnTo>
                      <a:pt x="1" y="726"/>
                    </a:lnTo>
                    <a:lnTo>
                      <a:pt x="513" y="832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4"/>
              <p:cNvSpPr/>
              <p:nvPr/>
            </p:nvSpPr>
            <p:spPr>
              <a:xfrm>
                <a:off x="4841567" y="3842905"/>
                <a:ext cx="51776" cy="45804"/>
              </a:xfrm>
              <a:custGeom>
                <a:rect b="b" l="l" r="r" t="t"/>
                <a:pathLst>
                  <a:path extrusionOk="0" h="1488" w="1682">
                    <a:moveTo>
                      <a:pt x="1096" y="1"/>
                    </a:moveTo>
                    <a:cubicBezTo>
                      <a:pt x="1046" y="1"/>
                      <a:pt x="18" y="1133"/>
                      <a:pt x="1" y="1151"/>
                    </a:cubicBezTo>
                    <a:cubicBezTo>
                      <a:pt x="1" y="1151"/>
                      <a:pt x="1566" y="1487"/>
                      <a:pt x="1676" y="1487"/>
                    </a:cubicBezTo>
                    <a:cubicBezTo>
                      <a:pt x="1678" y="1487"/>
                      <a:pt x="1680" y="1487"/>
                      <a:pt x="1681" y="1487"/>
                    </a:cubicBezTo>
                    <a:cubicBezTo>
                      <a:pt x="1504" y="974"/>
                      <a:pt x="1327" y="479"/>
                      <a:pt x="1097" y="1"/>
                    </a:cubicBezTo>
                    <a:cubicBezTo>
                      <a:pt x="1097" y="1"/>
                      <a:pt x="1097" y="1"/>
                      <a:pt x="10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838858" y="3844568"/>
                <a:ext cx="62642" cy="58825"/>
              </a:xfrm>
              <a:custGeom>
                <a:rect b="b" l="l" r="r" t="t"/>
                <a:pathLst>
                  <a:path extrusionOk="0" h="1911" w="2035">
                    <a:moveTo>
                      <a:pt x="1380" y="0"/>
                    </a:moveTo>
                    <a:lnTo>
                      <a:pt x="1" y="1150"/>
                    </a:lnTo>
                    <a:lnTo>
                      <a:pt x="425" y="1503"/>
                    </a:lnTo>
                    <a:lnTo>
                      <a:pt x="2034" y="1910"/>
                    </a:lnTo>
                    <a:lnTo>
                      <a:pt x="13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4"/>
              <p:cNvSpPr/>
              <p:nvPr/>
            </p:nvSpPr>
            <p:spPr>
              <a:xfrm>
                <a:off x="4839935" y="3854357"/>
                <a:ext cx="71754" cy="55008"/>
              </a:xfrm>
              <a:custGeom>
                <a:rect b="b" l="l" r="r" t="t"/>
                <a:pathLst>
                  <a:path extrusionOk="0" h="1787" w="2331">
                    <a:moveTo>
                      <a:pt x="1823" y="0"/>
                    </a:moveTo>
                    <a:cubicBezTo>
                      <a:pt x="1823" y="0"/>
                      <a:pt x="36" y="832"/>
                      <a:pt x="1" y="832"/>
                    </a:cubicBezTo>
                    <a:lnTo>
                      <a:pt x="638" y="1274"/>
                    </a:lnTo>
                    <a:cubicBezTo>
                      <a:pt x="638" y="1274"/>
                      <a:pt x="2300" y="1787"/>
                      <a:pt x="2318" y="1787"/>
                    </a:cubicBezTo>
                    <a:cubicBezTo>
                      <a:pt x="2318" y="1787"/>
                      <a:pt x="2318" y="1787"/>
                      <a:pt x="2318" y="1787"/>
                    </a:cubicBezTo>
                    <a:cubicBezTo>
                      <a:pt x="2330" y="1787"/>
                      <a:pt x="1823" y="0"/>
                      <a:pt x="18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4"/>
              <p:cNvSpPr/>
              <p:nvPr/>
            </p:nvSpPr>
            <p:spPr>
              <a:xfrm>
                <a:off x="4837226" y="3864699"/>
                <a:ext cx="94225" cy="99120"/>
              </a:xfrm>
              <a:custGeom>
                <a:rect b="b" l="l" r="r" t="t"/>
                <a:pathLst>
                  <a:path extrusionOk="0" h="3220" w="3061">
                    <a:moveTo>
                      <a:pt x="2123" y="0"/>
                    </a:moveTo>
                    <a:lnTo>
                      <a:pt x="0" y="496"/>
                    </a:lnTo>
                    <a:lnTo>
                      <a:pt x="973" y="3219"/>
                    </a:lnTo>
                    <a:lnTo>
                      <a:pt x="3060" y="3148"/>
                    </a:lnTo>
                    <a:lnTo>
                      <a:pt x="212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4"/>
              <p:cNvSpPr/>
              <p:nvPr/>
            </p:nvSpPr>
            <p:spPr>
              <a:xfrm>
                <a:off x="4833594" y="3909765"/>
                <a:ext cx="59195" cy="44450"/>
              </a:xfrm>
              <a:custGeom>
                <a:rect b="b" l="l" r="r" t="t"/>
                <a:pathLst>
                  <a:path extrusionOk="0" h="1444" w="1923">
                    <a:moveTo>
                      <a:pt x="1533" y="0"/>
                    </a:moveTo>
                    <a:cubicBezTo>
                      <a:pt x="1170" y="0"/>
                      <a:pt x="254" y="252"/>
                      <a:pt x="225" y="252"/>
                    </a:cubicBezTo>
                    <a:cubicBezTo>
                      <a:pt x="172" y="270"/>
                      <a:pt x="136" y="305"/>
                      <a:pt x="118" y="358"/>
                    </a:cubicBezTo>
                    <a:cubicBezTo>
                      <a:pt x="1" y="644"/>
                      <a:pt x="251" y="1443"/>
                      <a:pt x="550" y="1443"/>
                    </a:cubicBezTo>
                    <a:cubicBezTo>
                      <a:pt x="565" y="1443"/>
                      <a:pt x="581" y="1441"/>
                      <a:pt x="596" y="1437"/>
                    </a:cubicBezTo>
                    <a:cubicBezTo>
                      <a:pt x="773" y="1384"/>
                      <a:pt x="1392" y="1295"/>
                      <a:pt x="1410" y="1101"/>
                    </a:cubicBezTo>
                    <a:cubicBezTo>
                      <a:pt x="1416" y="1027"/>
                      <a:pt x="1347" y="1004"/>
                      <a:pt x="1258" y="1004"/>
                    </a:cubicBezTo>
                    <a:cubicBezTo>
                      <a:pt x="1170" y="1004"/>
                      <a:pt x="1064" y="1026"/>
                      <a:pt x="993" y="1044"/>
                    </a:cubicBezTo>
                    <a:lnTo>
                      <a:pt x="993" y="1044"/>
                    </a:lnTo>
                    <a:cubicBezTo>
                      <a:pt x="1197" y="986"/>
                      <a:pt x="1728" y="826"/>
                      <a:pt x="1728" y="712"/>
                    </a:cubicBezTo>
                    <a:cubicBezTo>
                      <a:pt x="1728" y="686"/>
                      <a:pt x="1688" y="675"/>
                      <a:pt x="1625" y="675"/>
                    </a:cubicBezTo>
                    <a:cubicBezTo>
                      <a:pt x="1393" y="675"/>
                      <a:pt x="844" y="818"/>
                      <a:pt x="844" y="818"/>
                    </a:cubicBezTo>
                    <a:cubicBezTo>
                      <a:pt x="844" y="818"/>
                      <a:pt x="1922" y="535"/>
                      <a:pt x="1887" y="376"/>
                    </a:cubicBezTo>
                    <a:cubicBezTo>
                      <a:pt x="1874" y="332"/>
                      <a:pt x="1799" y="315"/>
                      <a:pt x="1693" y="315"/>
                    </a:cubicBezTo>
                    <a:cubicBezTo>
                      <a:pt x="1377" y="315"/>
                      <a:pt x="791" y="464"/>
                      <a:pt x="791" y="464"/>
                    </a:cubicBezTo>
                    <a:cubicBezTo>
                      <a:pt x="791" y="464"/>
                      <a:pt x="1746" y="181"/>
                      <a:pt x="1675" y="40"/>
                    </a:cubicBezTo>
                    <a:cubicBezTo>
                      <a:pt x="1662" y="12"/>
                      <a:pt x="1610" y="0"/>
                      <a:pt x="1533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4"/>
              <p:cNvSpPr/>
              <p:nvPr/>
            </p:nvSpPr>
            <p:spPr>
              <a:xfrm>
                <a:off x="5009270" y="4326345"/>
                <a:ext cx="54454" cy="22009"/>
              </a:xfrm>
              <a:custGeom>
                <a:rect b="b" l="l" r="r" t="t"/>
                <a:pathLst>
                  <a:path extrusionOk="0" h="715" w="1769">
                    <a:moveTo>
                      <a:pt x="1238" y="1"/>
                    </a:moveTo>
                    <a:lnTo>
                      <a:pt x="0" y="549"/>
                    </a:lnTo>
                    <a:cubicBezTo>
                      <a:pt x="0" y="549"/>
                      <a:pt x="22" y="715"/>
                      <a:pt x="275" y="715"/>
                    </a:cubicBezTo>
                    <a:cubicBezTo>
                      <a:pt x="343" y="715"/>
                      <a:pt x="427" y="703"/>
                      <a:pt x="531" y="673"/>
                    </a:cubicBezTo>
                    <a:cubicBezTo>
                      <a:pt x="955" y="549"/>
                      <a:pt x="1380" y="372"/>
                      <a:pt x="1769" y="160"/>
                    </a:cubicBezTo>
                    <a:lnTo>
                      <a:pt x="1238" y="1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4"/>
              <p:cNvSpPr/>
              <p:nvPr/>
            </p:nvSpPr>
            <p:spPr>
              <a:xfrm>
                <a:off x="5026139" y="4326899"/>
                <a:ext cx="51191" cy="65382"/>
              </a:xfrm>
              <a:custGeom>
                <a:rect b="b" l="l" r="r" t="t"/>
                <a:pathLst>
                  <a:path extrusionOk="0" h="2124" w="1663">
                    <a:moveTo>
                      <a:pt x="673" y="1"/>
                    </a:moveTo>
                    <a:cubicBezTo>
                      <a:pt x="673" y="1"/>
                      <a:pt x="0" y="1398"/>
                      <a:pt x="53" y="1504"/>
                    </a:cubicBezTo>
                    <a:cubicBezTo>
                      <a:pt x="63" y="1520"/>
                      <a:pt x="76" y="1526"/>
                      <a:pt x="92" y="1526"/>
                    </a:cubicBezTo>
                    <a:cubicBezTo>
                      <a:pt x="154" y="1526"/>
                      <a:pt x="256" y="1425"/>
                      <a:pt x="302" y="1425"/>
                    </a:cubicBezTo>
                    <a:cubicBezTo>
                      <a:pt x="309" y="1425"/>
                      <a:pt x="315" y="1427"/>
                      <a:pt x="319" y="1433"/>
                    </a:cubicBezTo>
                    <a:cubicBezTo>
                      <a:pt x="372" y="1504"/>
                      <a:pt x="248" y="1716"/>
                      <a:pt x="372" y="1787"/>
                    </a:cubicBezTo>
                    <a:cubicBezTo>
                      <a:pt x="391" y="1800"/>
                      <a:pt x="410" y="1806"/>
                      <a:pt x="430" y="1806"/>
                    </a:cubicBezTo>
                    <a:cubicBezTo>
                      <a:pt x="540" y="1806"/>
                      <a:pt x="655" y="1628"/>
                      <a:pt x="655" y="1628"/>
                    </a:cubicBezTo>
                    <a:lnTo>
                      <a:pt x="655" y="1628"/>
                    </a:lnTo>
                    <a:cubicBezTo>
                      <a:pt x="655" y="1628"/>
                      <a:pt x="566" y="1911"/>
                      <a:pt x="690" y="1999"/>
                    </a:cubicBezTo>
                    <a:cubicBezTo>
                      <a:pt x="704" y="2010"/>
                      <a:pt x="718" y="2015"/>
                      <a:pt x="733" y="2015"/>
                    </a:cubicBezTo>
                    <a:cubicBezTo>
                      <a:pt x="834" y="2015"/>
                      <a:pt x="955" y="1787"/>
                      <a:pt x="955" y="1787"/>
                    </a:cubicBezTo>
                    <a:lnTo>
                      <a:pt x="955" y="1787"/>
                    </a:lnTo>
                    <a:cubicBezTo>
                      <a:pt x="955" y="1787"/>
                      <a:pt x="849" y="1999"/>
                      <a:pt x="973" y="2105"/>
                    </a:cubicBezTo>
                    <a:cubicBezTo>
                      <a:pt x="987" y="2117"/>
                      <a:pt x="1003" y="2123"/>
                      <a:pt x="1019" y="2123"/>
                    </a:cubicBezTo>
                    <a:cubicBezTo>
                      <a:pt x="1144" y="2123"/>
                      <a:pt x="1323" y="1786"/>
                      <a:pt x="1433" y="1504"/>
                    </a:cubicBezTo>
                    <a:cubicBezTo>
                      <a:pt x="1557" y="1186"/>
                      <a:pt x="1663" y="460"/>
                      <a:pt x="1380" y="284"/>
                    </a:cubicBezTo>
                    <a:cubicBezTo>
                      <a:pt x="1150" y="160"/>
                      <a:pt x="920" y="71"/>
                      <a:pt x="673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4"/>
              <p:cNvSpPr/>
              <p:nvPr/>
            </p:nvSpPr>
            <p:spPr>
              <a:xfrm>
                <a:off x="5010347" y="3907949"/>
                <a:ext cx="124700" cy="434772"/>
              </a:xfrm>
              <a:custGeom>
                <a:rect b="b" l="l" r="r" t="t"/>
                <a:pathLst>
                  <a:path extrusionOk="0" h="14124" w="4051">
                    <a:moveTo>
                      <a:pt x="1914" y="0"/>
                    </a:moveTo>
                    <a:cubicBezTo>
                      <a:pt x="1850" y="0"/>
                      <a:pt x="1784" y="3"/>
                      <a:pt x="1716" y="10"/>
                    </a:cubicBezTo>
                    <a:cubicBezTo>
                      <a:pt x="1" y="258"/>
                      <a:pt x="1875" y="8553"/>
                      <a:pt x="1875" y="8553"/>
                    </a:cubicBezTo>
                    <a:lnTo>
                      <a:pt x="1186" y="13611"/>
                    </a:lnTo>
                    <a:lnTo>
                      <a:pt x="2034" y="14124"/>
                    </a:lnTo>
                    <a:cubicBezTo>
                      <a:pt x="2034" y="14124"/>
                      <a:pt x="3962" y="8924"/>
                      <a:pt x="4015" y="7987"/>
                    </a:cubicBezTo>
                    <a:cubicBezTo>
                      <a:pt x="4051" y="7049"/>
                      <a:pt x="3732" y="3848"/>
                      <a:pt x="3662" y="2716"/>
                    </a:cubicBezTo>
                    <a:cubicBezTo>
                      <a:pt x="3611" y="1650"/>
                      <a:pt x="3333" y="0"/>
                      <a:pt x="1914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5" name="Google Shape;495;p24"/>
            <p:cNvGrpSpPr/>
            <p:nvPr/>
          </p:nvGrpSpPr>
          <p:grpSpPr>
            <a:xfrm>
              <a:off x="6274092" y="2669754"/>
              <a:ext cx="757425" cy="866649"/>
              <a:chOff x="6457402" y="2936792"/>
              <a:chExt cx="559687" cy="640491"/>
            </a:xfrm>
          </p:grpSpPr>
          <p:sp>
            <p:nvSpPr>
              <p:cNvPr id="496" name="Google Shape;496;p24"/>
              <p:cNvSpPr/>
              <p:nvPr/>
            </p:nvSpPr>
            <p:spPr>
              <a:xfrm>
                <a:off x="6696951" y="3053519"/>
                <a:ext cx="105646" cy="172074"/>
              </a:xfrm>
              <a:custGeom>
                <a:rect b="b" l="l" r="r" t="t"/>
                <a:pathLst>
                  <a:path extrusionOk="0" h="5590" w="3432">
                    <a:moveTo>
                      <a:pt x="0" y="1"/>
                    </a:moveTo>
                    <a:lnTo>
                      <a:pt x="142" y="850"/>
                    </a:lnTo>
                    <a:lnTo>
                      <a:pt x="212" y="1239"/>
                    </a:lnTo>
                    <a:lnTo>
                      <a:pt x="920" y="5589"/>
                    </a:lnTo>
                    <a:lnTo>
                      <a:pt x="3431" y="4422"/>
                    </a:lnTo>
                    <a:cubicBezTo>
                      <a:pt x="3431" y="4422"/>
                      <a:pt x="3042" y="3679"/>
                      <a:pt x="2512" y="2813"/>
                    </a:cubicBezTo>
                    <a:cubicBezTo>
                      <a:pt x="2441" y="2689"/>
                      <a:pt x="2388" y="2618"/>
                      <a:pt x="2299" y="2477"/>
                    </a:cubicBezTo>
                    <a:cubicBezTo>
                      <a:pt x="2211" y="2335"/>
                      <a:pt x="2105" y="2194"/>
                      <a:pt x="2034" y="2070"/>
                    </a:cubicBezTo>
                    <a:cubicBezTo>
                      <a:pt x="1946" y="1946"/>
                      <a:pt x="1857" y="1822"/>
                      <a:pt x="1787" y="1716"/>
                    </a:cubicBezTo>
                    <a:cubicBezTo>
                      <a:pt x="1610" y="1451"/>
                      <a:pt x="1433" y="1239"/>
                      <a:pt x="1256" y="1009"/>
                    </a:cubicBezTo>
                    <a:cubicBezTo>
                      <a:pt x="1168" y="885"/>
                      <a:pt x="1061" y="779"/>
                      <a:pt x="955" y="673"/>
                    </a:cubicBezTo>
                    <a:cubicBezTo>
                      <a:pt x="602" y="301"/>
                      <a:pt x="283" y="36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4"/>
              <p:cNvSpPr/>
              <p:nvPr/>
            </p:nvSpPr>
            <p:spPr>
              <a:xfrm>
                <a:off x="6693473" y="3074759"/>
                <a:ext cx="42141" cy="17515"/>
              </a:xfrm>
              <a:custGeom>
                <a:rect b="b" l="l" r="r" t="t"/>
                <a:pathLst>
                  <a:path extrusionOk="0" h="569" w="1369">
                    <a:moveTo>
                      <a:pt x="1068" y="0"/>
                    </a:moveTo>
                    <a:cubicBezTo>
                      <a:pt x="803" y="36"/>
                      <a:pt x="520" y="106"/>
                      <a:pt x="255" y="177"/>
                    </a:cubicBezTo>
                    <a:lnTo>
                      <a:pt x="237" y="177"/>
                    </a:lnTo>
                    <a:cubicBezTo>
                      <a:pt x="1" y="228"/>
                      <a:pt x="71" y="569"/>
                      <a:pt x="293" y="569"/>
                    </a:cubicBezTo>
                    <a:cubicBezTo>
                      <a:pt x="303" y="569"/>
                      <a:pt x="314" y="568"/>
                      <a:pt x="325" y="566"/>
                    </a:cubicBezTo>
                    <a:lnTo>
                      <a:pt x="343" y="566"/>
                    </a:lnTo>
                    <a:cubicBezTo>
                      <a:pt x="679" y="460"/>
                      <a:pt x="1033" y="389"/>
                      <a:pt x="1369" y="336"/>
                    </a:cubicBezTo>
                    <a:cubicBezTo>
                      <a:pt x="1281" y="213"/>
                      <a:pt x="1174" y="89"/>
                      <a:pt x="10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4"/>
              <p:cNvSpPr/>
              <p:nvPr/>
            </p:nvSpPr>
            <p:spPr>
              <a:xfrm>
                <a:off x="6708094" y="3106342"/>
                <a:ext cx="51499" cy="21117"/>
              </a:xfrm>
              <a:custGeom>
                <a:rect b="b" l="l" r="r" t="t"/>
                <a:pathLst>
                  <a:path extrusionOk="0" h="686" w="1673">
                    <a:moveTo>
                      <a:pt x="1425" y="0"/>
                    </a:moveTo>
                    <a:cubicBezTo>
                      <a:pt x="1018" y="53"/>
                      <a:pt x="611" y="159"/>
                      <a:pt x="222" y="301"/>
                    </a:cubicBezTo>
                    <a:cubicBezTo>
                      <a:pt x="0" y="380"/>
                      <a:pt x="62" y="686"/>
                      <a:pt x="255" y="686"/>
                    </a:cubicBezTo>
                    <a:cubicBezTo>
                      <a:pt x="278" y="686"/>
                      <a:pt x="302" y="682"/>
                      <a:pt x="328" y="672"/>
                    </a:cubicBezTo>
                    <a:cubicBezTo>
                      <a:pt x="752" y="513"/>
                      <a:pt x="1212" y="407"/>
                      <a:pt x="1672" y="354"/>
                    </a:cubicBezTo>
                    <a:cubicBezTo>
                      <a:pt x="1584" y="230"/>
                      <a:pt x="1495" y="106"/>
                      <a:pt x="14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4"/>
              <p:cNvSpPr/>
              <p:nvPr/>
            </p:nvSpPr>
            <p:spPr>
              <a:xfrm>
                <a:off x="6727611" y="3129737"/>
                <a:ext cx="46666" cy="23302"/>
              </a:xfrm>
              <a:custGeom>
                <a:rect b="b" l="l" r="r" t="t"/>
                <a:pathLst>
                  <a:path extrusionOk="0" h="757" w="1516">
                    <a:moveTo>
                      <a:pt x="1303" y="1"/>
                    </a:moveTo>
                    <a:cubicBezTo>
                      <a:pt x="932" y="107"/>
                      <a:pt x="561" y="231"/>
                      <a:pt x="207" y="372"/>
                    </a:cubicBezTo>
                    <a:cubicBezTo>
                      <a:pt x="0" y="436"/>
                      <a:pt x="51" y="756"/>
                      <a:pt x="243" y="756"/>
                    </a:cubicBezTo>
                    <a:cubicBezTo>
                      <a:pt x="265" y="756"/>
                      <a:pt x="288" y="752"/>
                      <a:pt x="313" y="743"/>
                    </a:cubicBezTo>
                    <a:cubicBezTo>
                      <a:pt x="702" y="602"/>
                      <a:pt x="1109" y="460"/>
                      <a:pt x="1516" y="354"/>
                    </a:cubicBezTo>
                    <a:cubicBezTo>
                      <a:pt x="1445" y="231"/>
                      <a:pt x="1374" y="124"/>
                      <a:pt x="13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4"/>
              <p:cNvSpPr/>
              <p:nvPr/>
            </p:nvSpPr>
            <p:spPr>
              <a:xfrm>
                <a:off x="6493879" y="3086179"/>
                <a:ext cx="200363" cy="314720"/>
              </a:xfrm>
              <a:custGeom>
                <a:rect b="b" l="l" r="r" t="t"/>
                <a:pathLst>
                  <a:path extrusionOk="0" h="10224" w="6509">
                    <a:moveTo>
                      <a:pt x="6509" y="1"/>
                    </a:moveTo>
                    <a:lnTo>
                      <a:pt x="779" y="885"/>
                    </a:lnTo>
                    <a:cubicBezTo>
                      <a:pt x="814" y="1009"/>
                      <a:pt x="1309" y="5077"/>
                      <a:pt x="1309" y="5077"/>
                    </a:cubicBezTo>
                    <a:lnTo>
                      <a:pt x="0" y="8472"/>
                    </a:lnTo>
                    <a:lnTo>
                      <a:pt x="5695" y="10223"/>
                    </a:lnTo>
                    <a:lnTo>
                      <a:pt x="6509" y="1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4"/>
              <p:cNvSpPr/>
              <p:nvPr/>
            </p:nvSpPr>
            <p:spPr>
              <a:xfrm>
                <a:off x="6491170" y="3043669"/>
                <a:ext cx="274949" cy="240719"/>
              </a:xfrm>
              <a:custGeom>
                <a:rect b="b" l="l" r="r" t="t"/>
                <a:pathLst>
                  <a:path extrusionOk="0" h="7820" w="8932">
                    <a:moveTo>
                      <a:pt x="3506" y="0"/>
                    </a:moveTo>
                    <a:cubicBezTo>
                      <a:pt x="3245" y="0"/>
                      <a:pt x="2984" y="7"/>
                      <a:pt x="2724" y="20"/>
                    </a:cubicBezTo>
                    <a:cubicBezTo>
                      <a:pt x="2069" y="73"/>
                      <a:pt x="1468" y="215"/>
                      <a:pt x="1079" y="497"/>
                    </a:cubicBezTo>
                    <a:cubicBezTo>
                      <a:pt x="920" y="604"/>
                      <a:pt x="796" y="745"/>
                      <a:pt x="707" y="887"/>
                    </a:cubicBezTo>
                    <a:cubicBezTo>
                      <a:pt x="672" y="993"/>
                      <a:pt x="637" y="1081"/>
                      <a:pt x="619" y="1187"/>
                    </a:cubicBezTo>
                    <a:cubicBezTo>
                      <a:pt x="584" y="1346"/>
                      <a:pt x="566" y="1523"/>
                      <a:pt x="548" y="1647"/>
                    </a:cubicBezTo>
                    <a:cubicBezTo>
                      <a:pt x="513" y="1789"/>
                      <a:pt x="513" y="1912"/>
                      <a:pt x="513" y="2036"/>
                    </a:cubicBezTo>
                    <a:cubicBezTo>
                      <a:pt x="513" y="2425"/>
                      <a:pt x="548" y="2814"/>
                      <a:pt x="584" y="3186"/>
                    </a:cubicBezTo>
                    <a:cubicBezTo>
                      <a:pt x="601" y="3310"/>
                      <a:pt x="619" y="3416"/>
                      <a:pt x="619" y="3522"/>
                    </a:cubicBezTo>
                    <a:cubicBezTo>
                      <a:pt x="619" y="3539"/>
                      <a:pt x="619" y="3557"/>
                      <a:pt x="619" y="3575"/>
                    </a:cubicBezTo>
                    <a:cubicBezTo>
                      <a:pt x="637" y="3875"/>
                      <a:pt x="690" y="4247"/>
                      <a:pt x="707" y="4583"/>
                    </a:cubicBezTo>
                    <a:cubicBezTo>
                      <a:pt x="725" y="4724"/>
                      <a:pt x="725" y="4848"/>
                      <a:pt x="725" y="4972"/>
                    </a:cubicBezTo>
                    <a:cubicBezTo>
                      <a:pt x="725" y="5220"/>
                      <a:pt x="690" y="5467"/>
                      <a:pt x="584" y="5679"/>
                    </a:cubicBezTo>
                    <a:lnTo>
                      <a:pt x="584" y="5715"/>
                    </a:lnTo>
                    <a:cubicBezTo>
                      <a:pt x="513" y="5839"/>
                      <a:pt x="442" y="5962"/>
                      <a:pt x="371" y="6051"/>
                    </a:cubicBezTo>
                    <a:cubicBezTo>
                      <a:pt x="265" y="6245"/>
                      <a:pt x="124" y="6422"/>
                      <a:pt x="0" y="6581"/>
                    </a:cubicBezTo>
                    <a:cubicBezTo>
                      <a:pt x="389" y="6900"/>
                      <a:pt x="884" y="7094"/>
                      <a:pt x="1397" y="7147"/>
                    </a:cubicBezTo>
                    <a:cubicBezTo>
                      <a:pt x="1459" y="7151"/>
                      <a:pt x="1520" y="7153"/>
                      <a:pt x="1581" y="7153"/>
                    </a:cubicBezTo>
                    <a:cubicBezTo>
                      <a:pt x="2049" y="7153"/>
                      <a:pt x="2485" y="7051"/>
                      <a:pt x="2891" y="7051"/>
                    </a:cubicBezTo>
                    <a:cubicBezTo>
                      <a:pt x="3154" y="7051"/>
                      <a:pt x="3404" y="7094"/>
                      <a:pt x="3643" y="7236"/>
                    </a:cubicBezTo>
                    <a:cubicBezTo>
                      <a:pt x="4280" y="7625"/>
                      <a:pt x="5483" y="7819"/>
                      <a:pt x="5483" y="7819"/>
                    </a:cubicBezTo>
                    <a:lnTo>
                      <a:pt x="8931" y="6917"/>
                    </a:lnTo>
                    <a:lnTo>
                      <a:pt x="8578" y="5945"/>
                    </a:lnTo>
                    <a:lnTo>
                      <a:pt x="8454" y="5573"/>
                    </a:lnTo>
                    <a:lnTo>
                      <a:pt x="8100" y="4618"/>
                    </a:lnTo>
                    <a:lnTo>
                      <a:pt x="7959" y="4247"/>
                    </a:lnTo>
                    <a:lnTo>
                      <a:pt x="8684" y="3522"/>
                    </a:lnTo>
                    <a:lnTo>
                      <a:pt x="8560" y="3327"/>
                    </a:lnTo>
                    <a:lnTo>
                      <a:pt x="8330" y="2973"/>
                    </a:lnTo>
                    <a:lnTo>
                      <a:pt x="7853" y="2195"/>
                    </a:lnTo>
                    <a:lnTo>
                      <a:pt x="7623" y="1806"/>
                    </a:lnTo>
                    <a:lnTo>
                      <a:pt x="7039" y="887"/>
                    </a:lnTo>
                    <a:lnTo>
                      <a:pt x="6791" y="480"/>
                    </a:lnTo>
                    <a:lnTo>
                      <a:pt x="6685" y="321"/>
                    </a:lnTo>
                    <a:cubicBezTo>
                      <a:pt x="6685" y="321"/>
                      <a:pt x="6402" y="268"/>
                      <a:pt x="5925" y="197"/>
                    </a:cubicBezTo>
                    <a:cubicBezTo>
                      <a:pt x="5124" y="63"/>
                      <a:pt x="4312" y="0"/>
                      <a:pt x="35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4"/>
              <p:cNvSpPr/>
              <p:nvPr/>
            </p:nvSpPr>
            <p:spPr>
              <a:xfrm>
                <a:off x="6502590" y="3215743"/>
                <a:ext cx="253186" cy="19331"/>
              </a:xfrm>
              <a:custGeom>
                <a:rect b="b" l="l" r="r" t="t"/>
                <a:pathLst>
                  <a:path extrusionOk="0" h="628" w="8225">
                    <a:moveTo>
                      <a:pt x="8083" y="1"/>
                    </a:moveTo>
                    <a:cubicBezTo>
                      <a:pt x="6605" y="151"/>
                      <a:pt x="5121" y="227"/>
                      <a:pt x="3638" y="227"/>
                    </a:cubicBezTo>
                    <a:cubicBezTo>
                      <a:pt x="2495" y="227"/>
                      <a:pt x="1352" y="182"/>
                      <a:pt x="213" y="89"/>
                    </a:cubicBezTo>
                    <a:lnTo>
                      <a:pt x="213" y="125"/>
                    </a:lnTo>
                    <a:cubicBezTo>
                      <a:pt x="142" y="249"/>
                      <a:pt x="71" y="372"/>
                      <a:pt x="0" y="479"/>
                    </a:cubicBezTo>
                    <a:cubicBezTo>
                      <a:pt x="1188" y="578"/>
                      <a:pt x="2376" y="628"/>
                      <a:pt x="3564" y="628"/>
                    </a:cubicBezTo>
                    <a:cubicBezTo>
                      <a:pt x="5118" y="628"/>
                      <a:pt x="6671" y="543"/>
                      <a:pt x="8224" y="372"/>
                    </a:cubicBezTo>
                    <a:lnTo>
                      <a:pt x="80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4"/>
              <p:cNvSpPr/>
              <p:nvPr/>
            </p:nvSpPr>
            <p:spPr>
              <a:xfrm>
                <a:off x="6512933" y="3174371"/>
                <a:ext cx="227606" cy="23641"/>
              </a:xfrm>
              <a:custGeom>
                <a:rect b="b" l="l" r="r" t="t"/>
                <a:pathLst>
                  <a:path extrusionOk="0" h="768" w="7394">
                    <a:moveTo>
                      <a:pt x="7269" y="1"/>
                    </a:moveTo>
                    <a:cubicBezTo>
                      <a:pt x="6208" y="107"/>
                      <a:pt x="5165" y="195"/>
                      <a:pt x="4121" y="248"/>
                    </a:cubicBezTo>
                    <a:cubicBezTo>
                      <a:pt x="3159" y="300"/>
                      <a:pt x="2120" y="400"/>
                      <a:pt x="1096" y="400"/>
                    </a:cubicBezTo>
                    <a:cubicBezTo>
                      <a:pt x="728" y="400"/>
                      <a:pt x="361" y="387"/>
                      <a:pt x="0" y="355"/>
                    </a:cubicBezTo>
                    <a:lnTo>
                      <a:pt x="0" y="355"/>
                    </a:lnTo>
                    <a:cubicBezTo>
                      <a:pt x="18" y="478"/>
                      <a:pt x="18" y="602"/>
                      <a:pt x="18" y="726"/>
                    </a:cubicBezTo>
                    <a:cubicBezTo>
                      <a:pt x="369" y="756"/>
                      <a:pt x="724" y="768"/>
                      <a:pt x="1079" y="768"/>
                    </a:cubicBezTo>
                    <a:cubicBezTo>
                      <a:pt x="1979" y="768"/>
                      <a:pt x="2883" y="693"/>
                      <a:pt x="3732" y="655"/>
                    </a:cubicBezTo>
                    <a:cubicBezTo>
                      <a:pt x="4952" y="602"/>
                      <a:pt x="6173" y="514"/>
                      <a:pt x="7393" y="390"/>
                    </a:cubicBezTo>
                    <a:lnTo>
                      <a:pt x="72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4"/>
              <p:cNvSpPr/>
              <p:nvPr/>
            </p:nvSpPr>
            <p:spPr>
              <a:xfrm>
                <a:off x="6509116" y="3135185"/>
                <a:ext cx="245552" cy="19578"/>
              </a:xfrm>
              <a:custGeom>
                <a:rect b="b" l="l" r="r" t="t"/>
                <a:pathLst>
                  <a:path extrusionOk="0" h="636" w="7977">
                    <a:moveTo>
                      <a:pt x="7729" y="0"/>
                    </a:moveTo>
                    <a:cubicBezTo>
                      <a:pt x="5832" y="158"/>
                      <a:pt x="3925" y="247"/>
                      <a:pt x="2016" y="247"/>
                    </a:cubicBezTo>
                    <a:cubicBezTo>
                      <a:pt x="1344" y="247"/>
                      <a:pt x="672" y="236"/>
                      <a:pt x="1" y="213"/>
                    </a:cubicBezTo>
                    <a:lnTo>
                      <a:pt x="1" y="213"/>
                    </a:lnTo>
                    <a:cubicBezTo>
                      <a:pt x="1" y="337"/>
                      <a:pt x="18" y="443"/>
                      <a:pt x="18" y="549"/>
                    </a:cubicBezTo>
                    <a:cubicBezTo>
                      <a:pt x="18" y="566"/>
                      <a:pt x="18" y="584"/>
                      <a:pt x="18" y="602"/>
                    </a:cubicBezTo>
                    <a:cubicBezTo>
                      <a:pt x="699" y="625"/>
                      <a:pt x="1380" y="636"/>
                      <a:pt x="2060" y="636"/>
                    </a:cubicBezTo>
                    <a:cubicBezTo>
                      <a:pt x="4033" y="636"/>
                      <a:pt x="6005" y="543"/>
                      <a:pt x="7977" y="372"/>
                    </a:cubicBezTo>
                    <a:lnTo>
                      <a:pt x="77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4"/>
              <p:cNvSpPr/>
              <p:nvPr/>
            </p:nvSpPr>
            <p:spPr>
              <a:xfrm>
                <a:off x="6506931" y="3094367"/>
                <a:ext cx="225974" cy="18162"/>
              </a:xfrm>
              <a:custGeom>
                <a:rect b="b" l="l" r="r" t="t"/>
                <a:pathLst>
                  <a:path extrusionOk="0" h="590" w="7341">
                    <a:moveTo>
                      <a:pt x="36" y="0"/>
                    </a:moveTo>
                    <a:cubicBezTo>
                      <a:pt x="1" y="142"/>
                      <a:pt x="1" y="265"/>
                      <a:pt x="1" y="389"/>
                    </a:cubicBezTo>
                    <a:cubicBezTo>
                      <a:pt x="1679" y="523"/>
                      <a:pt x="3357" y="590"/>
                      <a:pt x="5040" y="590"/>
                    </a:cubicBezTo>
                    <a:cubicBezTo>
                      <a:pt x="5806" y="590"/>
                      <a:pt x="6572" y="576"/>
                      <a:pt x="7341" y="548"/>
                    </a:cubicBezTo>
                    <a:lnTo>
                      <a:pt x="7111" y="159"/>
                    </a:lnTo>
                    <a:cubicBezTo>
                      <a:pt x="6377" y="181"/>
                      <a:pt x="5646" y="193"/>
                      <a:pt x="4915" y="193"/>
                    </a:cubicBezTo>
                    <a:cubicBezTo>
                      <a:pt x="3285" y="193"/>
                      <a:pt x="1661" y="134"/>
                      <a:pt x="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4"/>
              <p:cNvSpPr/>
              <p:nvPr/>
            </p:nvSpPr>
            <p:spPr>
              <a:xfrm>
                <a:off x="6512933" y="3058968"/>
                <a:ext cx="194915" cy="12559"/>
              </a:xfrm>
              <a:custGeom>
                <a:rect b="b" l="l" r="r" t="t"/>
                <a:pathLst>
                  <a:path extrusionOk="0" h="408" w="6332">
                    <a:moveTo>
                      <a:pt x="6084" y="0"/>
                    </a:moveTo>
                    <a:lnTo>
                      <a:pt x="354" y="18"/>
                    </a:lnTo>
                    <a:cubicBezTo>
                      <a:pt x="213" y="107"/>
                      <a:pt x="89" y="248"/>
                      <a:pt x="0" y="407"/>
                    </a:cubicBezTo>
                    <a:lnTo>
                      <a:pt x="6332" y="390"/>
                    </a:lnTo>
                    <a:lnTo>
                      <a:pt x="60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4"/>
              <p:cNvSpPr/>
              <p:nvPr/>
            </p:nvSpPr>
            <p:spPr>
              <a:xfrm>
                <a:off x="6492802" y="3274568"/>
                <a:ext cx="115434" cy="102906"/>
              </a:xfrm>
              <a:custGeom>
                <a:rect b="b" l="l" r="r" t="t"/>
                <a:pathLst>
                  <a:path extrusionOk="0" h="3343" w="3750">
                    <a:moveTo>
                      <a:pt x="920" y="0"/>
                    </a:moveTo>
                    <a:lnTo>
                      <a:pt x="195" y="1910"/>
                    </a:lnTo>
                    <a:lnTo>
                      <a:pt x="0" y="2476"/>
                    </a:lnTo>
                    <a:lnTo>
                      <a:pt x="2901" y="3343"/>
                    </a:lnTo>
                    <a:lnTo>
                      <a:pt x="3749" y="548"/>
                    </a:lnTo>
                    <a:lnTo>
                      <a:pt x="9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4"/>
              <p:cNvSpPr/>
              <p:nvPr/>
            </p:nvSpPr>
            <p:spPr>
              <a:xfrm>
                <a:off x="6574991" y="3043669"/>
                <a:ext cx="114911" cy="67598"/>
              </a:xfrm>
              <a:custGeom>
                <a:rect b="b" l="l" r="r" t="t"/>
                <a:pathLst>
                  <a:path extrusionOk="0" h="2196" w="3733">
                    <a:moveTo>
                      <a:pt x="783" y="0"/>
                    </a:moveTo>
                    <a:cubicBezTo>
                      <a:pt x="522" y="0"/>
                      <a:pt x="261" y="7"/>
                      <a:pt x="1" y="20"/>
                    </a:cubicBezTo>
                    <a:cubicBezTo>
                      <a:pt x="496" y="197"/>
                      <a:pt x="903" y="551"/>
                      <a:pt x="1133" y="1028"/>
                    </a:cubicBezTo>
                    <a:cubicBezTo>
                      <a:pt x="1628" y="2072"/>
                      <a:pt x="1752" y="2195"/>
                      <a:pt x="2795" y="2195"/>
                    </a:cubicBezTo>
                    <a:cubicBezTo>
                      <a:pt x="3609" y="2195"/>
                      <a:pt x="3732" y="1134"/>
                      <a:pt x="3202" y="197"/>
                    </a:cubicBezTo>
                    <a:cubicBezTo>
                      <a:pt x="2401" y="63"/>
                      <a:pt x="1589" y="0"/>
                      <a:pt x="783" y="0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4"/>
              <p:cNvSpPr/>
              <p:nvPr/>
            </p:nvSpPr>
            <p:spPr>
              <a:xfrm>
                <a:off x="6630523" y="2942056"/>
                <a:ext cx="72431" cy="106046"/>
              </a:xfrm>
              <a:custGeom>
                <a:rect b="b" l="l" r="r" t="t"/>
                <a:pathLst>
                  <a:path extrusionOk="0" h="3445" w="2353">
                    <a:moveTo>
                      <a:pt x="725" y="0"/>
                    </a:moveTo>
                    <a:cubicBezTo>
                      <a:pt x="1" y="0"/>
                      <a:pt x="1" y="898"/>
                      <a:pt x="1" y="898"/>
                    </a:cubicBezTo>
                    <a:lnTo>
                      <a:pt x="812" y="707"/>
                    </a:lnTo>
                    <a:lnTo>
                      <a:pt x="812" y="707"/>
                    </a:lnTo>
                    <a:cubicBezTo>
                      <a:pt x="709" y="743"/>
                      <a:pt x="618" y="815"/>
                      <a:pt x="549" y="898"/>
                    </a:cubicBezTo>
                    <a:cubicBezTo>
                      <a:pt x="337" y="1146"/>
                      <a:pt x="177" y="1446"/>
                      <a:pt x="107" y="1747"/>
                    </a:cubicBezTo>
                    <a:cubicBezTo>
                      <a:pt x="18" y="2083"/>
                      <a:pt x="36" y="2419"/>
                      <a:pt x="142" y="2755"/>
                    </a:cubicBezTo>
                    <a:cubicBezTo>
                      <a:pt x="142" y="2773"/>
                      <a:pt x="160" y="2808"/>
                      <a:pt x="177" y="2826"/>
                    </a:cubicBezTo>
                    <a:cubicBezTo>
                      <a:pt x="231" y="2879"/>
                      <a:pt x="301" y="2879"/>
                      <a:pt x="372" y="2879"/>
                    </a:cubicBezTo>
                    <a:cubicBezTo>
                      <a:pt x="513" y="2897"/>
                      <a:pt x="637" y="2967"/>
                      <a:pt x="726" y="3073"/>
                    </a:cubicBezTo>
                    <a:cubicBezTo>
                      <a:pt x="814" y="3162"/>
                      <a:pt x="938" y="3250"/>
                      <a:pt x="1062" y="3303"/>
                    </a:cubicBezTo>
                    <a:cubicBezTo>
                      <a:pt x="1094" y="3315"/>
                      <a:pt x="1127" y="3321"/>
                      <a:pt x="1158" y="3321"/>
                    </a:cubicBezTo>
                    <a:cubicBezTo>
                      <a:pt x="1264" y="3321"/>
                      <a:pt x="1361" y="3257"/>
                      <a:pt x="1415" y="3162"/>
                    </a:cubicBezTo>
                    <a:cubicBezTo>
                      <a:pt x="1433" y="3250"/>
                      <a:pt x="1433" y="3356"/>
                      <a:pt x="1415" y="3445"/>
                    </a:cubicBezTo>
                    <a:cubicBezTo>
                      <a:pt x="1504" y="3392"/>
                      <a:pt x="1592" y="3321"/>
                      <a:pt x="1663" y="3233"/>
                    </a:cubicBezTo>
                    <a:cubicBezTo>
                      <a:pt x="1751" y="3144"/>
                      <a:pt x="1787" y="3020"/>
                      <a:pt x="1787" y="2914"/>
                    </a:cubicBezTo>
                    <a:cubicBezTo>
                      <a:pt x="1840" y="3056"/>
                      <a:pt x="1858" y="3233"/>
                      <a:pt x="1840" y="3392"/>
                    </a:cubicBezTo>
                    <a:cubicBezTo>
                      <a:pt x="2017" y="3197"/>
                      <a:pt x="2088" y="2932"/>
                      <a:pt x="2034" y="2667"/>
                    </a:cubicBezTo>
                    <a:cubicBezTo>
                      <a:pt x="1999" y="2543"/>
                      <a:pt x="1928" y="2419"/>
                      <a:pt x="1911" y="2278"/>
                    </a:cubicBezTo>
                    <a:cubicBezTo>
                      <a:pt x="1893" y="2101"/>
                      <a:pt x="1928" y="1924"/>
                      <a:pt x="1981" y="1765"/>
                    </a:cubicBezTo>
                    <a:cubicBezTo>
                      <a:pt x="2034" y="1588"/>
                      <a:pt x="2017" y="1411"/>
                      <a:pt x="1946" y="1234"/>
                    </a:cubicBezTo>
                    <a:lnTo>
                      <a:pt x="1946" y="1234"/>
                    </a:lnTo>
                    <a:cubicBezTo>
                      <a:pt x="2088" y="1376"/>
                      <a:pt x="2158" y="1535"/>
                      <a:pt x="2194" y="1729"/>
                    </a:cubicBezTo>
                    <a:cubicBezTo>
                      <a:pt x="2211" y="1924"/>
                      <a:pt x="2158" y="2101"/>
                      <a:pt x="2070" y="2278"/>
                    </a:cubicBezTo>
                    <a:cubicBezTo>
                      <a:pt x="2282" y="1995"/>
                      <a:pt x="2353" y="1659"/>
                      <a:pt x="2300" y="1322"/>
                    </a:cubicBezTo>
                    <a:cubicBezTo>
                      <a:pt x="2264" y="1022"/>
                      <a:pt x="2141" y="721"/>
                      <a:pt x="1928" y="491"/>
                    </a:cubicBezTo>
                    <a:cubicBezTo>
                      <a:pt x="1875" y="456"/>
                      <a:pt x="1751" y="155"/>
                      <a:pt x="885" y="14"/>
                    </a:cubicBezTo>
                    <a:cubicBezTo>
                      <a:pt x="828" y="5"/>
                      <a:pt x="774" y="0"/>
                      <a:pt x="7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4"/>
              <p:cNvSpPr/>
              <p:nvPr/>
            </p:nvSpPr>
            <p:spPr>
              <a:xfrm>
                <a:off x="6615839" y="2994724"/>
                <a:ext cx="38663" cy="72431"/>
              </a:xfrm>
              <a:custGeom>
                <a:rect b="b" l="l" r="r" t="t"/>
                <a:pathLst>
                  <a:path extrusionOk="0" h="2353" w="1256">
                    <a:moveTo>
                      <a:pt x="1079" y="1"/>
                    </a:moveTo>
                    <a:lnTo>
                      <a:pt x="142" y="513"/>
                    </a:lnTo>
                    <a:lnTo>
                      <a:pt x="0" y="2353"/>
                    </a:lnTo>
                    <a:lnTo>
                      <a:pt x="1256" y="2282"/>
                    </a:lnTo>
                    <a:lnTo>
                      <a:pt x="1079" y="1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4"/>
              <p:cNvSpPr/>
              <p:nvPr/>
            </p:nvSpPr>
            <p:spPr>
              <a:xfrm>
                <a:off x="6585888" y="2940917"/>
                <a:ext cx="104999" cy="91301"/>
              </a:xfrm>
              <a:custGeom>
                <a:rect b="b" l="l" r="r" t="t"/>
                <a:pathLst>
                  <a:path extrusionOk="0" h="2966" w="3411">
                    <a:moveTo>
                      <a:pt x="1755" y="0"/>
                    </a:moveTo>
                    <a:cubicBezTo>
                      <a:pt x="1545" y="0"/>
                      <a:pt x="1327" y="49"/>
                      <a:pt x="1115" y="157"/>
                    </a:cubicBezTo>
                    <a:cubicBezTo>
                      <a:pt x="0" y="740"/>
                      <a:pt x="142" y="2368"/>
                      <a:pt x="1327" y="2739"/>
                    </a:cubicBezTo>
                    <a:cubicBezTo>
                      <a:pt x="1776" y="2889"/>
                      <a:pt x="2079" y="2965"/>
                      <a:pt x="2296" y="2965"/>
                    </a:cubicBezTo>
                    <a:cubicBezTo>
                      <a:pt x="2463" y="2965"/>
                      <a:pt x="2579" y="2920"/>
                      <a:pt x="2671" y="2827"/>
                    </a:cubicBezTo>
                    <a:cubicBezTo>
                      <a:pt x="2742" y="2757"/>
                      <a:pt x="2777" y="2686"/>
                      <a:pt x="2812" y="2597"/>
                    </a:cubicBezTo>
                    <a:cubicBezTo>
                      <a:pt x="2919" y="2350"/>
                      <a:pt x="3025" y="2085"/>
                      <a:pt x="3095" y="1837"/>
                    </a:cubicBezTo>
                    <a:cubicBezTo>
                      <a:pt x="3410" y="878"/>
                      <a:pt x="2648" y="0"/>
                      <a:pt x="1755" y="0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4"/>
              <p:cNvSpPr/>
              <p:nvPr/>
            </p:nvSpPr>
            <p:spPr>
              <a:xfrm>
                <a:off x="6605650" y="2971853"/>
                <a:ext cx="25457" cy="28905"/>
              </a:xfrm>
              <a:custGeom>
                <a:rect b="b" l="l" r="r" t="t"/>
                <a:pathLst>
                  <a:path extrusionOk="0" h="939" w="827">
                    <a:moveTo>
                      <a:pt x="517" y="1"/>
                    </a:moveTo>
                    <a:cubicBezTo>
                      <a:pt x="450" y="1"/>
                      <a:pt x="375" y="38"/>
                      <a:pt x="296" y="142"/>
                    </a:cubicBezTo>
                    <a:cubicBezTo>
                      <a:pt x="0" y="438"/>
                      <a:pt x="234" y="939"/>
                      <a:pt x="646" y="939"/>
                    </a:cubicBezTo>
                    <a:cubicBezTo>
                      <a:pt x="653" y="939"/>
                      <a:pt x="660" y="938"/>
                      <a:pt x="667" y="938"/>
                    </a:cubicBezTo>
                    <a:lnTo>
                      <a:pt x="826" y="248"/>
                    </a:lnTo>
                    <a:cubicBezTo>
                      <a:pt x="814" y="248"/>
                      <a:pt x="691" y="1"/>
                      <a:pt x="517" y="1"/>
                    </a:cubicBezTo>
                    <a:close/>
                  </a:path>
                </a:pathLst>
              </a:custGeom>
              <a:solidFill>
                <a:srgbClr val="E7A2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>
                <a:off x="6555937" y="2936792"/>
                <a:ext cx="127440" cy="104230"/>
              </a:xfrm>
              <a:custGeom>
                <a:rect b="b" l="l" r="r" t="t"/>
                <a:pathLst>
                  <a:path extrusionOk="0" h="3386" w="4140">
                    <a:moveTo>
                      <a:pt x="2289" y="0"/>
                    </a:moveTo>
                    <a:cubicBezTo>
                      <a:pt x="1606" y="0"/>
                      <a:pt x="1303" y="626"/>
                      <a:pt x="1203" y="892"/>
                    </a:cubicBezTo>
                    <a:cubicBezTo>
                      <a:pt x="1115" y="1087"/>
                      <a:pt x="1097" y="1334"/>
                      <a:pt x="920" y="1476"/>
                    </a:cubicBezTo>
                    <a:cubicBezTo>
                      <a:pt x="814" y="1564"/>
                      <a:pt x="690" y="1617"/>
                      <a:pt x="567" y="1635"/>
                    </a:cubicBezTo>
                    <a:cubicBezTo>
                      <a:pt x="443" y="1653"/>
                      <a:pt x="301" y="1688"/>
                      <a:pt x="195" y="1759"/>
                    </a:cubicBezTo>
                    <a:cubicBezTo>
                      <a:pt x="71" y="1830"/>
                      <a:pt x="1" y="1953"/>
                      <a:pt x="18" y="2095"/>
                    </a:cubicBezTo>
                    <a:cubicBezTo>
                      <a:pt x="107" y="1989"/>
                      <a:pt x="231" y="1936"/>
                      <a:pt x="354" y="1936"/>
                    </a:cubicBezTo>
                    <a:cubicBezTo>
                      <a:pt x="231" y="2024"/>
                      <a:pt x="142" y="2166"/>
                      <a:pt x="160" y="2325"/>
                    </a:cubicBezTo>
                    <a:cubicBezTo>
                      <a:pt x="142" y="2555"/>
                      <a:pt x="231" y="2785"/>
                      <a:pt x="407" y="2944"/>
                    </a:cubicBezTo>
                    <a:cubicBezTo>
                      <a:pt x="372" y="2820"/>
                      <a:pt x="407" y="2696"/>
                      <a:pt x="496" y="2608"/>
                    </a:cubicBezTo>
                    <a:cubicBezTo>
                      <a:pt x="708" y="3032"/>
                      <a:pt x="1133" y="3315"/>
                      <a:pt x="1628" y="3333"/>
                    </a:cubicBezTo>
                    <a:cubicBezTo>
                      <a:pt x="1575" y="3280"/>
                      <a:pt x="1539" y="3227"/>
                      <a:pt x="1522" y="3174"/>
                    </a:cubicBezTo>
                    <a:lnTo>
                      <a:pt x="1522" y="3174"/>
                    </a:lnTo>
                    <a:cubicBezTo>
                      <a:pt x="1787" y="3244"/>
                      <a:pt x="2070" y="3315"/>
                      <a:pt x="2353" y="3386"/>
                    </a:cubicBezTo>
                    <a:cubicBezTo>
                      <a:pt x="2247" y="3315"/>
                      <a:pt x="2176" y="3227"/>
                      <a:pt x="2158" y="3103"/>
                    </a:cubicBezTo>
                    <a:lnTo>
                      <a:pt x="2158" y="3103"/>
                    </a:lnTo>
                    <a:cubicBezTo>
                      <a:pt x="2173" y="3161"/>
                      <a:pt x="2236" y="3196"/>
                      <a:pt x="2298" y="3196"/>
                    </a:cubicBezTo>
                    <a:cubicBezTo>
                      <a:pt x="2310" y="3196"/>
                      <a:pt x="2323" y="3194"/>
                      <a:pt x="2335" y="3191"/>
                    </a:cubicBezTo>
                    <a:cubicBezTo>
                      <a:pt x="2406" y="3174"/>
                      <a:pt x="2477" y="3156"/>
                      <a:pt x="2530" y="3103"/>
                    </a:cubicBezTo>
                    <a:cubicBezTo>
                      <a:pt x="2636" y="3050"/>
                      <a:pt x="2724" y="2961"/>
                      <a:pt x="2795" y="2838"/>
                    </a:cubicBezTo>
                    <a:cubicBezTo>
                      <a:pt x="2830" y="2749"/>
                      <a:pt x="2830" y="2625"/>
                      <a:pt x="2813" y="2519"/>
                    </a:cubicBezTo>
                    <a:cubicBezTo>
                      <a:pt x="2795" y="2342"/>
                      <a:pt x="2760" y="2166"/>
                      <a:pt x="2724" y="1971"/>
                    </a:cubicBezTo>
                    <a:lnTo>
                      <a:pt x="2724" y="1971"/>
                    </a:lnTo>
                    <a:lnTo>
                      <a:pt x="3025" y="2449"/>
                    </a:lnTo>
                    <a:cubicBezTo>
                      <a:pt x="3131" y="2325"/>
                      <a:pt x="3078" y="2130"/>
                      <a:pt x="3025" y="1971"/>
                    </a:cubicBezTo>
                    <a:cubicBezTo>
                      <a:pt x="2919" y="1847"/>
                      <a:pt x="2883" y="1670"/>
                      <a:pt x="2901" y="1511"/>
                    </a:cubicBezTo>
                    <a:cubicBezTo>
                      <a:pt x="2954" y="1423"/>
                      <a:pt x="3025" y="1334"/>
                      <a:pt x="3131" y="1317"/>
                    </a:cubicBezTo>
                    <a:cubicBezTo>
                      <a:pt x="3219" y="1281"/>
                      <a:pt x="3326" y="1264"/>
                      <a:pt x="3432" y="1246"/>
                    </a:cubicBezTo>
                    <a:cubicBezTo>
                      <a:pt x="3626" y="1211"/>
                      <a:pt x="3803" y="1140"/>
                      <a:pt x="3980" y="1034"/>
                    </a:cubicBezTo>
                    <a:cubicBezTo>
                      <a:pt x="4086" y="928"/>
                      <a:pt x="4139" y="786"/>
                      <a:pt x="4139" y="627"/>
                    </a:cubicBezTo>
                    <a:cubicBezTo>
                      <a:pt x="4121" y="503"/>
                      <a:pt x="4015" y="450"/>
                      <a:pt x="3909" y="379"/>
                    </a:cubicBezTo>
                    <a:cubicBezTo>
                      <a:pt x="3697" y="344"/>
                      <a:pt x="3502" y="291"/>
                      <a:pt x="3308" y="202"/>
                    </a:cubicBezTo>
                    <a:cubicBezTo>
                      <a:pt x="3025" y="96"/>
                      <a:pt x="2724" y="26"/>
                      <a:pt x="2424" y="8"/>
                    </a:cubicBezTo>
                    <a:cubicBezTo>
                      <a:pt x="2377" y="3"/>
                      <a:pt x="2333" y="0"/>
                      <a:pt x="2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4"/>
              <p:cNvSpPr/>
              <p:nvPr/>
            </p:nvSpPr>
            <p:spPr>
              <a:xfrm>
                <a:off x="6695597" y="3136139"/>
                <a:ext cx="102875" cy="237118"/>
              </a:xfrm>
              <a:custGeom>
                <a:rect b="b" l="l" r="r" t="t"/>
                <a:pathLst>
                  <a:path extrusionOk="0" h="7703" w="3342">
                    <a:moveTo>
                      <a:pt x="46" y="0"/>
                    </a:moveTo>
                    <a:cubicBezTo>
                      <a:pt x="22" y="0"/>
                      <a:pt x="0" y="14"/>
                      <a:pt x="9" y="40"/>
                    </a:cubicBezTo>
                    <a:cubicBezTo>
                      <a:pt x="168" y="1296"/>
                      <a:pt x="186" y="2817"/>
                      <a:pt x="681" y="3984"/>
                    </a:cubicBezTo>
                    <a:cubicBezTo>
                      <a:pt x="964" y="4639"/>
                      <a:pt x="1565" y="5204"/>
                      <a:pt x="1972" y="5770"/>
                    </a:cubicBezTo>
                    <a:cubicBezTo>
                      <a:pt x="2414" y="6389"/>
                      <a:pt x="2839" y="7026"/>
                      <a:pt x="3245" y="7680"/>
                    </a:cubicBezTo>
                    <a:cubicBezTo>
                      <a:pt x="3251" y="7696"/>
                      <a:pt x="3262" y="7702"/>
                      <a:pt x="3274" y="7702"/>
                    </a:cubicBezTo>
                    <a:cubicBezTo>
                      <a:pt x="3304" y="7702"/>
                      <a:pt x="3341" y="7665"/>
                      <a:pt x="3316" y="7627"/>
                    </a:cubicBezTo>
                    <a:cubicBezTo>
                      <a:pt x="2715" y="6655"/>
                      <a:pt x="2060" y="5700"/>
                      <a:pt x="1353" y="4780"/>
                    </a:cubicBezTo>
                    <a:cubicBezTo>
                      <a:pt x="363" y="3454"/>
                      <a:pt x="310" y="1650"/>
                      <a:pt x="97" y="40"/>
                    </a:cubicBezTo>
                    <a:cubicBezTo>
                      <a:pt x="97" y="14"/>
                      <a:pt x="71" y="0"/>
                      <a:pt x="46" y="0"/>
                    </a:cubicBezTo>
                    <a:close/>
                  </a:path>
                </a:pathLst>
              </a:custGeom>
              <a:solidFill>
                <a:srgbClr val="251C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4"/>
              <p:cNvSpPr/>
              <p:nvPr/>
            </p:nvSpPr>
            <p:spPr>
              <a:xfrm>
                <a:off x="6659366" y="2986013"/>
                <a:ext cx="19085" cy="585"/>
              </a:xfrm>
              <a:custGeom>
                <a:rect b="b" l="l" r="r" t="t"/>
                <a:pathLst>
                  <a:path extrusionOk="0" fill="none" h="19" w="620">
                    <a:moveTo>
                      <a:pt x="620" y="18"/>
                    </a:moveTo>
                    <a:cubicBezTo>
                      <a:pt x="408" y="1"/>
                      <a:pt x="213" y="1"/>
                      <a:pt x="1" y="18"/>
                    </a:cubicBezTo>
                  </a:path>
                </a:pathLst>
              </a:custGeom>
              <a:noFill/>
              <a:ln cap="rnd" cmpd="sng" w="2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4"/>
              <p:cNvSpPr/>
              <p:nvPr/>
            </p:nvSpPr>
            <p:spPr>
              <a:xfrm>
                <a:off x="6671371" y="2997433"/>
                <a:ext cx="12005" cy="22379"/>
              </a:xfrm>
              <a:custGeom>
                <a:rect b="b" l="l" r="r" t="t"/>
                <a:pathLst>
                  <a:path extrusionOk="0" h="727" w="390">
                    <a:moveTo>
                      <a:pt x="283" y="1"/>
                    </a:moveTo>
                    <a:lnTo>
                      <a:pt x="0" y="549"/>
                    </a:lnTo>
                    <a:lnTo>
                      <a:pt x="0" y="585"/>
                    </a:lnTo>
                    <a:cubicBezTo>
                      <a:pt x="18" y="585"/>
                      <a:pt x="389" y="726"/>
                      <a:pt x="389" y="726"/>
                    </a:cubicBez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4"/>
              <p:cNvSpPr/>
              <p:nvPr/>
            </p:nvSpPr>
            <p:spPr>
              <a:xfrm>
                <a:off x="6668631" y="3096645"/>
                <a:ext cx="276581" cy="422367"/>
              </a:xfrm>
              <a:custGeom>
                <a:rect b="b" l="l" r="r" t="t"/>
                <a:pathLst>
                  <a:path extrusionOk="0" h="13721" w="8985">
                    <a:moveTo>
                      <a:pt x="5774" y="1"/>
                    </a:moveTo>
                    <a:cubicBezTo>
                      <a:pt x="3070" y="1"/>
                      <a:pt x="1" y="8026"/>
                      <a:pt x="1" y="8026"/>
                    </a:cubicBezTo>
                    <a:lnTo>
                      <a:pt x="2618" y="11740"/>
                    </a:lnTo>
                    <a:lnTo>
                      <a:pt x="5784" y="6824"/>
                    </a:lnTo>
                    <a:lnTo>
                      <a:pt x="7269" y="13721"/>
                    </a:lnTo>
                    <a:lnTo>
                      <a:pt x="8366" y="13456"/>
                    </a:lnTo>
                    <a:cubicBezTo>
                      <a:pt x="8366" y="13456"/>
                      <a:pt x="8985" y="987"/>
                      <a:pt x="6191" y="68"/>
                    </a:cubicBezTo>
                    <a:cubicBezTo>
                      <a:pt x="6053" y="22"/>
                      <a:pt x="5914" y="1"/>
                      <a:pt x="5774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4"/>
              <p:cNvSpPr/>
              <p:nvPr/>
            </p:nvSpPr>
            <p:spPr>
              <a:xfrm>
                <a:off x="6662659" y="3096214"/>
                <a:ext cx="289633" cy="370560"/>
              </a:xfrm>
              <a:custGeom>
                <a:rect b="b" l="l" r="r" t="t"/>
                <a:pathLst>
                  <a:path extrusionOk="0" h="12038" w="9409">
                    <a:moveTo>
                      <a:pt x="5996" y="0"/>
                    </a:moveTo>
                    <a:cubicBezTo>
                      <a:pt x="3394" y="0"/>
                      <a:pt x="0" y="7810"/>
                      <a:pt x="0" y="7810"/>
                    </a:cubicBezTo>
                    <a:lnTo>
                      <a:pt x="2370" y="11171"/>
                    </a:lnTo>
                    <a:lnTo>
                      <a:pt x="5642" y="6413"/>
                    </a:lnTo>
                    <a:lnTo>
                      <a:pt x="6774" y="12037"/>
                    </a:lnTo>
                    <a:lnTo>
                      <a:pt x="9409" y="11949"/>
                    </a:lnTo>
                    <a:cubicBezTo>
                      <a:pt x="9409" y="11949"/>
                      <a:pt x="8984" y="789"/>
                      <a:pt x="6332" y="46"/>
                    </a:cubicBezTo>
                    <a:cubicBezTo>
                      <a:pt x="6221" y="15"/>
                      <a:pt x="6109" y="0"/>
                      <a:pt x="59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4"/>
              <p:cNvSpPr/>
              <p:nvPr/>
            </p:nvSpPr>
            <p:spPr>
              <a:xfrm>
                <a:off x="6622365" y="3165136"/>
                <a:ext cx="215077" cy="374592"/>
              </a:xfrm>
              <a:custGeom>
                <a:rect b="b" l="l" r="r" t="t"/>
                <a:pathLst>
                  <a:path extrusionOk="0" h="12169" w="6987">
                    <a:moveTo>
                      <a:pt x="4033" y="0"/>
                    </a:moveTo>
                    <a:lnTo>
                      <a:pt x="0" y="12168"/>
                    </a:lnTo>
                    <a:cubicBezTo>
                      <a:pt x="1256" y="12168"/>
                      <a:pt x="2865" y="11956"/>
                      <a:pt x="3608" y="11266"/>
                    </a:cubicBezTo>
                    <a:cubicBezTo>
                      <a:pt x="4351" y="10576"/>
                      <a:pt x="6986" y="4758"/>
                      <a:pt x="6986" y="4758"/>
                    </a:cubicBezTo>
                    <a:lnTo>
                      <a:pt x="40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4"/>
              <p:cNvSpPr/>
              <p:nvPr/>
            </p:nvSpPr>
            <p:spPr>
              <a:xfrm>
                <a:off x="6889680" y="3495587"/>
                <a:ext cx="127409" cy="65351"/>
              </a:xfrm>
              <a:custGeom>
                <a:rect b="b" l="l" r="r" t="t"/>
                <a:pathLst>
                  <a:path extrusionOk="0" h="2123" w="4139">
                    <a:moveTo>
                      <a:pt x="88" y="0"/>
                    </a:moveTo>
                    <a:lnTo>
                      <a:pt x="0" y="2123"/>
                    </a:lnTo>
                    <a:cubicBezTo>
                      <a:pt x="0" y="2123"/>
                      <a:pt x="4139" y="1964"/>
                      <a:pt x="4050" y="1681"/>
                    </a:cubicBezTo>
                    <a:cubicBezTo>
                      <a:pt x="3962" y="1380"/>
                      <a:pt x="1963" y="885"/>
                      <a:pt x="1751" y="832"/>
                    </a:cubicBezTo>
                    <a:lnTo>
                      <a:pt x="1822" y="248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4"/>
              <p:cNvSpPr/>
              <p:nvPr/>
            </p:nvSpPr>
            <p:spPr>
              <a:xfrm>
                <a:off x="6493879" y="3121241"/>
                <a:ext cx="402881" cy="413040"/>
              </a:xfrm>
              <a:custGeom>
                <a:rect b="b" l="l" r="r" t="t"/>
                <a:pathLst>
                  <a:path extrusionOk="0" h="13418" w="13088">
                    <a:moveTo>
                      <a:pt x="7190" y="1"/>
                    </a:moveTo>
                    <a:cubicBezTo>
                      <a:pt x="2957" y="1"/>
                      <a:pt x="18" y="11847"/>
                      <a:pt x="0" y="12091"/>
                    </a:cubicBezTo>
                    <a:lnTo>
                      <a:pt x="5819" y="12904"/>
                    </a:lnTo>
                    <a:lnTo>
                      <a:pt x="7588" y="5423"/>
                    </a:lnTo>
                    <a:lnTo>
                      <a:pt x="12239" y="13417"/>
                    </a:lnTo>
                    <a:lnTo>
                      <a:pt x="13088" y="12869"/>
                    </a:lnTo>
                    <a:cubicBezTo>
                      <a:pt x="13088" y="12869"/>
                      <a:pt x="11779" y="436"/>
                      <a:pt x="7411" y="11"/>
                    </a:cubicBezTo>
                    <a:cubicBezTo>
                      <a:pt x="7337" y="4"/>
                      <a:pt x="7263" y="1"/>
                      <a:pt x="7190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4"/>
              <p:cNvSpPr/>
              <p:nvPr/>
            </p:nvSpPr>
            <p:spPr>
              <a:xfrm>
                <a:off x="6493879" y="3121241"/>
                <a:ext cx="408884" cy="397248"/>
              </a:xfrm>
              <a:custGeom>
                <a:rect b="b" l="l" r="r" t="t"/>
                <a:pathLst>
                  <a:path extrusionOk="0" h="12905" w="13283">
                    <a:moveTo>
                      <a:pt x="7190" y="1"/>
                    </a:moveTo>
                    <a:cubicBezTo>
                      <a:pt x="2957" y="1"/>
                      <a:pt x="18" y="11847"/>
                      <a:pt x="0" y="12091"/>
                    </a:cubicBezTo>
                    <a:lnTo>
                      <a:pt x="5801" y="12904"/>
                    </a:lnTo>
                    <a:cubicBezTo>
                      <a:pt x="6845" y="12374"/>
                      <a:pt x="7641" y="10481"/>
                      <a:pt x="8171" y="7386"/>
                    </a:cubicBezTo>
                    <a:lnTo>
                      <a:pt x="10276" y="12444"/>
                    </a:lnTo>
                    <a:lnTo>
                      <a:pt x="13283" y="11702"/>
                    </a:lnTo>
                    <a:cubicBezTo>
                      <a:pt x="13283" y="11702"/>
                      <a:pt x="11779" y="436"/>
                      <a:pt x="7411" y="11"/>
                    </a:cubicBezTo>
                    <a:cubicBezTo>
                      <a:pt x="7337" y="4"/>
                      <a:pt x="7263" y="1"/>
                      <a:pt x="71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4"/>
              <p:cNvSpPr/>
              <p:nvPr/>
            </p:nvSpPr>
            <p:spPr>
              <a:xfrm>
                <a:off x="6457402" y="3180374"/>
                <a:ext cx="284769" cy="360278"/>
              </a:xfrm>
              <a:custGeom>
                <a:rect b="b" l="l" r="r" t="t"/>
                <a:pathLst>
                  <a:path extrusionOk="0" h="11704" w="9251">
                    <a:moveTo>
                      <a:pt x="5289" y="0"/>
                    </a:moveTo>
                    <a:cubicBezTo>
                      <a:pt x="4086" y="1769"/>
                      <a:pt x="3060" y="3202"/>
                      <a:pt x="2317" y="5147"/>
                    </a:cubicBezTo>
                    <a:cubicBezTo>
                      <a:pt x="2282" y="5147"/>
                      <a:pt x="1380" y="4952"/>
                      <a:pt x="1380" y="4952"/>
                    </a:cubicBezTo>
                    <a:cubicBezTo>
                      <a:pt x="1362" y="4970"/>
                      <a:pt x="1345" y="4970"/>
                      <a:pt x="1345" y="4988"/>
                    </a:cubicBezTo>
                    <a:lnTo>
                      <a:pt x="372" y="7075"/>
                    </a:lnTo>
                    <a:cubicBezTo>
                      <a:pt x="54" y="7941"/>
                      <a:pt x="0" y="9887"/>
                      <a:pt x="1521" y="10948"/>
                    </a:cubicBezTo>
                    <a:cubicBezTo>
                      <a:pt x="1645" y="11036"/>
                      <a:pt x="1769" y="11107"/>
                      <a:pt x="1893" y="11178"/>
                    </a:cubicBezTo>
                    <a:cubicBezTo>
                      <a:pt x="2370" y="11408"/>
                      <a:pt x="2883" y="11567"/>
                      <a:pt x="3396" y="11620"/>
                    </a:cubicBezTo>
                    <a:cubicBezTo>
                      <a:pt x="3859" y="11678"/>
                      <a:pt x="4270" y="11704"/>
                      <a:pt x="4636" y="11704"/>
                    </a:cubicBezTo>
                    <a:cubicBezTo>
                      <a:pt x="6938" y="11704"/>
                      <a:pt x="7439" y="10687"/>
                      <a:pt x="7729" y="10382"/>
                    </a:cubicBezTo>
                    <a:cubicBezTo>
                      <a:pt x="7782" y="10311"/>
                      <a:pt x="7818" y="10240"/>
                      <a:pt x="7853" y="10152"/>
                    </a:cubicBezTo>
                    <a:cubicBezTo>
                      <a:pt x="8277" y="9232"/>
                      <a:pt x="9250" y="5890"/>
                      <a:pt x="9250" y="5890"/>
                    </a:cubicBezTo>
                    <a:lnTo>
                      <a:pt x="6562" y="1893"/>
                    </a:lnTo>
                    <a:lnTo>
                      <a:pt x="6279" y="1468"/>
                    </a:lnTo>
                    <a:lnTo>
                      <a:pt x="5342" y="107"/>
                    </a:lnTo>
                    <a:lnTo>
                      <a:pt x="52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4"/>
              <p:cNvSpPr/>
              <p:nvPr/>
            </p:nvSpPr>
            <p:spPr>
              <a:xfrm>
                <a:off x="6504222" y="3163197"/>
                <a:ext cx="359878" cy="360740"/>
              </a:xfrm>
              <a:custGeom>
                <a:rect b="b" l="l" r="r" t="t"/>
                <a:pathLst>
                  <a:path extrusionOk="0" h="11719" w="11691">
                    <a:moveTo>
                      <a:pt x="7111" y="0"/>
                    </a:moveTo>
                    <a:cubicBezTo>
                      <a:pt x="6915" y="0"/>
                      <a:pt x="6703" y="47"/>
                      <a:pt x="6473" y="152"/>
                    </a:cubicBezTo>
                    <a:cubicBezTo>
                      <a:pt x="5731" y="488"/>
                      <a:pt x="5182" y="1213"/>
                      <a:pt x="4740" y="2026"/>
                    </a:cubicBezTo>
                    <a:cubicBezTo>
                      <a:pt x="4316" y="2911"/>
                      <a:pt x="3944" y="3830"/>
                      <a:pt x="3644" y="4768"/>
                    </a:cubicBezTo>
                    <a:cubicBezTo>
                      <a:pt x="3237" y="5953"/>
                      <a:pt x="2759" y="7120"/>
                      <a:pt x="2229" y="8252"/>
                    </a:cubicBezTo>
                    <a:cubicBezTo>
                      <a:pt x="1875" y="8959"/>
                      <a:pt x="1398" y="10126"/>
                      <a:pt x="743" y="10887"/>
                    </a:cubicBezTo>
                    <a:cubicBezTo>
                      <a:pt x="549" y="11135"/>
                      <a:pt x="283" y="11347"/>
                      <a:pt x="0" y="11506"/>
                    </a:cubicBezTo>
                    <a:cubicBezTo>
                      <a:pt x="107" y="11594"/>
                      <a:pt x="248" y="11665"/>
                      <a:pt x="372" y="11718"/>
                    </a:cubicBezTo>
                    <a:cubicBezTo>
                      <a:pt x="690" y="11506"/>
                      <a:pt x="973" y="11241"/>
                      <a:pt x="1203" y="10940"/>
                    </a:cubicBezTo>
                    <a:cubicBezTo>
                      <a:pt x="1875" y="10091"/>
                      <a:pt x="2335" y="8941"/>
                      <a:pt x="2724" y="8128"/>
                    </a:cubicBezTo>
                    <a:cubicBezTo>
                      <a:pt x="3573" y="6324"/>
                      <a:pt x="4051" y="4361"/>
                      <a:pt x="4970" y="2575"/>
                    </a:cubicBezTo>
                    <a:cubicBezTo>
                      <a:pt x="4988" y="2539"/>
                      <a:pt x="5006" y="2486"/>
                      <a:pt x="5041" y="2451"/>
                    </a:cubicBezTo>
                    <a:cubicBezTo>
                      <a:pt x="5455" y="1662"/>
                      <a:pt x="6210" y="446"/>
                      <a:pt x="7056" y="446"/>
                    </a:cubicBezTo>
                    <a:cubicBezTo>
                      <a:pt x="7367" y="446"/>
                      <a:pt x="7689" y="610"/>
                      <a:pt x="8012" y="1018"/>
                    </a:cubicBezTo>
                    <a:cubicBezTo>
                      <a:pt x="8684" y="1849"/>
                      <a:pt x="8932" y="3087"/>
                      <a:pt x="9286" y="4060"/>
                    </a:cubicBezTo>
                    <a:cubicBezTo>
                      <a:pt x="10064" y="6253"/>
                      <a:pt x="10753" y="8482"/>
                      <a:pt x="11319" y="10728"/>
                    </a:cubicBezTo>
                    <a:lnTo>
                      <a:pt x="11691" y="10639"/>
                    </a:lnTo>
                    <a:cubicBezTo>
                      <a:pt x="11054" y="8075"/>
                      <a:pt x="10258" y="5563"/>
                      <a:pt x="9356" y="3070"/>
                    </a:cubicBezTo>
                    <a:cubicBezTo>
                      <a:pt x="8988" y="2056"/>
                      <a:pt x="8405" y="0"/>
                      <a:pt x="71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4"/>
              <p:cNvSpPr/>
              <p:nvPr/>
            </p:nvSpPr>
            <p:spPr>
              <a:xfrm>
                <a:off x="6854835" y="3501589"/>
                <a:ext cx="138860" cy="75694"/>
              </a:xfrm>
              <a:custGeom>
                <a:rect b="b" l="l" r="r" t="t"/>
                <a:pathLst>
                  <a:path extrusionOk="0" h="2459" w="4511">
                    <a:moveTo>
                      <a:pt x="1680" y="0"/>
                    </a:moveTo>
                    <a:lnTo>
                      <a:pt x="0" y="495"/>
                    </a:lnTo>
                    <a:lnTo>
                      <a:pt x="778" y="2458"/>
                    </a:lnTo>
                    <a:cubicBezTo>
                      <a:pt x="778" y="2458"/>
                      <a:pt x="4510" y="619"/>
                      <a:pt x="4298" y="407"/>
                    </a:cubicBezTo>
                    <a:cubicBezTo>
                      <a:pt x="4251" y="351"/>
                      <a:pt x="4095" y="330"/>
                      <a:pt x="3885" y="330"/>
                    </a:cubicBezTo>
                    <a:cubicBezTo>
                      <a:pt x="3225" y="330"/>
                      <a:pt x="2022" y="539"/>
                      <a:pt x="1875" y="566"/>
                    </a:cubicBezTo>
                    <a:lnTo>
                      <a:pt x="16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6816726" y="2982750"/>
                <a:ext cx="93117" cy="194391"/>
              </a:xfrm>
              <a:custGeom>
                <a:rect b="b" l="l" r="r" t="t"/>
                <a:pathLst>
                  <a:path extrusionOk="0" h="6315" w="3025">
                    <a:moveTo>
                      <a:pt x="1327" y="0"/>
                    </a:moveTo>
                    <a:cubicBezTo>
                      <a:pt x="1327" y="0"/>
                      <a:pt x="1238" y="0"/>
                      <a:pt x="1150" y="213"/>
                    </a:cubicBezTo>
                    <a:cubicBezTo>
                      <a:pt x="1079" y="443"/>
                      <a:pt x="0" y="3997"/>
                      <a:pt x="0" y="3997"/>
                    </a:cubicBezTo>
                    <a:lnTo>
                      <a:pt x="1875" y="6314"/>
                    </a:lnTo>
                    <a:lnTo>
                      <a:pt x="2140" y="6297"/>
                    </a:lnTo>
                    <a:lnTo>
                      <a:pt x="3024" y="2370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4"/>
              <p:cNvSpPr/>
              <p:nvPr/>
            </p:nvSpPr>
            <p:spPr>
              <a:xfrm>
                <a:off x="6815618" y="2990907"/>
                <a:ext cx="88223" cy="186234"/>
              </a:xfrm>
              <a:custGeom>
                <a:rect b="b" l="l" r="r" t="t"/>
                <a:pathLst>
                  <a:path extrusionOk="0" h="6050" w="2866">
                    <a:moveTo>
                      <a:pt x="1433" y="1"/>
                    </a:moveTo>
                    <a:lnTo>
                      <a:pt x="1" y="4334"/>
                    </a:lnTo>
                    <a:lnTo>
                      <a:pt x="1911" y="6049"/>
                    </a:lnTo>
                    <a:lnTo>
                      <a:pt x="2866" y="2088"/>
                    </a:lnTo>
                    <a:lnTo>
                      <a:pt x="14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6827069" y="2989276"/>
                <a:ext cx="77326" cy="74617"/>
              </a:xfrm>
              <a:custGeom>
                <a:rect b="b" l="l" r="r" t="t"/>
                <a:pathLst>
                  <a:path extrusionOk="0" h="2424" w="2512">
                    <a:moveTo>
                      <a:pt x="814" y="1"/>
                    </a:moveTo>
                    <a:cubicBezTo>
                      <a:pt x="814" y="1"/>
                      <a:pt x="0" y="2424"/>
                      <a:pt x="36" y="2424"/>
                    </a:cubicBezTo>
                    <a:cubicBezTo>
                      <a:pt x="89" y="2424"/>
                      <a:pt x="2512" y="2229"/>
                      <a:pt x="2512" y="2229"/>
                    </a:cubicBezTo>
                    <a:lnTo>
                      <a:pt x="8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4"/>
              <p:cNvSpPr/>
              <p:nvPr/>
            </p:nvSpPr>
            <p:spPr>
              <a:xfrm>
                <a:off x="6819435" y="2991462"/>
                <a:ext cx="87145" cy="80589"/>
              </a:xfrm>
              <a:custGeom>
                <a:rect b="b" l="l" r="r" t="t"/>
                <a:pathLst>
                  <a:path extrusionOk="0" h="2618" w="2831">
                    <a:moveTo>
                      <a:pt x="867" y="0"/>
                    </a:moveTo>
                    <a:cubicBezTo>
                      <a:pt x="867" y="0"/>
                      <a:pt x="1" y="2353"/>
                      <a:pt x="18" y="2406"/>
                    </a:cubicBezTo>
                    <a:cubicBezTo>
                      <a:pt x="18" y="2406"/>
                      <a:pt x="2494" y="2618"/>
                      <a:pt x="2565" y="2618"/>
                    </a:cubicBezTo>
                    <a:cubicBezTo>
                      <a:pt x="2618" y="2618"/>
                      <a:pt x="2830" y="2211"/>
                      <a:pt x="2830" y="2211"/>
                    </a:cubicBezTo>
                    <a:lnTo>
                      <a:pt x="8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4"/>
              <p:cNvSpPr/>
              <p:nvPr/>
            </p:nvSpPr>
            <p:spPr>
              <a:xfrm>
                <a:off x="6798195" y="3010516"/>
                <a:ext cx="106200" cy="72431"/>
              </a:xfrm>
              <a:custGeom>
                <a:rect b="b" l="l" r="r" t="t"/>
                <a:pathLst>
                  <a:path extrusionOk="0" h="2353" w="3450">
                    <a:moveTo>
                      <a:pt x="408" y="0"/>
                    </a:moveTo>
                    <a:cubicBezTo>
                      <a:pt x="408" y="0"/>
                      <a:pt x="1" y="1964"/>
                      <a:pt x="1" y="2017"/>
                    </a:cubicBezTo>
                    <a:lnTo>
                      <a:pt x="3007" y="2353"/>
                    </a:lnTo>
                    <a:lnTo>
                      <a:pt x="3450" y="1539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6771537" y="3019227"/>
                <a:ext cx="131780" cy="158438"/>
              </a:xfrm>
              <a:custGeom>
                <a:rect b="b" l="l" r="r" t="t"/>
                <a:pathLst>
                  <a:path extrusionOk="0" h="5147" w="4281">
                    <a:moveTo>
                      <a:pt x="973" y="0"/>
                    </a:moveTo>
                    <a:cubicBezTo>
                      <a:pt x="973" y="0"/>
                      <a:pt x="0" y="4121"/>
                      <a:pt x="36" y="4263"/>
                    </a:cubicBezTo>
                    <a:cubicBezTo>
                      <a:pt x="36" y="4263"/>
                      <a:pt x="3254" y="5147"/>
                      <a:pt x="3343" y="5147"/>
                    </a:cubicBezTo>
                    <a:cubicBezTo>
                      <a:pt x="3449" y="5147"/>
                      <a:pt x="4280" y="1168"/>
                      <a:pt x="4280" y="1168"/>
                    </a:cubicBezTo>
                    <a:lnTo>
                      <a:pt x="973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6652840" y="3131368"/>
                <a:ext cx="167180" cy="156837"/>
              </a:xfrm>
              <a:custGeom>
                <a:rect b="b" l="l" r="r" t="t"/>
                <a:pathLst>
                  <a:path extrusionOk="0" h="5095" w="5431">
                    <a:moveTo>
                      <a:pt x="4776" y="1"/>
                    </a:moveTo>
                    <a:lnTo>
                      <a:pt x="1" y="2689"/>
                    </a:lnTo>
                    <a:cubicBezTo>
                      <a:pt x="54" y="3060"/>
                      <a:pt x="89" y="3432"/>
                      <a:pt x="125" y="3803"/>
                    </a:cubicBezTo>
                    <a:cubicBezTo>
                      <a:pt x="125" y="3892"/>
                      <a:pt x="160" y="4068"/>
                      <a:pt x="178" y="4281"/>
                    </a:cubicBezTo>
                    <a:cubicBezTo>
                      <a:pt x="213" y="4546"/>
                      <a:pt x="231" y="4811"/>
                      <a:pt x="266" y="5094"/>
                    </a:cubicBezTo>
                    <a:lnTo>
                      <a:pt x="5430" y="655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6793300" y="3101201"/>
                <a:ext cx="12559" cy="47621"/>
              </a:xfrm>
              <a:custGeom>
                <a:rect b="b" l="l" r="r" t="t"/>
                <a:pathLst>
                  <a:path extrusionOk="0" h="1547" w="408">
                    <a:moveTo>
                      <a:pt x="48" y="1"/>
                    </a:moveTo>
                    <a:cubicBezTo>
                      <a:pt x="19" y="1"/>
                      <a:pt x="1" y="8"/>
                      <a:pt x="1" y="8"/>
                    </a:cubicBezTo>
                    <a:lnTo>
                      <a:pt x="71" y="1193"/>
                    </a:lnTo>
                    <a:lnTo>
                      <a:pt x="407" y="1547"/>
                    </a:lnTo>
                    <a:cubicBezTo>
                      <a:pt x="407" y="1158"/>
                      <a:pt x="390" y="751"/>
                      <a:pt x="319" y="362"/>
                    </a:cubicBezTo>
                    <a:cubicBezTo>
                      <a:pt x="256" y="46"/>
                      <a:pt x="120" y="1"/>
                      <a:pt x="48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6788406" y="3093198"/>
                <a:ext cx="75694" cy="61072"/>
              </a:xfrm>
              <a:custGeom>
                <a:rect b="b" l="l" r="r" t="t"/>
                <a:pathLst>
                  <a:path extrusionOk="0" h="1984" w="2459">
                    <a:moveTo>
                      <a:pt x="1528" y="1"/>
                    </a:moveTo>
                    <a:cubicBezTo>
                      <a:pt x="1328" y="1"/>
                      <a:pt x="36" y="1702"/>
                      <a:pt x="18" y="1754"/>
                    </a:cubicBezTo>
                    <a:cubicBezTo>
                      <a:pt x="0" y="1807"/>
                      <a:pt x="779" y="1983"/>
                      <a:pt x="779" y="1983"/>
                    </a:cubicBezTo>
                    <a:lnTo>
                      <a:pt x="2087" y="1736"/>
                    </a:lnTo>
                    <a:cubicBezTo>
                      <a:pt x="2087" y="1736"/>
                      <a:pt x="2247" y="1524"/>
                      <a:pt x="1928" y="1506"/>
                    </a:cubicBezTo>
                    <a:cubicBezTo>
                      <a:pt x="1734" y="1506"/>
                      <a:pt x="1521" y="1524"/>
                      <a:pt x="1327" y="1559"/>
                    </a:cubicBezTo>
                    <a:cubicBezTo>
                      <a:pt x="1327" y="1559"/>
                      <a:pt x="2459" y="1011"/>
                      <a:pt x="2353" y="869"/>
                    </a:cubicBezTo>
                    <a:cubicBezTo>
                      <a:pt x="2342" y="853"/>
                      <a:pt x="2321" y="845"/>
                      <a:pt x="2291" y="845"/>
                    </a:cubicBezTo>
                    <a:cubicBezTo>
                      <a:pt x="2068" y="845"/>
                      <a:pt x="1380" y="1258"/>
                      <a:pt x="1380" y="1258"/>
                    </a:cubicBezTo>
                    <a:cubicBezTo>
                      <a:pt x="1380" y="1258"/>
                      <a:pt x="2282" y="321"/>
                      <a:pt x="2158" y="197"/>
                    </a:cubicBezTo>
                    <a:cubicBezTo>
                      <a:pt x="2151" y="190"/>
                      <a:pt x="2140" y="186"/>
                      <a:pt x="2127" y="186"/>
                    </a:cubicBezTo>
                    <a:cubicBezTo>
                      <a:pt x="1926" y="186"/>
                      <a:pt x="1115" y="1028"/>
                      <a:pt x="1115" y="1028"/>
                    </a:cubicBezTo>
                    <a:cubicBezTo>
                      <a:pt x="1115" y="1028"/>
                      <a:pt x="1681" y="91"/>
                      <a:pt x="1539" y="3"/>
                    </a:cubicBezTo>
                    <a:cubicBezTo>
                      <a:pt x="1536" y="1"/>
                      <a:pt x="1532" y="1"/>
                      <a:pt x="1528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6508562" y="3052072"/>
                <a:ext cx="268977" cy="245921"/>
              </a:xfrm>
              <a:custGeom>
                <a:rect b="b" l="l" r="r" t="t"/>
                <a:pathLst>
                  <a:path extrusionOk="0" h="7989" w="8738">
                    <a:moveTo>
                      <a:pt x="1439" y="0"/>
                    </a:moveTo>
                    <a:cubicBezTo>
                      <a:pt x="683" y="0"/>
                      <a:pt x="1" y="461"/>
                      <a:pt x="1" y="1374"/>
                    </a:cubicBezTo>
                    <a:cubicBezTo>
                      <a:pt x="1" y="1516"/>
                      <a:pt x="19" y="1675"/>
                      <a:pt x="54" y="1816"/>
                    </a:cubicBezTo>
                    <a:cubicBezTo>
                      <a:pt x="89" y="2046"/>
                      <a:pt x="160" y="2294"/>
                      <a:pt x="266" y="2524"/>
                    </a:cubicBezTo>
                    <a:cubicBezTo>
                      <a:pt x="284" y="2541"/>
                      <a:pt x="284" y="2559"/>
                      <a:pt x="302" y="2594"/>
                    </a:cubicBezTo>
                    <a:cubicBezTo>
                      <a:pt x="355" y="2718"/>
                      <a:pt x="408" y="2824"/>
                      <a:pt x="461" y="2948"/>
                    </a:cubicBezTo>
                    <a:cubicBezTo>
                      <a:pt x="620" y="3266"/>
                      <a:pt x="761" y="3585"/>
                      <a:pt x="921" y="3885"/>
                    </a:cubicBezTo>
                    <a:lnTo>
                      <a:pt x="1097" y="4221"/>
                    </a:lnTo>
                    <a:cubicBezTo>
                      <a:pt x="1292" y="4593"/>
                      <a:pt x="1487" y="4947"/>
                      <a:pt x="1681" y="5265"/>
                    </a:cubicBezTo>
                    <a:lnTo>
                      <a:pt x="1876" y="5601"/>
                    </a:lnTo>
                    <a:cubicBezTo>
                      <a:pt x="2212" y="6149"/>
                      <a:pt x="2530" y="6591"/>
                      <a:pt x="2742" y="6910"/>
                    </a:cubicBezTo>
                    <a:cubicBezTo>
                      <a:pt x="2848" y="7051"/>
                      <a:pt x="2954" y="7210"/>
                      <a:pt x="3008" y="7263"/>
                    </a:cubicBezTo>
                    <a:cubicBezTo>
                      <a:pt x="3061" y="7334"/>
                      <a:pt x="3114" y="7370"/>
                      <a:pt x="3131" y="7405"/>
                    </a:cubicBezTo>
                    <a:cubicBezTo>
                      <a:pt x="3450" y="7759"/>
                      <a:pt x="3892" y="7971"/>
                      <a:pt x="4369" y="7989"/>
                    </a:cubicBezTo>
                    <a:cubicBezTo>
                      <a:pt x="4493" y="7989"/>
                      <a:pt x="4635" y="7971"/>
                      <a:pt x="4758" y="7935"/>
                    </a:cubicBezTo>
                    <a:cubicBezTo>
                      <a:pt x="5006" y="7865"/>
                      <a:pt x="5236" y="7759"/>
                      <a:pt x="5448" y="7599"/>
                    </a:cubicBezTo>
                    <a:lnTo>
                      <a:pt x="5784" y="7370"/>
                    </a:lnTo>
                    <a:lnTo>
                      <a:pt x="6156" y="7104"/>
                    </a:lnTo>
                    <a:cubicBezTo>
                      <a:pt x="6350" y="6963"/>
                      <a:pt x="6580" y="6786"/>
                      <a:pt x="6792" y="6627"/>
                    </a:cubicBezTo>
                    <a:cubicBezTo>
                      <a:pt x="6898" y="6538"/>
                      <a:pt x="7005" y="6468"/>
                      <a:pt x="7111" y="6379"/>
                    </a:cubicBezTo>
                    <a:lnTo>
                      <a:pt x="7765" y="5884"/>
                    </a:lnTo>
                    <a:lnTo>
                      <a:pt x="8083" y="5654"/>
                    </a:lnTo>
                    <a:lnTo>
                      <a:pt x="8738" y="5123"/>
                    </a:lnTo>
                    <a:cubicBezTo>
                      <a:pt x="8667" y="4982"/>
                      <a:pt x="8614" y="4858"/>
                      <a:pt x="8543" y="4699"/>
                    </a:cubicBezTo>
                    <a:cubicBezTo>
                      <a:pt x="8260" y="4168"/>
                      <a:pt x="7977" y="3602"/>
                      <a:pt x="7694" y="3054"/>
                    </a:cubicBezTo>
                    <a:lnTo>
                      <a:pt x="6951" y="3514"/>
                    </a:lnTo>
                    <a:lnTo>
                      <a:pt x="6633" y="3726"/>
                    </a:lnTo>
                    <a:lnTo>
                      <a:pt x="6103" y="4045"/>
                    </a:lnTo>
                    <a:lnTo>
                      <a:pt x="5749" y="4275"/>
                    </a:lnTo>
                    <a:lnTo>
                      <a:pt x="5607" y="4363"/>
                    </a:lnTo>
                    <a:lnTo>
                      <a:pt x="5537" y="4416"/>
                    </a:lnTo>
                    <a:lnTo>
                      <a:pt x="5289" y="4575"/>
                    </a:lnTo>
                    <a:lnTo>
                      <a:pt x="5165" y="4646"/>
                    </a:lnTo>
                    <a:lnTo>
                      <a:pt x="5006" y="4752"/>
                    </a:lnTo>
                    <a:cubicBezTo>
                      <a:pt x="5006" y="4752"/>
                      <a:pt x="4971" y="4664"/>
                      <a:pt x="4900" y="4504"/>
                    </a:cubicBezTo>
                    <a:cubicBezTo>
                      <a:pt x="4900" y="4469"/>
                      <a:pt x="4882" y="4434"/>
                      <a:pt x="4865" y="4398"/>
                    </a:cubicBezTo>
                    <a:lnTo>
                      <a:pt x="4776" y="4168"/>
                    </a:lnTo>
                    <a:cubicBezTo>
                      <a:pt x="4741" y="4062"/>
                      <a:pt x="4688" y="3939"/>
                      <a:pt x="4635" y="3797"/>
                    </a:cubicBezTo>
                    <a:cubicBezTo>
                      <a:pt x="4529" y="3549"/>
                      <a:pt x="4405" y="3266"/>
                      <a:pt x="4263" y="2983"/>
                    </a:cubicBezTo>
                    <a:cubicBezTo>
                      <a:pt x="4210" y="2860"/>
                      <a:pt x="4157" y="2736"/>
                      <a:pt x="4104" y="2612"/>
                    </a:cubicBezTo>
                    <a:cubicBezTo>
                      <a:pt x="3963" y="2329"/>
                      <a:pt x="3803" y="2028"/>
                      <a:pt x="3644" y="1745"/>
                    </a:cubicBezTo>
                    <a:cubicBezTo>
                      <a:pt x="3574" y="1622"/>
                      <a:pt x="3520" y="1533"/>
                      <a:pt x="3432" y="1392"/>
                    </a:cubicBezTo>
                    <a:cubicBezTo>
                      <a:pt x="3344" y="1250"/>
                      <a:pt x="3255" y="1109"/>
                      <a:pt x="3167" y="985"/>
                    </a:cubicBezTo>
                    <a:lnTo>
                      <a:pt x="3061" y="826"/>
                    </a:lnTo>
                    <a:cubicBezTo>
                      <a:pt x="3008" y="755"/>
                      <a:pt x="2937" y="684"/>
                      <a:pt x="2866" y="614"/>
                    </a:cubicBezTo>
                    <a:cubicBezTo>
                      <a:pt x="2478" y="204"/>
                      <a:pt x="1942" y="0"/>
                      <a:pt x="14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4"/>
              <p:cNvSpPr/>
              <p:nvPr/>
            </p:nvSpPr>
            <p:spPr>
              <a:xfrm>
                <a:off x="6508562" y="3070942"/>
                <a:ext cx="97488" cy="37062"/>
              </a:xfrm>
              <a:custGeom>
                <a:rect b="b" l="l" r="r" t="t"/>
                <a:pathLst>
                  <a:path extrusionOk="0" h="1204" w="3167">
                    <a:moveTo>
                      <a:pt x="2884" y="1"/>
                    </a:moveTo>
                    <a:cubicBezTo>
                      <a:pt x="1876" y="107"/>
                      <a:pt x="832" y="301"/>
                      <a:pt x="1" y="761"/>
                    </a:cubicBezTo>
                    <a:cubicBezTo>
                      <a:pt x="1" y="903"/>
                      <a:pt x="19" y="1062"/>
                      <a:pt x="54" y="1203"/>
                    </a:cubicBezTo>
                    <a:cubicBezTo>
                      <a:pt x="921" y="673"/>
                      <a:pt x="2088" y="460"/>
                      <a:pt x="3167" y="354"/>
                    </a:cubicBezTo>
                    <a:lnTo>
                      <a:pt x="3061" y="213"/>
                    </a:lnTo>
                    <a:cubicBezTo>
                      <a:pt x="3008" y="142"/>
                      <a:pt x="2937" y="71"/>
                      <a:pt x="28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4"/>
              <p:cNvSpPr/>
              <p:nvPr/>
            </p:nvSpPr>
            <p:spPr>
              <a:xfrm>
                <a:off x="6518382" y="3094891"/>
                <a:ext cx="102383" cy="47959"/>
              </a:xfrm>
              <a:custGeom>
                <a:rect b="b" l="l" r="r" t="t"/>
                <a:pathLst>
                  <a:path extrusionOk="0" h="1558" w="3326">
                    <a:moveTo>
                      <a:pt x="3113" y="1"/>
                    </a:moveTo>
                    <a:cubicBezTo>
                      <a:pt x="2016" y="231"/>
                      <a:pt x="973" y="637"/>
                      <a:pt x="0" y="1203"/>
                    </a:cubicBezTo>
                    <a:cubicBezTo>
                      <a:pt x="53" y="1327"/>
                      <a:pt x="106" y="1433"/>
                      <a:pt x="159" y="1557"/>
                    </a:cubicBezTo>
                    <a:cubicBezTo>
                      <a:pt x="1132" y="973"/>
                      <a:pt x="2211" y="567"/>
                      <a:pt x="3325" y="354"/>
                    </a:cubicBezTo>
                    <a:cubicBezTo>
                      <a:pt x="3255" y="231"/>
                      <a:pt x="3184" y="107"/>
                      <a:pt x="31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4"/>
              <p:cNvSpPr/>
              <p:nvPr/>
            </p:nvSpPr>
            <p:spPr>
              <a:xfrm>
                <a:off x="6536882" y="3132476"/>
                <a:ext cx="102937" cy="49560"/>
              </a:xfrm>
              <a:custGeom>
                <a:rect b="b" l="l" r="r" t="t"/>
                <a:pathLst>
                  <a:path extrusionOk="0" h="1610" w="3344">
                    <a:moveTo>
                      <a:pt x="3166" y="0"/>
                    </a:moveTo>
                    <a:cubicBezTo>
                      <a:pt x="2052" y="248"/>
                      <a:pt x="991" y="672"/>
                      <a:pt x="1" y="1256"/>
                    </a:cubicBezTo>
                    <a:lnTo>
                      <a:pt x="195" y="1609"/>
                    </a:lnTo>
                    <a:cubicBezTo>
                      <a:pt x="1168" y="1008"/>
                      <a:pt x="2229" y="584"/>
                      <a:pt x="3343" y="354"/>
                    </a:cubicBezTo>
                    <a:cubicBezTo>
                      <a:pt x="3290" y="230"/>
                      <a:pt x="3237" y="124"/>
                      <a:pt x="31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4"/>
              <p:cNvSpPr/>
              <p:nvPr/>
            </p:nvSpPr>
            <p:spPr>
              <a:xfrm>
                <a:off x="6560831" y="3168953"/>
                <a:ext cx="94779" cy="55008"/>
              </a:xfrm>
              <a:custGeom>
                <a:rect b="b" l="l" r="r" t="t"/>
                <a:pathLst>
                  <a:path extrusionOk="0" h="1787" w="3079">
                    <a:moveTo>
                      <a:pt x="2937" y="0"/>
                    </a:moveTo>
                    <a:cubicBezTo>
                      <a:pt x="1876" y="318"/>
                      <a:pt x="885" y="814"/>
                      <a:pt x="1" y="1468"/>
                    </a:cubicBezTo>
                    <a:lnTo>
                      <a:pt x="195" y="1786"/>
                    </a:lnTo>
                    <a:cubicBezTo>
                      <a:pt x="1080" y="1150"/>
                      <a:pt x="2052" y="672"/>
                      <a:pt x="3078" y="354"/>
                    </a:cubicBezTo>
                    <a:cubicBezTo>
                      <a:pt x="3025" y="248"/>
                      <a:pt x="2990" y="142"/>
                      <a:pt x="29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6594045" y="3186346"/>
                <a:ext cx="87145" cy="89331"/>
              </a:xfrm>
              <a:custGeom>
                <a:rect b="b" l="l" r="r" t="t"/>
                <a:pathLst>
                  <a:path extrusionOk="0" h="2902" w="2831">
                    <a:moveTo>
                      <a:pt x="2830" y="1"/>
                    </a:moveTo>
                    <a:lnTo>
                      <a:pt x="2760" y="36"/>
                    </a:lnTo>
                    <a:lnTo>
                      <a:pt x="2512" y="196"/>
                    </a:lnTo>
                    <a:lnTo>
                      <a:pt x="2388" y="266"/>
                    </a:lnTo>
                    <a:lnTo>
                      <a:pt x="2211" y="372"/>
                    </a:lnTo>
                    <a:cubicBezTo>
                      <a:pt x="2211" y="372"/>
                      <a:pt x="2194" y="284"/>
                      <a:pt x="2123" y="125"/>
                    </a:cubicBezTo>
                    <a:cubicBezTo>
                      <a:pt x="2123" y="107"/>
                      <a:pt x="2105" y="72"/>
                      <a:pt x="2088" y="36"/>
                    </a:cubicBezTo>
                    <a:cubicBezTo>
                      <a:pt x="1168" y="655"/>
                      <a:pt x="443" y="1522"/>
                      <a:pt x="1" y="2530"/>
                    </a:cubicBezTo>
                    <a:cubicBezTo>
                      <a:pt x="107" y="2672"/>
                      <a:pt x="195" y="2813"/>
                      <a:pt x="266" y="2901"/>
                    </a:cubicBezTo>
                    <a:cubicBezTo>
                      <a:pt x="637" y="1982"/>
                      <a:pt x="1239" y="1168"/>
                      <a:pt x="2035" y="567"/>
                    </a:cubicBezTo>
                    <a:cubicBezTo>
                      <a:pt x="2141" y="478"/>
                      <a:pt x="2264" y="390"/>
                      <a:pt x="2388" y="302"/>
                    </a:cubicBezTo>
                    <a:lnTo>
                      <a:pt x="2494" y="231"/>
                    </a:lnTo>
                    <a:cubicBezTo>
                      <a:pt x="2583" y="178"/>
                      <a:pt x="2671" y="142"/>
                      <a:pt x="2760" y="89"/>
                    </a:cubicBezTo>
                    <a:cubicBezTo>
                      <a:pt x="2795" y="72"/>
                      <a:pt x="2813" y="36"/>
                      <a:pt x="28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4"/>
              <p:cNvSpPr/>
              <p:nvPr/>
            </p:nvSpPr>
            <p:spPr>
              <a:xfrm>
                <a:off x="6643605" y="3190717"/>
                <a:ext cx="27797" cy="106938"/>
              </a:xfrm>
              <a:custGeom>
                <a:rect b="b" l="l" r="r" t="t"/>
                <a:pathLst>
                  <a:path extrusionOk="0" h="3474" w="903">
                    <a:moveTo>
                      <a:pt x="531" y="0"/>
                    </a:moveTo>
                    <a:cubicBezTo>
                      <a:pt x="495" y="142"/>
                      <a:pt x="460" y="283"/>
                      <a:pt x="425" y="425"/>
                    </a:cubicBezTo>
                    <a:cubicBezTo>
                      <a:pt x="283" y="867"/>
                      <a:pt x="177" y="1309"/>
                      <a:pt x="88" y="1751"/>
                    </a:cubicBezTo>
                    <a:cubicBezTo>
                      <a:pt x="18" y="2317"/>
                      <a:pt x="0" y="2901"/>
                      <a:pt x="0" y="3467"/>
                    </a:cubicBezTo>
                    <a:cubicBezTo>
                      <a:pt x="33" y="3472"/>
                      <a:pt x="68" y="3474"/>
                      <a:pt x="103" y="3474"/>
                    </a:cubicBezTo>
                    <a:cubicBezTo>
                      <a:pt x="198" y="3474"/>
                      <a:pt x="299" y="3457"/>
                      <a:pt x="389" y="3431"/>
                    </a:cubicBezTo>
                    <a:cubicBezTo>
                      <a:pt x="389" y="2830"/>
                      <a:pt x="425" y="2229"/>
                      <a:pt x="495" y="1628"/>
                    </a:cubicBezTo>
                    <a:cubicBezTo>
                      <a:pt x="584" y="1203"/>
                      <a:pt x="690" y="796"/>
                      <a:pt x="831" y="390"/>
                    </a:cubicBezTo>
                    <a:cubicBezTo>
                      <a:pt x="849" y="283"/>
                      <a:pt x="867" y="195"/>
                      <a:pt x="902" y="107"/>
                    </a:cubicBezTo>
                    <a:cubicBezTo>
                      <a:pt x="902" y="89"/>
                      <a:pt x="902" y="71"/>
                      <a:pt x="902" y="54"/>
                    </a:cubicBezTo>
                    <a:lnTo>
                      <a:pt x="778" y="142"/>
                    </a:lnTo>
                    <a:lnTo>
                      <a:pt x="619" y="230"/>
                    </a:lnTo>
                    <a:cubicBezTo>
                      <a:pt x="619" y="230"/>
                      <a:pt x="584" y="142"/>
                      <a:pt x="5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4"/>
              <p:cNvSpPr/>
              <p:nvPr/>
            </p:nvSpPr>
            <p:spPr>
              <a:xfrm>
                <a:off x="6667000" y="3187454"/>
                <a:ext cx="30505" cy="91486"/>
              </a:xfrm>
              <a:custGeom>
                <a:rect b="b" l="l" r="r" t="t"/>
                <a:pathLst>
                  <a:path extrusionOk="0" h="2972" w="991">
                    <a:moveTo>
                      <a:pt x="372" y="0"/>
                    </a:moveTo>
                    <a:lnTo>
                      <a:pt x="124" y="160"/>
                    </a:lnTo>
                    <a:lnTo>
                      <a:pt x="18" y="230"/>
                    </a:lnTo>
                    <a:cubicBezTo>
                      <a:pt x="1" y="248"/>
                      <a:pt x="1" y="248"/>
                      <a:pt x="18" y="266"/>
                    </a:cubicBezTo>
                    <a:cubicBezTo>
                      <a:pt x="18" y="354"/>
                      <a:pt x="36" y="425"/>
                      <a:pt x="36" y="496"/>
                    </a:cubicBezTo>
                    <a:cubicBezTo>
                      <a:pt x="195" y="1327"/>
                      <a:pt x="496" y="2123"/>
                      <a:pt x="637" y="2972"/>
                    </a:cubicBezTo>
                    <a:lnTo>
                      <a:pt x="991" y="2724"/>
                    </a:lnTo>
                    <a:cubicBezTo>
                      <a:pt x="796" y="1822"/>
                      <a:pt x="478" y="955"/>
                      <a:pt x="372" y="36"/>
                    </a:cubicBezTo>
                    <a:cubicBezTo>
                      <a:pt x="372" y="36"/>
                      <a:pt x="372" y="18"/>
                      <a:pt x="3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4"/>
              <p:cNvSpPr/>
              <p:nvPr/>
            </p:nvSpPr>
            <p:spPr>
              <a:xfrm>
                <a:off x="6686054" y="3176557"/>
                <a:ext cx="41402" cy="79511"/>
              </a:xfrm>
              <a:custGeom>
                <a:rect b="b" l="l" r="r" t="t"/>
                <a:pathLst>
                  <a:path extrusionOk="0" h="2583" w="1345">
                    <a:moveTo>
                      <a:pt x="337" y="1"/>
                    </a:moveTo>
                    <a:lnTo>
                      <a:pt x="1" y="213"/>
                    </a:lnTo>
                    <a:cubicBezTo>
                      <a:pt x="266" y="1026"/>
                      <a:pt x="690" y="1787"/>
                      <a:pt x="1026" y="2583"/>
                    </a:cubicBezTo>
                    <a:cubicBezTo>
                      <a:pt x="1132" y="2494"/>
                      <a:pt x="1239" y="2424"/>
                      <a:pt x="1345" y="2335"/>
                    </a:cubicBezTo>
                    <a:cubicBezTo>
                      <a:pt x="956" y="1575"/>
                      <a:pt x="620" y="796"/>
                      <a:pt x="3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4"/>
              <p:cNvSpPr/>
              <p:nvPr/>
            </p:nvSpPr>
            <p:spPr>
              <a:xfrm>
                <a:off x="6712743" y="3160242"/>
                <a:ext cx="44111" cy="72955"/>
              </a:xfrm>
              <a:custGeom>
                <a:rect b="b" l="l" r="r" t="t"/>
                <a:pathLst>
                  <a:path extrusionOk="0" h="2370" w="1433">
                    <a:moveTo>
                      <a:pt x="318" y="0"/>
                    </a:moveTo>
                    <a:lnTo>
                      <a:pt x="0" y="212"/>
                    </a:lnTo>
                    <a:cubicBezTo>
                      <a:pt x="336" y="955"/>
                      <a:pt x="725" y="1663"/>
                      <a:pt x="1114" y="2370"/>
                    </a:cubicBezTo>
                    <a:lnTo>
                      <a:pt x="1433" y="2140"/>
                    </a:lnTo>
                    <a:cubicBezTo>
                      <a:pt x="1044" y="1433"/>
                      <a:pt x="655" y="725"/>
                      <a:pt x="3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4"/>
              <p:cNvSpPr/>
              <p:nvPr/>
            </p:nvSpPr>
            <p:spPr>
              <a:xfrm>
                <a:off x="6668077" y="2998541"/>
                <a:ext cx="31" cy="3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cap="rnd" cmpd="sng" w="2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4"/>
              <p:cNvSpPr/>
              <p:nvPr/>
            </p:nvSpPr>
            <p:spPr>
              <a:xfrm>
                <a:off x="6661551" y="3016518"/>
                <a:ext cx="10928" cy="4371"/>
              </a:xfrm>
              <a:custGeom>
                <a:rect b="b" l="l" r="r" t="t"/>
                <a:pathLst>
                  <a:path extrusionOk="0" fill="none" h="142" w="355">
                    <a:moveTo>
                      <a:pt x="354" y="141"/>
                    </a:moveTo>
                    <a:cubicBezTo>
                      <a:pt x="231" y="124"/>
                      <a:pt x="107" y="71"/>
                      <a:pt x="1" y="0"/>
                    </a:cubicBezTo>
                  </a:path>
                </a:pathLst>
              </a:custGeom>
              <a:noFill/>
              <a:ln cap="rnd" cmpd="sng" w="2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4"/>
              <p:cNvSpPr/>
              <p:nvPr/>
            </p:nvSpPr>
            <p:spPr>
              <a:xfrm>
                <a:off x="6874412" y="3055151"/>
                <a:ext cx="35431" cy="121991"/>
              </a:xfrm>
              <a:custGeom>
                <a:rect b="b" l="l" r="r" t="t"/>
                <a:pathLst>
                  <a:path extrusionOk="0" h="3963" w="1151">
                    <a:moveTo>
                      <a:pt x="956" y="1"/>
                    </a:moveTo>
                    <a:lnTo>
                      <a:pt x="1" y="3962"/>
                    </a:lnTo>
                    <a:lnTo>
                      <a:pt x="1" y="3962"/>
                    </a:lnTo>
                    <a:lnTo>
                      <a:pt x="266" y="3945"/>
                    </a:lnTo>
                    <a:lnTo>
                      <a:pt x="1150" y="18"/>
                    </a:lnTo>
                    <a:lnTo>
                      <a:pt x="956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8" name="Google Shape;548;p24"/>
          <p:cNvSpPr txBox="1"/>
          <p:nvPr/>
        </p:nvSpPr>
        <p:spPr>
          <a:xfrm>
            <a:off x="323950" y="4357850"/>
            <a:ext cx="37143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Say hello to budget-friendly wisdom</a:t>
            </a:r>
            <a:endParaRPr b="1"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5"/>
          <p:cNvSpPr txBox="1"/>
          <p:nvPr>
            <p:ph type="ctrTitle"/>
          </p:nvPr>
        </p:nvSpPr>
        <p:spPr>
          <a:xfrm>
            <a:off x="715175" y="690100"/>
            <a:ext cx="4485600" cy="19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Diagram</a:t>
            </a:r>
            <a:endParaRPr/>
          </a:p>
        </p:txBody>
      </p:sp>
      <p:pic>
        <p:nvPicPr>
          <p:cNvPr id="559" name="Google Shape;5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550" y="1174600"/>
            <a:ext cx="595289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7"/>
          <p:cNvSpPr txBox="1"/>
          <p:nvPr/>
        </p:nvSpPr>
        <p:spPr>
          <a:xfrm>
            <a:off x="908550" y="1372500"/>
            <a:ext cx="7326900" cy="23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Allows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reusing b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ooks -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Calvin focused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Builds personal connection 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Postman’s idea ‘ technology giveth and taketh away’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Phone application instead of a website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Possibility to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become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obsolete due to E-books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8"/>
          <p:cNvSpPr txBox="1"/>
          <p:nvPr/>
        </p:nvSpPr>
        <p:spPr>
          <a:xfrm>
            <a:off x="908550" y="1418925"/>
            <a:ext cx="7326900" cy="1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Forgot Password screen implementation 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Email authentication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Delete Books from the database (manage piling books)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Search function optimization - Fuzzy Search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Hosting the app to different universities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9"/>
          <p:cNvSpPr txBox="1"/>
          <p:nvPr>
            <p:ph type="ctrTitle"/>
          </p:nvPr>
        </p:nvSpPr>
        <p:spPr>
          <a:xfrm>
            <a:off x="3403825" y="535000"/>
            <a:ext cx="25434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grpSp>
        <p:nvGrpSpPr>
          <p:cNvPr id="577" name="Google Shape;577;p29"/>
          <p:cNvGrpSpPr/>
          <p:nvPr/>
        </p:nvGrpSpPr>
        <p:grpSpPr>
          <a:xfrm>
            <a:off x="532105" y="2800747"/>
            <a:ext cx="3848784" cy="2260332"/>
            <a:chOff x="532121" y="2940705"/>
            <a:chExt cx="3610830" cy="2120586"/>
          </a:xfrm>
        </p:grpSpPr>
        <p:grpSp>
          <p:nvGrpSpPr>
            <p:cNvPr id="578" name="Google Shape;578;p29"/>
            <p:cNvGrpSpPr/>
            <p:nvPr/>
          </p:nvGrpSpPr>
          <p:grpSpPr>
            <a:xfrm>
              <a:off x="2497146" y="2940705"/>
              <a:ext cx="444533" cy="1371013"/>
              <a:chOff x="2497146" y="2940705"/>
              <a:chExt cx="444533" cy="1371013"/>
            </a:xfrm>
          </p:grpSpPr>
          <p:sp>
            <p:nvSpPr>
              <p:cNvPr id="579" name="Google Shape;579;p29"/>
              <p:cNvSpPr/>
              <p:nvPr/>
            </p:nvSpPr>
            <p:spPr>
              <a:xfrm>
                <a:off x="2518286" y="3124392"/>
                <a:ext cx="165936" cy="262968"/>
              </a:xfrm>
              <a:custGeom>
                <a:rect b="b" l="l" r="r" t="t"/>
                <a:pathLst>
                  <a:path extrusionOk="0" h="10163" w="6413">
                    <a:moveTo>
                      <a:pt x="6019" y="1"/>
                    </a:moveTo>
                    <a:cubicBezTo>
                      <a:pt x="5112" y="334"/>
                      <a:pt x="3932" y="515"/>
                      <a:pt x="2571" y="3146"/>
                    </a:cubicBezTo>
                    <a:cubicBezTo>
                      <a:pt x="1573" y="5173"/>
                      <a:pt x="726" y="7229"/>
                      <a:pt x="1" y="9377"/>
                    </a:cubicBezTo>
                    <a:cubicBezTo>
                      <a:pt x="1" y="9377"/>
                      <a:pt x="1180" y="10163"/>
                      <a:pt x="1241" y="10163"/>
                    </a:cubicBezTo>
                    <a:cubicBezTo>
                      <a:pt x="1301" y="10163"/>
                      <a:pt x="1966" y="9891"/>
                      <a:pt x="3055" y="8862"/>
                    </a:cubicBezTo>
                    <a:cubicBezTo>
                      <a:pt x="4144" y="7834"/>
                      <a:pt x="6412" y="4054"/>
                      <a:pt x="6412" y="4054"/>
                    </a:cubicBez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2596687" y="4086942"/>
                <a:ext cx="71881" cy="157346"/>
              </a:xfrm>
              <a:custGeom>
                <a:rect b="b" l="l" r="r" t="t"/>
                <a:pathLst>
                  <a:path extrusionOk="0" h="6081" w="2778">
                    <a:moveTo>
                      <a:pt x="84" y="1"/>
                    </a:moveTo>
                    <a:cubicBezTo>
                      <a:pt x="0" y="1"/>
                      <a:pt x="539" y="6080"/>
                      <a:pt x="539" y="6080"/>
                    </a:cubicBezTo>
                    <a:lnTo>
                      <a:pt x="2354" y="5415"/>
                    </a:lnTo>
                    <a:cubicBezTo>
                      <a:pt x="2354" y="5415"/>
                      <a:pt x="2747" y="637"/>
                      <a:pt x="2778" y="546"/>
                    </a:cubicBezTo>
                    <a:cubicBezTo>
                      <a:pt x="2778" y="546"/>
                      <a:pt x="207" y="32"/>
                      <a:pt x="86" y="1"/>
                    </a:cubicBezTo>
                    <a:cubicBezTo>
                      <a:pt x="85" y="1"/>
                      <a:pt x="85" y="1"/>
                      <a:pt x="84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2807853" y="4086968"/>
                <a:ext cx="69656" cy="161227"/>
              </a:xfrm>
              <a:custGeom>
                <a:rect b="b" l="l" r="r" t="t"/>
                <a:pathLst>
                  <a:path extrusionOk="0" h="6231" w="2692">
                    <a:moveTo>
                      <a:pt x="2692" y="0"/>
                    </a:moveTo>
                    <a:cubicBezTo>
                      <a:pt x="2571" y="31"/>
                      <a:pt x="0" y="545"/>
                      <a:pt x="0" y="545"/>
                    </a:cubicBezTo>
                    <a:cubicBezTo>
                      <a:pt x="30" y="636"/>
                      <a:pt x="423" y="5414"/>
                      <a:pt x="423" y="5414"/>
                    </a:cubicBezTo>
                    <a:lnTo>
                      <a:pt x="2147" y="6231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2813313" y="4184775"/>
                <a:ext cx="59513" cy="50896"/>
              </a:xfrm>
              <a:custGeom>
                <a:rect b="b" l="l" r="r" t="t"/>
                <a:pathLst>
                  <a:path extrusionOk="0" h="1967" w="2300">
                    <a:moveTo>
                      <a:pt x="1" y="1"/>
                    </a:moveTo>
                    <a:lnTo>
                      <a:pt x="91" y="757"/>
                    </a:lnTo>
                    <a:lnTo>
                      <a:pt x="152" y="1211"/>
                    </a:lnTo>
                    <a:lnTo>
                      <a:pt x="1120" y="1967"/>
                    </a:lnTo>
                    <a:lnTo>
                      <a:pt x="2239" y="1816"/>
                    </a:lnTo>
                    <a:lnTo>
                      <a:pt x="2299" y="545"/>
                    </a:lnTo>
                    <a:lnTo>
                      <a:pt x="2299" y="545"/>
                    </a:lnTo>
                    <a:cubicBezTo>
                      <a:pt x="2088" y="606"/>
                      <a:pt x="1876" y="606"/>
                      <a:pt x="1664" y="606"/>
                    </a:cubicBezTo>
                    <a:cubicBezTo>
                      <a:pt x="1090" y="455"/>
                      <a:pt x="515" y="243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2591848" y="3113136"/>
                <a:ext cx="280200" cy="386133"/>
              </a:xfrm>
              <a:custGeom>
                <a:rect b="b" l="l" r="r" t="t"/>
                <a:pathLst>
                  <a:path extrusionOk="0" h="14923" w="10829">
                    <a:moveTo>
                      <a:pt x="5388" y="0"/>
                    </a:moveTo>
                    <a:cubicBezTo>
                      <a:pt x="4656" y="0"/>
                      <a:pt x="3944" y="105"/>
                      <a:pt x="3206" y="345"/>
                    </a:cubicBezTo>
                    <a:cubicBezTo>
                      <a:pt x="3025" y="557"/>
                      <a:pt x="2844" y="769"/>
                      <a:pt x="2692" y="980"/>
                    </a:cubicBezTo>
                    <a:lnTo>
                      <a:pt x="2632" y="1071"/>
                    </a:lnTo>
                    <a:cubicBezTo>
                      <a:pt x="2269" y="1646"/>
                      <a:pt x="1936" y="2220"/>
                      <a:pt x="1694" y="2825"/>
                    </a:cubicBezTo>
                    <a:cubicBezTo>
                      <a:pt x="1694" y="2886"/>
                      <a:pt x="1664" y="2916"/>
                      <a:pt x="1664" y="2946"/>
                    </a:cubicBezTo>
                    <a:cubicBezTo>
                      <a:pt x="1604" y="3097"/>
                      <a:pt x="1543" y="3249"/>
                      <a:pt x="1483" y="3370"/>
                    </a:cubicBezTo>
                    <a:cubicBezTo>
                      <a:pt x="1392" y="3642"/>
                      <a:pt x="1301" y="3914"/>
                      <a:pt x="1180" y="4186"/>
                    </a:cubicBezTo>
                    <a:cubicBezTo>
                      <a:pt x="1150" y="4247"/>
                      <a:pt x="1120" y="4277"/>
                      <a:pt x="1120" y="4307"/>
                    </a:cubicBezTo>
                    <a:cubicBezTo>
                      <a:pt x="968" y="4640"/>
                      <a:pt x="757" y="4942"/>
                      <a:pt x="484" y="5184"/>
                    </a:cubicBezTo>
                    <a:cubicBezTo>
                      <a:pt x="424" y="5214"/>
                      <a:pt x="363" y="5275"/>
                      <a:pt x="333" y="5335"/>
                    </a:cubicBezTo>
                    <a:cubicBezTo>
                      <a:pt x="333" y="5396"/>
                      <a:pt x="363" y="5456"/>
                      <a:pt x="394" y="5517"/>
                    </a:cubicBezTo>
                    <a:cubicBezTo>
                      <a:pt x="424" y="5608"/>
                      <a:pt x="484" y="5698"/>
                      <a:pt x="515" y="5759"/>
                    </a:cubicBezTo>
                    <a:cubicBezTo>
                      <a:pt x="636" y="5910"/>
                      <a:pt x="757" y="6061"/>
                      <a:pt x="908" y="6182"/>
                    </a:cubicBezTo>
                    <a:cubicBezTo>
                      <a:pt x="1029" y="6333"/>
                      <a:pt x="1180" y="6424"/>
                      <a:pt x="1362" y="6515"/>
                    </a:cubicBezTo>
                    <a:cubicBezTo>
                      <a:pt x="1362" y="6575"/>
                      <a:pt x="1331" y="6636"/>
                      <a:pt x="1301" y="6696"/>
                    </a:cubicBezTo>
                    <a:cubicBezTo>
                      <a:pt x="1210" y="7150"/>
                      <a:pt x="1120" y="7634"/>
                      <a:pt x="999" y="8118"/>
                    </a:cubicBezTo>
                    <a:lnTo>
                      <a:pt x="999" y="8178"/>
                    </a:lnTo>
                    <a:cubicBezTo>
                      <a:pt x="999" y="8239"/>
                      <a:pt x="999" y="8269"/>
                      <a:pt x="999" y="8299"/>
                    </a:cubicBezTo>
                    <a:cubicBezTo>
                      <a:pt x="999" y="8390"/>
                      <a:pt x="938" y="8511"/>
                      <a:pt x="938" y="8602"/>
                    </a:cubicBezTo>
                    <a:cubicBezTo>
                      <a:pt x="908" y="8723"/>
                      <a:pt x="878" y="8814"/>
                      <a:pt x="878" y="8904"/>
                    </a:cubicBezTo>
                    <a:cubicBezTo>
                      <a:pt x="817" y="9146"/>
                      <a:pt x="787" y="9388"/>
                      <a:pt x="726" y="9630"/>
                    </a:cubicBezTo>
                    <a:cubicBezTo>
                      <a:pt x="726" y="9691"/>
                      <a:pt x="726" y="9751"/>
                      <a:pt x="696" y="9781"/>
                    </a:cubicBezTo>
                    <a:cubicBezTo>
                      <a:pt x="666" y="10054"/>
                      <a:pt x="605" y="10326"/>
                      <a:pt x="545" y="10598"/>
                    </a:cubicBezTo>
                    <a:cubicBezTo>
                      <a:pt x="545" y="10719"/>
                      <a:pt x="515" y="10870"/>
                      <a:pt x="484" y="10991"/>
                    </a:cubicBezTo>
                    <a:cubicBezTo>
                      <a:pt x="424" y="11384"/>
                      <a:pt x="333" y="11747"/>
                      <a:pt x="273" y="12140"/>
                    </a:cubicBezTo>
                    <a:cubicBezTo>
                      <a:pt x="273" y="12201"/>
                      <a:pt x="243" y="12261"/>
                      <a:pt x="243" y="12322"/>
                    </a:cubicBezTo>
                    <a:cubicBezTo>
                      <a:pt x="243" y="12382"/>
                      <a:pt x="212" y="12473"/>
                      <a:pt x="212" y="12534"/>
                    </a:cubicBezTo>
                    <a:cubicBezTo>
                      <a:pt x="122" y="12927"/>
                      <a:pt x="61" y="13320"/>
                      <a:pt x="1" y="13713"/>
                    </a:cubicBezTo>
                    <a:lnTo>
                      <a:pt x="1694" y="13925"/>
                    </a:lnTo>
                    <a:lnTo>
                      <a:pt x="1785" y="13925"/>
                    </a:lnTo>
                    <a:lnTo>
                      <a:pt x="3267" y="14106"/>
                    </a:lnTo>
                    <a:lnTo>
                      <a:pt x="3388" y="14106"/>
                    </a:lnTo>
                    <a:lnTo>
                      <a:pt x="4991" y="14288"/>
                    </a:lnTo>
                    <a:lnTo>
                      <a:pt x="5172" y="14318"/>
                    </a:lnTo>
                    <a:lnTo>
                      <a:pt x="7683" y="14620"/>
                    </a:lnTo>
                    <a:lnTo>
                      <a:pt x="7864" y="14651"/>
                    </a:lnTo>
                    <a:lnTo>
                      <a:pt x="10132" y="14923"/>
                    </a:lnTo>
                    <a:cubicBezTo>
                      <a:pt x="10163" y="14590"/>
                      <a:pt x="10193" y="14227"/>
                      <a:pt x="10223" y="13864"/>
                    </a:cubicBezTo>
                    <a:cubicBezTo>
                      <a:pt x="10223" y="13713"/>
                      <a:pt x="10253" y="13592"/>
                      <a:pt x="10253" y="13441"/>
                    </a:cubicBezTo>
                    <a:cubicBezTo>
                      <a:pt x="10284" y="13290"/>
                      <a:pt x="10284" y="13078"/>
                      <a:pt x="10314" y="12866"/>
                    </a:cubicBezTo>
                    <a:lnTo>
                      <a:pt x="10314" y="12685"/>
                    </a:lnTo>
                    <a:cubicBezTo>
                      <a:pt x="10314" y="12534"/>
                      <a:pt x="10344" y="12382"/>
                      <a:pt x="10374" y="12231"/>
                    </a:cubicBezTo>
                    <a:cubicBezTo>
                      <a:pt x="10374" y="12080"/>
                      <a:pt x="10405" y="11959"/>
                      <a:pt x="10405" y="11808"/>
                    </a:cubicBezTo>
                    <a:lnTo>
                      <a:pt x="10526" y="10568"/>
                    </a:lnTo>
                    <a:cubicBezTo>
                      <a:pt x="10556" y="10386"/>
                      <a:pt x="10586" y="10205"/>
                      <a:pt x="10586" y="10023"/>
                    </a:cubicBezTo>
                    <a:lnTo>
                      <a:pt x="10586" y="9842"/>
                    </a:lnTo>
                    <a:lnTo>
                      <a:pt x="10616" y="9418"/>
                    </a:lnTo>
                    <a:cubicBezTo>
                      <a:pt x="10677" y="8874"/>
                      <a:pt x="10737" y="8360"/>
                      <a:pt x="10768" y="7846"/>
                    </a:cubicBezTo>
                    <a:lnTo>
                      <a:pt x="10768" y="7664"/>
                    </a:lnTo>
                    <a:lnTo>
                      <a:pt x="10768" y="7453"/>
                    </a:lnTo>
                    <a:cubicBezTo>
                      <a:pt x="10798" y="6787"/>
                      <a:pt x="10798" y="6152"/>
                      <a:pt x="10798" y="5547"/>
                    </a:cubicBezTo>
                    <a:lnTo>
                      <a:pt x="10798" y="5124"/>
                    </a:lnTo>
                    <a:cubicBezTo>
                      <a:pt x="10828" y="4700"/>
                      <a:pt x="10798" y="4247"/>
                      <a:pt x="10768" y="3793"/>
                    </a:cubicBezTo>
                    <a:cubicBezTo>
                      <a:pt x="10768" y="3672"/>
                      <a:pt x="10737" y="3521"/>
                      <a:pt x="10707" y="3370"/>
                    </a:cubicBezTo>
                    <a:cubicBezTo>
                      <a:pt x="10647" y="3037"/>
                      <a:pt x="10586" y="2674"/>
                      <a:pt x="10465" y="2341"/>
                    </a:cubicBezTo>
                    <a:cubicBezTo>
                      <a:pt x="9800" y="1222"/>
                      <a:pt x="8681" y="436"/>
                      <a:pt x="7410" y="224"/>
                    </a:cubicBezTo>
                    <a:cubicBezTo>
                      <a:pt x="6700" y="82"/>
                      <a:pt x="6036" y="0"/>
                      <a:pt x="53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9"/>
              <p:cNvSpPr/>
              <p:nvPr/>
            </p:nvSpPr>
            <p:spPr>
              <a:xfrm>
                <a:off x="2711572" y="3042239"/>
                <a:ext cx="42306" cy="76719"/>
              </a:xfrm>
              <a:custGeom>
                <a:rect b="b" l="l" r="r" t="t"/>
                <a:pathLst>
                  <a:path extrusionOk="0" h="2965" w="1635">
                    <a:moveTo>
                      <a:pt x="1513" y="0"/>
                    </a:moveTo>
                    <a:lnTo>
                      <a:pt x="273" y="635"/>
                    </a:lnTo>
                    <a:lnTo>
                      <a:pt x="1" y="2964"/>
                    </a:lnTo>
                    <a:lnTo>
                      <a:pt x="1634" y="2964"/>
                    </a:lnTo>
                    <a:lnTo>
                      <a:pt x="1513" y="0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9"/>
              <p:cNvSpPr/>
              <p:nvPr/>
            </p:nvSpPr>
            <p:spPr>
              <a:xfrm>
                <a:off x="2698272" y="3113214"/>
                <a:ext cx="74391" cy="103552"/>
              </a:xfrm>
              <a:custGeom>
                <a:rect b="b" l="l" r="r" t="t"/>
                <a:pathLst>
                  <a:path extrusionOk="0" h="4002" w="2875">
                    <a:moveTo>
                      <a:pt x="1333" y="1"/>
                    </a:moveTo>
                    <a:cubicBezTo>
                      <a:pt x="915" y="1"/>
                      <a:pt x="500" y="32"/>
                      <a:pt x="92" y="100"/>
                    </a:cubicBezTo>
                    <a:cubicBezTo>
                      <a:pt x="1" y="1189"/>
                      <a:pt x="122" y="4002"/>
                      <a:pt x="122" y="4002"/>
                    </a:cubicBezTo>
                    <a:cubicBezTo>
                      <a:pt x="122" y="4002"/>
                      <a:pt x="2602" y="826"/>
                      <a:pt x="2874" y="130"/>
                    </a:cubicBezTo>
                    <a:cubicBezTo>
                      <a:pt x="2359" y="47"/>
                      <a:pt x="1844" y="1"/>
                      <a:pt x="1333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2519605" y="4206691"/>
                <a:ext cx="154448" cy="48438"/>
              </a:xfrm>
              <a:custGeom>
                <a:rect b="b" l="l" r="r" t="t"/>
                <a:pathLst>
                  <a:path extrusionOk="0" h="1872" w="5969">
                    <a:moveTo>
                      <a:pt x="5757" y="1"/>
                    </a:moveTo>
                    <a:lnTo>
                      <a:pt x="3276" y="122"/>
                    </a:lnTo>
                    <a:cubicBezTo>
                      <a:pt x="2974" y="212"/>
                      <a:pt x="131" y="1211"/>
                      <a:pt x="40" y="1634"/>
                    </a:cubicBezTo>
                    <a:cubicBezTo>
                      <a:pt x="1" y="1819"/>
                      <a:pt x="1130" y="1871"/>
                      <a:pt x="2414" y="1871"/>
                    </a:cubicBezTo>
                    <a:cubicBezTo>
                      <a:pt x="4064" y="1871"/>
                      <a:pt x="5968" y="1785"/>
                      <a:pt x="5968" y="1785"/>
                    </a:cubicBezTo>
                    <a:lnTo>
                      <a:pt x="57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2599689" y="4173054"/>
                <a:ext cx="68879" cy="36794"/>
              </a:xfrm>
              <a:custGeom>
                <a:rect b="b" l="l" r="r" t="t"/>
                <a:pathLst>
                  <a:path extrusionOk="0" h="1422" w="2662">
                    <a:moveTo>
                      <a:pt x="2480" y="0"/>
                    </a:moveTo>
                    <a:lnTo>
                      <a:pt x="0" y="575"/>
                    </a:lnTo>
                    <a:lnTo>
                      <a:pt x="181" y="1422"/>
                    </a:lnTo>
                    <a:lnTo>
                      <a:pt x="2662" y="1301"/>
                    </a:lnTo>
                    <a:lnTo>
                      <a:pt x="24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2687327" y="2997630"/>
                <a:ext cx="95505" cy="99412"/>
              </a:xfrm>
              <a:custGeom>
                <a:rect b="b" l="l" r="r" t="t"/>
                <a:pathLst>
                  <a:path extrusionOk="0" h="3842" w="3691">
                    <a:moveTo>
                      <a:pt x="1815" y="0"/>
                    </a:moveTo>
                    <a:cubicBezTo>
                      <a:pt x="787" y="30"/>
                      <a:pt x="0" y="908"/>
                      <a:pt x="61" y="1936"/>
                    </a:cubicBezTo>
                    <a:cubicBezTo>
                      <a:pt x="61" y="2299"/>
                      <a:pt x="61" y="2601"/>
                      <a:pt x="91" y="2843"/>
                    </a:cubicBezTo>
                    <a:cubicBezTo>
                      <a:pt x="91" y="3025"/>
                      <a:pt x="152" y="3206"/>
                      <a:pt x="212" y="3357"/>
                    </a:cubicBezTo>
                    <a:cubicBezTo>
                      <a:pt x="394" y="3781"/>
                      <a:pt x="1331" y="3841"/>
                      <a:pt x="2420" y="3841"/>
                    </a:cubicBezTo>
                    <a:cubicBezTo>
                      <a:pt x="3418" y="3841"/>
                      <a:pt x="3690" y="3327"/>
                      <a:pt x="3690" y="1906"/>
                    </a:cubicBezTo>
                    <a:cubicBezTo>
                      <a:pt x="3690" y="877"/>
                      <a:pt x="2843" y="30"/>
                      <a:pt x="1815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2771835" y="3041463"/>
                <a:ext cx="25694" cy="29886"/>
              </a:xfrm>
              <a:custGeom>
                <a:rect b="b" l="l" r="r" t="t"/>
                <a:pathLst>
                  <a:path extrusionOk="0" h="1155" w="993">
                    <a:moveTo>
                      <a:pt x="459" y="0"/>
                    </a:moveTo>
                    <a:cubicBezTo>
                      <a:pt x="260" y="0"/>
                      <a:pt x="61" y="212"/>
                      <a:pt x="61" y="212"/>
                    </a:cubicBezTo>
                    <a:lnTo>
                      <a:pt x="1" y="1119"/>
                    </a:lnTo>
                    <a:cubicBezTo>
                      <a:pt x="70" y="1143"/>
                      <a:pt x="139" y="1155"/>
                      <a:pt x="207" y="1155"/>
                    </a:cubicBezTo>
                    <a:cubicBezTo>
                      <a:pt x="639" y="1155"/>
                      <a:pt x="992" y="691"/>
                      <a:pt x="757" y="272"/>
                    </a:cubicBezTo>
                    <a:cubicBezTo>
                      <a:pt x="681" y="66"/>
                      <a:pt x="570" y="0"/>
                      <a:pt x="459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2669499" y="3038668"/>
                <a:ext cx="25668" cy="29549"/>
              </a:xfrm>
              <a:custGeom>
                <a:rect b="b" l="l" r="r" t="t"/>
                <a:pathLst>
                  <a:path extrusionOk="0" h="1142" w="992">
                    <a:moveTo>
                      <a:pt x="535" y="0"/>
                    </a:moveTo>
                    <a:cubicBezTo>
                      <a:pt x="423" y="0"/>
                      <a:pt x="312" y="63"/>
                      <a:pt x="236" y="259"/>
                    </a:cubicBezTo>
                    <a:cubicBezTo>
                      <a:pt x="0" y="678"/>
                      <a:pt x="331" y="1142"/>
                      <a:pt x="777" y="1142"/>
                    </a:cubicBezTo>
                    <a:cubicBezTo>
                      <a:pt x="846" y="1142"/>
                      <a:pt x="918" y="1130"/>
                      <a:pt x="992" y="1106"/>
                    </a:cubicBezTo>
                    <a:lnTo>
                      <a:pt x="931" y="199"/>
                    </a:lnTo>
                    <a:cubicBezTo>
                      <a:pt x="931" y="199"/>
                      <a:pt x="733" y="0"/>
                      <a:pt x="535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9"/>
              <p:cNvSpPr/>
              <p:nvPr/>
            </p:nvSpPr>
            <p:spPr>
              <a:xfrm>
                <a:off x="2655242" y="2940705"/>
                <a:ext cx="171396" cy="100292"/>
              </a:xfrm>
              <a:custGeom>
                <a:rect b="b" l="l" r="r" t="t"/>
                <a:pathLst>
                  <a:path extrusionOk="0" h="3876" w="6624">
                    <a:moveTo>
                      <a:pt x="4231" y="0"/>
                    </a:moveTo>
                    <a:cubicBezTo>
                      <a:pt x="3915" y="0"/>
                      <a:pt x="3597" y="172"/>
                      <a:pt x="3448" y="537"/>
                    </a:cubicBezTo>
                    <a:cubicBezTo>
                      <a:pt x="3318" y="255"/>
                      <a:pt x="3049" y="98"/>
                      <a:pt x="2762" y="98"/>
                    </a:cubicBezTo>
                    <a:cubicBezTo>
                      <a:pt x="2648" y="98"/>
                      <a:pt x="2531" y="122"/>
                      <a:pt x="2420" y="174"/>
                    </a:cubicBezTo>
                    <a:cubicBezTo>
                      <a:pt x="2057" y="355"/>
                      <a:pt x="1815" y="749"/>
                      <a:pt x="1815" y="1172"/>
                    </a:cubicBezTo>
                    <a:cubicBezTo>
                      <a:pt x="1643" y="976"/>
                      <a:pt x="1436" y="894"/>
                      <a:pt x="1235" y="894"/>
                    </a:cubicBezTo>
                    <a:cubicBezTo>
                      <a:pt x="660" y="894"/>
                      <a:pt x="135" y="1565"/>
                      <a:pt x="605" y="2170"/>
                    </a:cubicBezTo>
                    <a:cubicBezTo>
                      <a:pt x="568" y="2159"/>
                      <a:pt x="531" y="2154"/>
                      <a:pt x="493" y="2154"/>
                    </a:cubicBezTo>
                    <a:cubicBezTo>
                      <a:pt x="315" y="2154"/>
                      <a:pt x="141" y="2267"/>
                      <a:pt x="91" y="2442"/>
                    </a:cubicBezTo>
                    <a:cubicBezTo>
                      <a:pt x="0" y="2624"/>
                      <a:pt x="61" y="2866"/>
                      <a:pt x="212" y="3017"/>
                    </a:cubicBezTo>
                    <a:cubicBezTo>
                      <a:pt x="363" y="3168"/>
                      <a:pt x="575" y="3229"/>
                      <a:pt x="817" y="3229"/>
                    </a:cubicBezTo>
                    <a:cubicBezTo>
                      <a:pt x="1029" y="3198"/>
                      <a:pt x="1210" y="3108"/>
                      <a:pt x="1392" y="2956"/>
                    </a:cubicBezTo>
                    <a:lnTo>
                      <a:pt x="1392" y="2956"/>
                    </a:lnTo>
                    <a:cubicBezTo>
                      <a:pt x="1373" y="3232"/>
                      <a:pt x="1589" y="3407"/>
                      <a:pt x="1809" y="3407"/>
                    </a:cubicBezTo>
                    <a:cubicBezTo>
                      <a:pt x="1951" y="3407"/>
                      <a:pt x="2095" y="3334"/>
                      <a:pt x="2178" y="3168"/>
                    </a:cubicBezTo>
                    <a:cubicBezTo>
                      <a:pt x="2208" y="3410"/>
                      <a:pt x="2390" y="3561"/>
                      <a:pt x="2632" y="3561"/>
                    </a:cubicBezTo>
                    <a:cubicBezTo>
                      <a:pt x="2843" y="3531"/>
                      <a:pt x="3025" y="3380"/>
                      <a:pt x="3116" y="3168"/>
                    </a:cubicBezTo>
                    <a:cubicBezTo>
                      <a:pt x="3176" y="3440"/>
                      <a:pt x="3388" y="3622"/>
                      <a:pt x="3660" y="3682"/>
                    </a:cubicBezTo>
                    <a:cubicBezTo>
                      <a:pt x="3683" y="3685"/>
                      <a:pt x="3706" y="3686"/>
                      <a:pt x="3729" y="3686"/>
                    </a:cubicBezTo>
                    <a:cubicBezTo>
                      <a:pt x="3977" y="3686"/>
                      <a:pt x="4215" y="3541"/>
                      <a:pt x="4325" y="3319"/>
                    </a:cubicBezTo>
                    <a:lnTo>
                      <a:pt x="4325" y="3319"/>
                    </a:lnTo>
                    <a:cubicBezTo>
                      <a:pt x="4295" y="3470"/>
                      <a:pt x="4356" y="3652"/>
                      <a:pt x="4507" y="3743"/>
                    </a:cubicBezTo>
                    <a:cubicBezTo>
                      <a:pt x="4667" y="3830"/>
                      <a:pt x="4855" y="3875"/>
                      <a:pt x="5044" y="3875"/>
                    </a:cubicBezTo>
                    <a:cubicBezTo>
                      <a:pt x="5248" y="3875"/>
                      <a:pt x="5453" y="3822"/>
                      <a:pt x="5626" y="3712"/>
                    </a:cubicBezTo>
                    <a:cubicBezTo>
                      <a:pt x="5747" y="3682"/>
                      <a:pt x="5807" y="3591"/>
                      <a:pt x="5868" y="3501"/>
                    </a:cubicBezTo>
                    <a:cubicBezTo>
                      <a:pt x="5928" y="3410"/>
                      <a:pt x="5868" y="3289"/>
                      <a:pt x="5747" y="3229"/>
                    </a:cubicBezTo>
                    <a:cubicBezTo>
                      <a:pt x="5989" y="3198"/>
                      <a:pt x="6200" y="3108"/>
                      <a:pt x="6412" y="2956"/>
                    </a:cubicBezTo>
                    <a:cubicBezTo>
                      <a:pt x="6594" y="2805"/>
                      <a:pt x="6624" y="2533"/>
                      <a:pt x="6503" y="2321"/>
                    </a:cubicBezTo>
                    <a:cubicBezTo>
                      <a:pt x="6398" y="2217"/>
                      <a:pt x="6271" y="2157"/>
                      <a:pt x="6122" y="2143"/>
                    </a:cubicBezTo>
                    <a:lnTo>
                      <a:pt x="6122" y="2143"/>
                    </a:lnTo>
                    <a:cubicBezTo>
                      <a:pt x="6301" y="2134"/>
                      <a:pt x="6446" y="1994"/>
                      <a:pt x="6473" y="1807"/>
                    </a:cubicBezTo>
                    <a:cubicBezTo>
                      <a:pt x="6503" y="1626"/>
                      <a:pt x="6442" y="1414"/>
                      <a:pt x="6321" y="1263"/>
                    </a:cubicBezTo>
                    <a:cubicBezTo>
                      <a:pt x="6200" y="1051"/>
                      <a:pt x="5989" y="900"/>
                      <a:pt x="5777" y="809"/>
                    </a:cubicBezTo>
                    <a:cubicBezTo>
                      <a:pt x="5682" y="773"/>
                      <a:pt x="5581" y="756"/>
                      <a:pt x="5480" y="756"/>
                    </a:cubicBezTo>
                    <a:cubicBezTo>
                      <a:pt x="5338" y="756"/>
                      <a:pt x="5195" y="790"/>
                      <a:pt x="5059" y="851"/>
                    </a:cubicBezTo>
                    <a:lnTo>
                      <a:pt x="5059" y="851"/>
                    </a:lnTo>
                    <a:cubicBezTo>
                      <a:pt x="5081" y="823"/>
                      <a:pt x="5081" y="770"/>
                      <a:pt x="5081" y="749"/>
                    </a:cubicBezTo>
                    <a:cubicBezTo>
                      <a:pt x="5015" y="263"/>
                      <a:pt x="4624" y="0"/>
                      <a:pt x="4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9"/>
              <p:cNvSpPr/>
              <p:nvPr/>
            </p:nvSpPr>
            <p:spPr>
              <a:xfrm>
                <a:off x="2745235" y="3057893"/>
                <a:ext cx="22718" cy="3933"/>
              </a:xfrm>
              <a:custGeom>
                <a:rect b="b" l="l" r="r" t="t"/>
                <a:pathLst>
                  <a:path extrusionOk="0" h="152" w="878">
                    <a:moveTo>
                      <a:pt x="817" y="0"/>
                    </a:moveTo>
                    <a:lnTo>
                      <a:pt x="61" y="30"/>
                    </a:lnTo>
                    <a:cubicBezTo>
                      <a:pt x="0" y="30"/>
                      <a:pt x="0" y="151"/>
                      <a:pt x="61" y="151"/>
                    </a:cubicBezTo>
                    <a:lnTo>
                      <a:pt x="817" y="121"/>
                    </a:lnTo>
                    <a:cubicBezTo>
                      <a:pt x="878" y="121"/>
                      <a:pt x="878" y="0"/>
                      <a:pt x="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>
                <a:off x="2726450" y="3048294"/>
                <a:ext cx="18604" cy="32318"/>
              </a:xfrm>
              <a:custGeom>
                <a:rect b="b" l="l" r="r" t="t"/>
                <a:pathLst>
                  <a:path extrusionOk="0" h="1249" w="719">
                    <a:moveTo>
                      <a:pt x="152" y="1"/>
                    </a:moveTo>
                    <a:cubicBezTo>
                      <a:pt x="122" y="1"/>
                      <a:pt x="91" y="23"/>
                      <a:pt x="91" y="69"/>
                    </a:cubicBezTo>
                    <a:cubicBezTo>
                      <a:pt x="61" y="432"/>
                      <a:pt x="31" y="825"/>
                      <a:pt x="1" y="1188"/>
                    </a:cubicBezTo>
                    <a:cubicBezTo>
                      <a:pt x="1" y="1248"/>
                      <a:pt x="31" y="1248"/>
                      <a:pt x="91" y="1248"/>
                    </a:cubicBezTo>
                    <a:lnTo>
                      <a:pt x="636" y="1188"/>
                    </a:lnTo>
                    <a:cubicBezTo>
                      <a:pt x="718" y="1188"/>
                      <a:pt x="701" y="1063"/>
                      <a:pt x="629" y="1063"/>
                    </a:cubicBezTo>
                    <a:cubicBezTo>
                      <a:pt x="622" y="1063"/>
                      <a:pt x="614" y="1064"/>
                      <a:pt x="606" y="1067"/>
                    </a:cubicBezTo>
                    <a:lnTo>
                      <a:pt x="127" y="1117"/>
                    </a:lnTo>
                    <a:lnTo>
                      <a:pt x="127" y="1117"/>
                    </a:lnTo>
                    <a:cubicBezTo>
                      <a:pt x="156" y="774"/>
                      <a:pt x="184" y="408"/>
                      <a:pt x="212" y="69"/>
                    </a:cubicBezTo>
                    <a:cubicBezTo>
                      <a:pt x="212" y="23"/>
                      <a:pt x="182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>
                <a:off x="2699851" y="3053960"/>
                <a:ext cx="24271" cy="6288"/>
              </a:xfrm>
              <a:custGeom>
                <a:rect b="b" l="l" r="r" t="t"/>
                <a:pathLst>
                  <a:path extrusionOk="0" h="243" w="938">
                    <a:moveTo>
                      <a:pt x="121" y="1"/>
                    </a:moveTo>
                    <a:cubicBezTo>
                      <a:pt x="31" y="1"/>
                      <a:pt x="0" y="122"/>
                      <a:pt x="61" y="122"/>
                    </a:cubicBezTo>
                    <a:cubicBezTo>
                      <a:pt x="333" y="182"/>
                      <a:pt x="575" y="213"/>
                      <a:pt x="817" y="243"/>
                    </a:cubicBezTo>
                    <a:cubicBezTo>
                      <a:pt x="908" y="243"/>
                      <a:pt x="938" y="152"/>
                      <a:pt x="877" y="122"/>
                    </a:cubicBezTo>
                    <a:cubicBezTo>
                      <a:pt x="605" y="92"/>
                      <a:pt x="363" y="6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9"/>
              <p:cNvSpPr/>
              <p:nvPr/>
            </p:nvSpPr>
            <p:spPr>
              <a:xfrm>
                <a:off x="2708001" y="3056470"/>
                <a:ext cx="7090" cy="4606"/>
              </a:xfrm>
              <a:custGeom>
                <a:rect b="b" l="l" r="r" t="t"/>
                <a:pathLst>
                  <a:path extrusionOk="0" h="178" w="274">
                    <a:moveTo>
                      <a:pt x="71" y="0"/>
                    </a:moveTo>
                    <a:cubicBezTo>
                      <a:pt x="34" y="0"/>
                      <a:pt x="0" y="33"/>
                      <a:pt x="18" y="85"/>
                    </a:cubicBezTo>
                    <a:cubicBezTo>
                      <a:pt x="38" y="144"/>
                      <a:pt x="82" y="177"/>
                      <a:pt x="136" y="177"/>
                    </a:cubicBezTo>
                    <a:cubicBezTo>
                      <a:pt x="165" y="177"/>
                      <a:pt x="198" y="167"/>
                      <a:pt x="230" y="146"/>
                    </a:cubicBezTo>
                    <a:cubicBezTo>
                      <a:pt x="273" y="80"/>
                      <a:pt x="238" y="31"/>
                      <a:pt x="193" y="31"/>
                    </a:cubicBezTo>
                    <a:cubicBezTo>
                      <a:pt x="175" y="31"/>
                      <a:pt x="156" y="38"/>
                      <a:pt x="139" y="55"/>
                    </a:cubicBezTo>
                    <a:cubicBezTo>
                      <a:pt x="126" y="17"/>
                      <a:pt x="98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9"/>
              <p:cNvSpPr/>
              <p:nvPr/>
            </p:nvSpPr>
            <p:spPr>
              <a:xfrm>
                <a:off x="2751006" y="3058462"/>
                <a:ext cx="8901" cy="4528"/>
              </a:xfrm>
              <a:custGeom>
                <a:rect b="b" l="l" r="r" t="t"/>
                <a:pathLst>
                  <a:path extrusionOk="0" h="175" w="344">
                    <a:moveTo>
                      <a:pt x="105" y="0"/>
                    </a:moveTo>
                    <a:cubicBezTo>
                      <a:pt x="52" y="0"/>
                      <a:pt x="0" y="50"/>
                      <a:pt x="50" y="99"/>
                    </a:cubicBezTo>
                    <a:lnTo>
                      <a:pt x="50" y="129"/>
                    </a:lnTo>
                    <a:cubicBezTo>
                      <a:pt x="80" y="160"/>
                      <a:pt x="125" y="175"/>
                      <a:pt x="171" y="175"/>
                    </a:cubicBezTo>
                    <a:cubicBezTo>
                      <a:pt x="216" y="175"/>
                      <a:pt x="261" y="160"/>
                      <a:pt x="292" y="129"/>
                    </a:cubicBezTo>
                    <a:cubicBezTo>
                      <a:pt x="344" y="77"/>
                      <a:pt x="306" y="2"/>
                      <a:pt x="256" y="2"/>
                    </a:cubicBezTo>
                    <a:cubicBezTo>
                      <a:pt x="248" y="2"/>
                      <a:pt x="239" y="4"/>
                      <a:pt x="231" y="8"/>
                    </a:cubicBezTo>
                    <a:lnTo>
                      <a:pt x="140" y="8"/>
                    </a:lnTo>
                    <a:cubicBezTo>
                      <a:pt x="129" y="3"/>
                      <a:pt x="117" y="0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>
                <a:off x="2682618" y="2995276"/>
                <a:ext cx="30558" cy="67637"/>
              </a:xfrm>
              <a:custGeom>
                <a:rect b="b" l="l" r="r" t="t"/>
                <a:pathLst>
                  <a:path extrusionOk="0" h="2614" w="1181">
                    <a:moveTo>
                      <a:pt x="1180" y="1"/>
                    </a:moveTo>
                    <a:lnTo>
                      <a:pt x="122" y="484"/>
                    </a:lnTo>
                    <a:cubicBezTo>
                      <a:pt x="31" y="908"/>
                      <a:pt x="1" y="1301"/>
                      <a:pt x="1" y="1724"/>
                    </a:cubicBezTo>
                    <a:cubicBezTo>
                      <a:pt x="61" y="1724"/>
                      <a:pt x="122" y="1755"/>
                      <a:pt x="152" y="1785"/>
                    </a:cubicBezTo>
                    <a:cubicBezTo>
                      <a:pt x="182" y="1845"/>
                      <a:pt x="182" y="1906"/>
                      <a:pt x="182" y="1966"/>
                    </a:cubicBezTo>
                    <a:cubicBezTo>
                      <a:pt x="182" y="2087"/>
                      <a:pt x="213" y="2178"/>
                      <a:pt x="213" y="2299"/>
                    </a:cubicBezTo>
                    <a:cubicBezTo>
                      <a:pt x="213" y="2390"/>
                      <a:pt x="243" y="2481"/>
                      <a:pt x="273" y="2541"/>
                    </a:cubicBezTo>
                    <a:cubicBezTo>
                      <a:pt x="295" y="2585"/>
                      <a:pt x="350" y="2613"/>
                      <a:pt x="413" y="2613"/>
                    </a:cubicBezTo>
                    <a:cubicBezTo>
                      <a:pt x="436" y="2613"/>
                      <a:pt x="461" y="2610"/>
                      <a:pt x="485" y="2602"/>
                    </a:cubicBezTo>
                    <a:cubicBezTo>
                      <a:pt x="515" y="2450"/>
                      <a:pt x="545" y="2329"/>
                      <a:pt x="515" y="2178"/>
                    </a:cubicBezTo>
                    <a:lnTo>
                      <a:pt x="485" y="1724"/>
                    </a:lnTo>
                    <a:cubicBezTo>
                      <a:pt x="485" y="1694"/>
                      <a:pt x="485" y="1694"/>
                      <a:pt x="485" y="1664"/>
                    </a:cubicBezTo>
                    <a:cubicBezTo>
                      <a:pt x="515" y="1634"/>
                      <a:pt x="515" y="1634"/>
                      <a:pt x="545" y="1634"/>
                    </a:cubicBezTo>
                    <a:cubicBezTo>
                      <a:pt x="697" y="1573"/>
                      <a:pt x="848" y="1543"/>
                      <a:pt x="939" y="1422"/>
                    </a:cubicBezTo>
                    <a:cubicBezTo>
                      <a:pt x="969" y="1361"/>
                      <a:pt x="999" y="1301"/>
                      <a:pt x="999" y="1210"/>
                    </a:cubicBezTo>
                    <a:lnTo>
                      <a:pt x="11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>
                <a:off x="2757759" y="2997630"/>
                <a:ext cx="30533" cy="67637"/>
              </a:xfrm>
              <a:custGeom>
                <a:rect b="b" l="l" r="r" t="t"/>
                <a:pathLst>
                  <a:path extrusionOk="0" h="2614" w="1180">
                    <a:moveTo>
                      <a:pt x="0" y="0"/>
                    </a:moveTo>
                    <a:lnTo>
                      <a:pt x="182" y="1210"/>
                    </a:lnTo>
                    <a:cubicBezTo>
                      <a:pt x="182" y="1301"/>
                      <a:pt x="212" y="1361"/>
                      <a:pt x="242" y="1422"/>
                    </a:cubicBezTo>
                    <a:cubicBezTo>
                      <a:pt x="333" y="1543"/>
                      <a:pt x="484" y="1573"/>
                      <a:pt x="605" y="1633"/>
                    </a:cubicBezTo>
                    <a:cubicBezTo>
                      <a:pt x="636" y="1633"/>
                      <a:pt x="666" y="1633"/>
                      <a:pt x="696" y="1664"/>
                    </a:cubicBezTo>
                    <a:cubicBezTo>
                      <a:pt x="696" y="1694"/>
                      <a:pt x="696" y="1694"/>
                      <a:pt x="696" y="1724"/>
                    </a:cubicBezTo>
                    <a:lnTo>
                      <a:pt x="666" y="2178"/>
                    </a:lnTo>
                    <a:cubicBezTo>
                      <a:pt x="636" y="2299"/>
                      <a:pt x="636" y="2450"/>
                      <a:pt x="696" y="2601"/>
                    </a:cubicBezTo>
                    <a:cubicBezTo>
                      <a:pt x="712" y="2609"/>
                      <a:pt x="731" y="2613"/>
                      <a:pt x="750" y="2613"/>
                    </a:cubicBezTo>
                    <a:cubicBezTo>
                      <a:pt x="803" y="2613"/>
                      <a:pt x="863" y="2585"/>
                      <a:pt x="908" y="2541"/>
                    </a:cubicBezTo>
                    <a:cubicBezTo>
                      <a:pt x="938" y="2450"/>
                      <a:pt x="938" y="2390"/>
                      <a:pt x="938" y="2299"/>
                    </a:cubicBezTo>
                    <a:cubicBezTo>
                      <a:pt x="968" y="2178"/>
                      <a:pt x="968" y="2057"/>
                      <a:pt x="968" y="1966"/>
                    </a:cubicBezTo>
                    <a:cubicBezTo>
                      <a:pt x="968" y="1906"/>
                      <a:pt x="998" y="1845"/>
                      <a:pt x="1029" y="1785"/>
                    </a:cubicBezTo>
                    <a:cubicBezTo>
                      <a:pt x="1059" y="1724"/>
                      <a:pt x="1119" y="1724"/>
                      <a:pt x="1150" y="1724"/>
                    </a:cubicBezTo>
                    <a:cubicBezTo>
                      <a:pt x="1180" y="1301"/>
                      <a:pt x="1119" y="908"/>
                      <a:pt x="1059" y="48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>
                <a:off x="2747590" y="3040660"/>
                <a:ext cx="22718" cy="5511"/>
              </a:xfrm>
              <a:custGeom>
                <a:rect b="b" l="l" r="r" t="t"/>
                <a:pathLst>
                  <a:path extrusionOk="0" fill="none" h="213" w="878">
                    <a:moveTo>
                      <a:pt x="0" y="61"/>
                    </a:moveTo>
                    <a:cubicBezTo>
                      <a:pt x="303" y="1"/>
                      <a:pt x="605" y="61"/>
                      <a:pt x="877" y="212"/>
                    </a:cubicBezTo>
                  </a:path>
                </a:pathLst>
              </a:custGeom>
              <a:noFill/>
              <a:ln cap="rnd" cmpd="sng" w="1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9"/>
              <p:cNvSpPr/>
              <p:nvPr/>
            </p:nvSpPr>
            <p:spPr>
              <a:xfrm>
                <a:off x="2702982" y="3039884"/>
                <a:ext cx="18009" cy="2381"/>
              </a:xfrm>
              <a:custGeom>
                <a:rect b="b" l="l" r="r" t="t"/>
                <a:pathLst>
                  <a:path extrusionOk="0" fill="none" h="92" w="696">
                    <a:moveTo>
                      <a:pt x="0" y="91"/>
                    </a:moveTo>
                    <a:cubicBezTo>
                      <a:pt x="212" y="0"/>
                      <a:pt x="484" y="0"/>
                      <a:pt x="696" y="91"/>
                    </a:cubicBezTo>
                  </a:path>
                </a:pathLst>
              </a:custGeom>
              <a:noFill/>
              <a:ln cap="rnd" cmpd="sng" w="1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>
                <a:off x="2735869" y="3085269"/>
                <a:ext cx="10169" cy="3260"/>
              </a:xfrm>
              <a:custGeom>
                <a:rect b="b" l="l" r="r" t="t"/>
                <a:pathLst>
                  <a:path extrusionOk="0" h="126" w="393">
                    <a:moveTo>
                      <a:pt x="90" y="1"/>
                    </a:moveTo>
                    <a:cubicBezTo>
                      <a:pt x="8" y="1"/>
                      <a:pt x="0" y="126"/>
                      <a:pt x="68" y="126"/>
                    </a:cubicBezTo>
                    <a:cubicBezTo>
                      <a:pt x="75" y="126"/>
                      <a:pt x="82" y="124"/>
                      <a:pt x="90" y="122"/>
                    </a:cubicBezTo>
                    <a:lnTo>
                      <a:pt x="302" y="122"/>
                    </a:lnTo>
                    <a:cubicBezTo>
                      <a:pt x="393" y="122"/>
                      <a:pt x="393" y="1"/>
                      <a:pt x="3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>
                <a:off x="2803920" y="4204363"/>
                <a:ext cx="131497" cy="107355"/>
              </a:xfrm>
              <a:custGeom>
                <a:rect b="b" l="l" r="r" t="t"/>
                <a:pathLst>
                  <a:path extrusionOk="0" h="4149" w="5082">
                    <a:moveTo>
                      <a:pt x="454" y="0"/>
                    </a:moveTo>
                    <a:cubicBezTo>
                      <a:pt x="454" y="0"/>
                      <a:pt x="1" y="1603"/>
                      <a:pt x="334" y="1905"/>
                    </a:cubicBezTo>
                    <a:cubicBezTo>
                      <a:pt x="627" y="2228"/>
                      <a:pt x="2832" y="4149"/>
                      <a:pt x="4233" y="4149"/>
                    </a:cubicBezTo>
                    <a:cubicBezTo>
                      <a:pt x="4275" y="4149"/>
                      <a:pt x="4316" y="4147"/>
                      <a:pt x="4356" y="4144"/>
                    </a:cubicBezTo>
                    <a:cubicBezTo>
                      <a:pt x="5082" y="4144"/>
                      <a:pt x="2935" y="1149"/>
                      <a:pt x="2602" y="665"/>
                    </a:cubicBezTo>
                    <a:cubicBezTo>
                      <a:pt x="2397" y="802"/>
                      <a:pt x="2157" y="869"/>
                      <a:pt x="1908" y="869"/>
                    </a:cubicBezTo>
                    <a:cubicBezTo>
                      <a:pt x="1386" y="869"/>
                      <a:pt x="823" y="573"/>
                      <a:pt x="4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>
                <a:off x="2560540" y="3362494"/>
                <a:ext cx="381139" cy="763623"/>
              </a:xfrm>
              <a:custGeom>
                <a:rect b="b" l="l" r="r" t="t"/>
                <a:pathLst>
                  <a:path extrusionOk="0" h="29512" w="14730">
                    <a:moveTo>
                      <a:pt x="1875" y="0"/>
                    </a:moveTo>
                    <a:cubicBezTo>
                      <a:pt x="1596" y="0"/>
                      <a:pt x="1" y="3249"/>
                      <a:pt x="1" y="9248"/>
                    </a:cubicBezTo>
                    <a:cubicBezTo>
                      <a:pt x="1" y="15539"/>
                      <a:pt x="1120" y="29391"/>
                      <a:pt x="1120" y="29391"/>
                    </a:cubicBezTo>
                    <a:lnTo>
                      <a:pt x="4296" y="29512"/>
                    </a:lnTo>
                    <a:lnTo>
                      <a:pt x="5929" y="9611"/>
                    </a:lnTo>
                    <a:lnTo>
                      <a:pt x="9074" y="29149"/>
                    </a:lnTo>
                    <a:lnTo>
                      <a:pt x="12462" y="28876"/>
                    </a:lnTo>
                    <a:cubicBezTo>
                      <a:pt x="12462" y="28876"/>
                      <a:pt x="14730" y="11395"/>
                      <a:pt x="11826" y="235"/>
                    </a:cubicBezTo>
                    <a:cubicBezTo>
                      <a:pt x="10135" y="350"/>
                      <a:pt x="8662" y="393"/>
                      <a:pt x="7406" y="393"/>
                    </a:cubicBezTo>
                    <a:cubicBezTo>
                      <a:pt x="3723" y="393"/>
                      <a:pt x="1906" y="23"/>
                      <a:pt x="1906" y="23"/>
                    </a:cubicBezTo>
                    <a:cubicBezTo>
                      <a:pt x="1899" y="8"/>
                      <a:pt x="1889" y="0"/>
                      <a:pt x="18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>
                <a:off x="2594979" y="3348211"/>
                <a:ext cx="277846" cy="47015"/>
              </a:xfrm>
              <a:custGeom>
                <a:rect b="b" l="l" r="r" t="t"/>
                <a:pathLst>
                  <a:path extrusionOk="0" h="1817" w="10738">
                    <a:moveTo>
                      <a:pt x="666" y="1"/>
                    </a:moveTo>
                    <a:cubicBezTo>
                      <a:pt x="545" y="243"/>
                      <a:pt x="363" y="454"/>
                      <a:pt x="242" y="666"/>
                    </a:cubicBezTo>
                    <a:cubicBezTo>
                      <a:pt x="91" y="908"/>
                      <a:pt x="1" y="1180"/>
                      <a:pt x="1" y="1452"/>
                    </a:cubicBezTo>
                    <a:cubicBezTo>
                      <a:pt x="2121" y="1670"/>
                      <a:pt x="4266" y="1790"/>
                      <a:pt x="6414" y="1790"/>
                    </a:cubicBezTo>
                    <a:cubicBezTo>
                      <a:pt x="6656" y="1790"/>
                      <a:pt x="6897" y="1788"/>
                      <a:pt x="7138" y="1785"/>
                    </a:cubicBezTo>
                    <a:cubicBezTo>
                      <a:pt x="7567" y="1807"/>
                      <a:pt x="7995" y="1817"/>
                      <a:pt x="8423" y="1817"/>
                    </a:cubicBezTo>
                    <a:cubicBezTo>
                      <a:pt x="9201" y="1817"/>
                      <a:pt x="9976" y="1783"/>
                      <a:pt x="10737" y="1725"/>
                    </a:cubicBezTo>
                    <a:cubicBezTo>
                      <a:pt x="10616" y="1210"/>
                      <a:pt x="10495" y="696"/>
                      <a:pt x="10374" y="182"/>
                    </a:cubicBezTo>
                    <a:cubicBezTo>
                      <a:pt x="10102" y="182"/>
                      <a:pt x="9800" y="212"/>
                      <a:pt x="9528" y="212"/>
                    </a:cubicBezTo>
                    <a:cubicBezTo>
                      <a:pt x="8409" y="273"/>
                      <a:pt x="7289" y="303"/>
                      <a:pt x="6170" y="303"/>
                    </a:cubicBezTo>
                    <a:cubicBezTo>
                      <a:pt x="4326" y="303"/>
                      <a:pt x="2511" y="182"/>
                      <a:pt x="6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>
                <a:off x="2798460" y="3133008"/>
                <a:ext cx="139311" cy="293681"/>
              </a:xfrm>
              <a:custGeom>
                <a:rect b="b" l="l" r="r" t="t"/>
                <a:pathLst>
                  <a:path extrusionOk="0" h="11350" w="5384">
                    <a:moveTo>
                      <a:pt x="938" y="1"/>
                    </a:moveTo>
                    <a:cubicBezTo>
                      <a:pt x="0" y="484"/>
                      <a:pt x="242" y="2390"/>
                      <a:pt x="605" y="4507"/>
                    </a:cubicBezTo>
                    <a:cubicBezTo>
                      <a:pt x="605" y="4507"/>
                      <a:pt x="2964" y="11350"/>
                      <a:pt x="4138" y="11350"/>
                    </a:cubicBezTo>
                    <a:cubicBezTo>
                      <a:pt x="4160" y="11350"/>
                      <a:pt x="4183" y="11347"/>
                      <a:pt x="4204" y="11342"/>
                    </a:cubicBezTo>
                    <a:cubicBezTo>
                      <a:pt x="5353" y="11070"/>
                      <a:pt x="5384" y="6564"/>
                      <a:pt x="4174" y="4265"/>
                    </a:cubicBezTo>
                    <a:cubicBezTo>
                      <a:pt x="2994" y="1966"/>
                      <a:pt x="1724" y="333"/>
                      <a:pt x="938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>
                <a:off x="2767928" y="3181524"/>
                <a:ext cx="171474" cy="247650"/>
              </a:xfrm>
              <a:custGeom>
                <a:rect b="b" l="l" r="r" t="t"/>
                <a:pathLst>
                  <a:path extrusionOk="0" h="9571" w="6627">
                    <a:moveTo>
                      <a:pt x="1120" y="1"/>
                    </a:moveTo>
                    <a:lnTo>
                      <a:pt x="1" y="394"/>
                    </a:lnTo>
                    <a:cubicBezTo>
                      <a:pt x="1" y="394"/>
                      <a:pt x="2178" y="7834"/>
                      <a:pt x="3902" y="9165"/>
                    </a:cubicBezTo>
                    <a:cubicBezTo>
                      <a:pt x="4269" y="9448"/>
                      <a:pt x="4614" y="9571"/>
                      <a:pt x="4920" y="9571"/>
                    </a:cubicBezTo>
                    <a:cubicBezTo>
                      <a:pt x="6051" y="9571"/>
                      <a:pt x="6626" y="7883"/>
                      <a:pt x="5626" y="6382"/>
                    </a:cubicBezTo>
                    <a:cubicBezTo>
                      <a:pt x="4326" y="4477"/>
                      <a:pt x="1120" y="1"/>
                      <a:pt x="1120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>
                <a:off x="2497146" y="3178393"/>
                <a:ext cx="122130" cy="211269"/>
              </a:xfrm>
              <a:custGeom>
                <a:rect b="b" l="l" r="r" t="t"/>
                <a:pathLst>
                  <a:path extrusionOk="0" h="8165" w="4720">
                    <a:moveTo>
                      <a:pt x="3903" y="1"/>
                    </a:moveTo>
                    <a:cubicBezTo>
                      <a:pt x="3903" y="1"/>
                      <a:pt x="1" y="5203"/>
                      <a:pt x="394" y="7017"/>
                    </a:cubicBezTo>
                    <a:cubicBezTo>
                      <a:pt x="576" y="7798"/>
                      <a:pt x="1044" y="8165"/>
                      <a:pt x="1569" y="8165"/>
                    </a:cubicBezTo>
                    <a:cubicBezTo>
                      <a:pt x="2263" y="8165"/>
                      <a:pt x="3057" y="7523"/>
                      <a:pt x="3419" y="6352"/>
                    </a:cubicBezTo>
                    <a:lnTo>
                      <a:pt x="4719" y="545"/>
                    </a:lnTo>
                    <a:cubicBezTo>
                      <a:pt x="4719" y="545"/>
                      <a:pt x="4326" y="273"/>
                      <a:pt x="3903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>
                <a:off x="2599689" y="3134561"/>
                <a:ext cx="14878" cy="29782"/>
              </a:xfrm>
              <a:custGeom>
                <a:rect b="b" l="l" r="r" t="t"/>
                <a:pathLst>
                  <a:path extrusionOk="0" h="1151" w="575">
                    <a:moveTo>
                      <a:pt x="575" y="1"/>
                    </a:moveTo>
                    <a:lnTo>
                      <a:pt x="0" y="757"/>
                    </a:lnTo>
                    <a:lnTo>
                      <a:pt x="575" y="1150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>
                <a:off x="2602017" y="3107185"/>
                <a:ext cx="193338" cy="169067"/>
              </a:xfrm>
              <a:custGeom>
                <a:rect b="b" l="l" r="r" t="t"/>
                <a:pathLst>
                  <a:path extrusionOk="0" h="6534" w="7472">
                    <a:moveTo>
                      <a:pt x="485" y="0"/>
                    </a:moveTo>
                    <a:lnTo>
                      <a:pt x="1" y="4567"/>
                    </a:lnTo>
                    <a:lnTo>
                      <a:pt x="3267" y="6533"/>
                    </a:lnTo>
                    <a:lnTo>
                      <a:pt x="7048" y="5626"/>
                    </a:lnTo>
                    <a:lnTo>
                      <a:pt x="7471" y="333"/>
                    </a:lnTo>
                    <a:lnTo>
                      <a:pt x="7471" y="333"/>
                    </a:lnTo>
                    <a:lnTo>
                      <a:pt x="3267" y="2269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>
                <a:off x="2742105" y="3167422"/>
                <a:ext cx="66421" cy="45048"/>
              </a:xfrm>
              <a:custGeom>
                <a:rect b="b" l="l" r="r" t="t"/>
                <a:pathLst>
                  <a:path extrusionOk="0" h="1741" w="2567">
                    <a:moveTo>
                      <a:pt x="1948" y="1"/>
                    </a:moveTo>
                    <a:cubicBezTo>
                      <a:pt x="1944" y="1"/>
                      <a:pt x="1940" y="1"/>
                      <a:pt x="1936" y="1"/>
                    </a:cubicBezTo>
                    <a:cubicBezTo>
                      <a:pt x="1876" y="1"/>
                      <a:pt x="121" y="273"/>
                      <a:pt x="121" y="485"/>
                    </a:cubicBezTo>
                    <a:cubicBezTo>
                      <a:pt x="121" y="573"/>
                      <a:pt x="285" y="601"/>
                      <a:pt x="494" y="601"/>
                    </a:cubicBezTo>
                    <a:cubicBezTo>
                      <a:pt x="859" y="601"/>
                      <a:pt x="1361" y="515"/>
                      <a:pt x="1362" y="515"/>
                    </a:cubicBezTo>
                    <a:lnTo>
                      <a:pt x="1362" y="515"/>
                    </a:lnTo>
                    <a:cubicBezTo>
                      <a:pt x="1361" y="515"/>
                      <a:pt x="1" y="788"/>
                      <a:pt x="31" y="999"/>
                    </a:cubicBezTo>
                    <a:cubicBezTo>
                      <a:pt x="49" y="1064"/>
                      <a:pt x="191" y="1086"/>
                      <a:pt x="379" y="1086"/>
                    </a:cubicBezTo>
                    <a:cubicBezTo>
                      <a:pt x="809" y="1086"/>
                      <a:pt x="1482" y="969"/>
                      <a:pt x="1482" y="969"/>
                    </a:cubicBezTo>
                    <a:lnTo>
                      <a:pt x="1482" y="969"/>
                    </a:lnTo>
                    <a:cubicBezTo>
                      <a:pt x="1482" y="969"/>
                      <a:pt x="363" y="1181"/>
                      <a:pt x="394" y="1362"/>
                    </a:cubicBezTo>
                    <a:cubicBezTo>
                      <a:pt x="404" y="1413"/>
                      <a:pt x="531" y="1429"/>
                      <a:pt x="697" y="1429"/>
                    </a:cubicBezTo>
                    <a:cubicBezTo>
                      <a:pt x="929" y="1429"/>
                      <a:pt x="1235" y="1397"/>
                      <a:pt x="1398" y="1377"/>
                    </a:cubicBezTo>
                    <a:lnTo>
                      <a:pt x="1398" y="1377"/>
                    </a:lnTo>
                    <a:cubicBezTo>
                      <a:pt x="1214" y="1405"/>
                      <a:pt x="880" y="1479"/>
                      <a:pt x="968" y="1634"/>
                    </a:cubicBezTo>
                    <a:cubicBezTo>
                      <a:pt x="1008" y="1714"/>
                      <a:pt x="1115" y="1741"/>
                      <a:pt x="1251" y="1741"/>
                    </a:cubicBezTo>
                    <a:cubicBezTo>
                      <a:pt x="1532" y="1741"/>
                      <a:pt x="1934" y="1625"/>
                      <a:pt x="2118" y="1604"/>
                    </a:cubicBezTo>
                    <a:cubicBezTo>
                      <a:pt x="2567" y="1514"/>
                      <a:pt x="2364" y="1"/>
                      <a:pt x="1948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>
                <a:off x="2587165" y="3152570"/>
                <a:ext cx="65748" cy="45462"/>
              </a:xfrm>
              <a:custGeom>
                <a:rect b="b" l="l" r="r" t="t"/>
                <a:pathLst>
                  <a:path extrusionOk="0" h="1757" w="2541">
                    <a:moveTo>
                      <a:pt x="605" y="1"/>
                    </a:moveTo>
                    <a:cubicBezTo>
                      <a:pt x="514" y="1"/>
                      <a:pt x="454" y="31"/>
                      <a:pt x="424" y="91"/>
                    </a:cubicBezTo>
                    <a:cubicBezTo>
                      <a:pt x="121" y="394"/>
                      <a:pt x="0" y="1543"/>
                      <a:pt x="424" y="1604"/>
                    </a:cubicBezTo>
                    <a:cubicBezTo>
                      <a:pt x="588" y="1645"/>
                      <a:pt x="991" y="1756"/>
                      <a:pt x="1270" y="1756"/>
                    </a:cubicBezTo>
                    <a:cubicBezTo>
                      <a:pt x="1401" y="1756"/>
                      <a:pt x="1504" y="1732"/>
                      <a:pt x="1543" y="1664"/>
                    </a:cubicBezTo>
                    <a:cubicBezTo>
                      <a:pt x="1634" y="1482"/>
                      <a:pt x="1278" y="1402"/>
                      <a:pt x="1097" y="1374"/>
                    </a:cubicBezTo>
                    <a:lnTo>
                      <a:pt x="1097" y="1374"/>
                    </a:lnTo>
                    <a:cubicBezTo>
                      <a:pt x="1256" y="1394"/>
                      <a:pt x="1574" y="1429"/>
                      <a:pt x="1814" y="1429"/>
                    </a:cubicBezTo>
                    <a:cubicBezTo>
                      <a:pt x="1979" y="1429"/>
                      <a:pt x="2107" y="1412"/>
                      <a:pt x="2117" y="1362"/>
                    </a:cubicBezTo>
                    <a:cubicBezTo>
                      <a:pt x="2178" y="1180"/>
                      <a:pt x="1029" y="969"/>
                      <a:pt x="1028" y="968"/>
                    </a:cubicBezTo>
                    <a:lnTo>
                      <a:pt x="1028" y="968"/>
                    </a:lnTo>
                    <a:cubicBezTo>
                      <a:pt x="1029" y="968"/>
                      <a:pt x="1716" y="1086"/>
                      <a:pt x="2145" y="1086"/>
                    </a:cubicBezTo>
                    <a:cubicBezTo>
                      <a:pt x="2333" y="1086"/>
                      <a:pt x="2471" y="1063"/>
                      <a:pt x="2480" y="999"/>
                    </a:cubicBezTo>
                    <a:cubicBezTo>
                      <a:pt x="2541" y="787"/>
                      <a:pt x="1150" y="545"/>
                      <a:pt x="1149" y="545"/>
                    </a:cubicBezTo>
                    <a:lnTo>
                      <a:pt x="1149" y="545"/>
                    </a:lnTo>
                    <a:cubicBezTo>
                      <a:pt x="1150" y="545"/>
                      <a:pt x="1656" y="617"/>
                      <a:pt x="2029" y="617"/>
                    </a:cubicBezTo>
                    <a:cubicBezTo>
                      <a:pt x="2247" y="617"/>
                      <a:pt x="2420" y="593"/>
                      <a:pt x="2420" y="515"/>
                    </a:cubicBezTo>
                    <a:cubicBezTo>
                      <a:pt x="2420" y="273"/>
                      <a:pt x="635" y="1"/>
                      <a:pt x="605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>
                <a:off x="2685749" y="3350565"/>
                <a:ext cx="51698" cy="52449"/>
              </a:xfrm>
              <a:custGeom>
                <a:rect b="b" l="l" r="r" t="t"/>
                <a:pathLst>
                  <a:path extrusionOk="0" h="2027" w="1998">
                    <a:moveTo>
                      <a:pt x="999" y="0"/>
                    </a:moveTo>
                    <a:cubicBezTo>
                      <a:pt x="500" y="0"/>
                      <a:pt x="1" y="333"/>
                      <a:pt x="1" y="999"/>
                    </a:cubicBezTo>
                    <a:lnTo>
                      <a:pt x="1" y="1029"/>
                    </a:lnTo>
                    <a:cubicBezTo>
                      <a:pt x="1" y="1694"/>
                      <a:pt x="500" y="2027"/>
                      <a:pt x="999" y="2027"/>
                    </a:cubicBezTo>
                    <a:cubicBezTo>
                      <a:pt x="1498" y="2027"/>
                      <a:pt x="1997" y="1694"/>
                      <a:pt x="1997" y="1029"/>
                    </a:cubicBezTo>
                    <a:lnTo>
                      <a:pt x="1997" y="999"/>
                    </a:lnTo>
                    <a:cubicBezTo>
                      <a:pt x="1997" y="333"/>
                      <a:pt x="1498" y="0"/>
                      <a:pt x="9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>
                <a:off x="2710020" y="3359751"/>
                <a:ext cx="3933" cy="28799"/>
              </a:xfrm>
              <a:custGeom>
                <a:rect b="b" l="l" r="r" t="t"/>
                <a:pathLst>
                  <a:path extrusionOk="0" h="1113" w="152">
                    <a:moveTo>
                      <a:pt x="103" y="1"/>
                    </a:moveTo>
                    <a:cubicBezTo>
                      <a:pt x="76" y="1"/>
                      <a:pt x="46" y="23"/>
                      <a:pt x="31" y="69"/>
                    </a:cubicBezTo>
                    <a:lnTo>
                      <a:pt x="0" y="1067"/>
                    </a:lnTo>
                    <a:cubicBezTo>
                      <a:pt x="16" y="1097"/>
                      <a:pt x="46" y="1112"/>
                      <a:pt x="72" y="1112"/>
                    </a:cubicBezTo>
                    <a:cubicBezTo>
                      <a:pt x="99" y="1112"/>
                      <a:pt x="121" y="1097"/>
                      <a:pt x="121" y="1067"/>
                    </a:cubicBezTo>
                    <a:lnTo>
                      <a:pt x="152" y="69"/>
                    </a:lnTo>
                    <a:cubicBezTo>
                      <a:pt x="152" y="23"/>
                      <a:pt x="129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4" name="Google Shape;614;p29"/>
            <p:cNvGrpSpPr/>
            <p:nvPr/>
          </p:nvGrpSpPr>
          <p:grpSpPr>
            <a:xfrm>
              <a:off x="532121" y="3046793"/>
              <a:ext cx="3610830" cy="1832933"/>
              <a:chOff x="532121" y="3046793"/>
              <a:chExt cx="3610830" cy="1832933"/>
            </a:xfrm>
          </p:grpSpPr>
          <p:sp>
            <p:nvSpPr>
              <p:cNvPr id="615" name="Google Shape;615;p29"/>
              <p:cNvSpPr/>
              <p:nvPr/>
            </p:nvSpPr>
            <p:spPr>
              <a:xfrm>
                <a:off x="3111470" y="3608022"/>
                <a:ext cx="485234" cy="261622"/>
              </a:xfrm>
              <a:custGeom>
                <a:rect b="b" l="l" r="r" t="t"/>
                <a:pathLst>
                  <a:path extrusionOk="0" h="10111" w="18753">
                    <a:moveTo>
                      <a:pt x="18753" y="1"/>
                    </a:moveTo>
                    <a:lnTo>
                      <a:pt x="15970" y="1059"/>
                    </a:lnTo>
                    <a:cubicBezTo>
                      <a:pt x="13550" y="2209"/>
                      <a:pt x="11131" y="3328"/>
                      <a:pt x="8772" y="4537"/>
                    </a:cubicBezTo>
                    <a:cubicBezTo>
                      <a:pt x="5989" y="5929"/>
                      <a:pt x="3328" y="7501"/>
                      <a:pt x="787" y="9256"/>
                    </a:cubicBezTo>
                    <a:cubicBezTo>
                      <a:pt x="666" y="9619"/>
                      <a:pt x="1" y="9558"/>
                      <a:pt x="92" y="10102"/>
                    </a:cubicBezTo>
                    <a:cubicBezTo>
                      <a:pt x="133" y="10108"/>
                      <a:pt x="176" y="10110"/>
                      <a:pt x="219" y="10110"/>
                    </a:cubicBezTo>
                    <a:cubicBezTo>
                      <a:pt x="426" y="10110"/>
                      <a:pt x="647" y="10051"/>
                      <a:pt x="848" y="9951"/>
                    </a:cubicBezTo>
                    <a:cubicBezTo>
                      <a:pt x="3116" y="9165"/>
                      <a:pt x="5415" y="8499"/>
                      <a:pt x="7743" y="7955"/>
                    </a:cubicBezTo>
                    <a:cubicBezTo>
                      <a:pt x="10466" y="7290"/>
                      <a:pt x="13218" y="6715"/>
                      <a:pt x="16000" y="6231"/>
                    </a:cubicBezTo>
                    <a:cubicBezTo>
                      <a:pt x="16393" y="6171"/>
                      <a:pt x="16998" y="6322"/>
                      <a:pt x="17150" y="5687"/>
                    </a:cubicBezTo>
                    <a:cubicBezTo>
                      <a:pt x="17664" y="3842"/>
                      <a:pt x="18208" y="1997"/>
                      <a:pt x="18753" y="1"/>
                    </a:cubicBezTo>
                    <a:close/>
                  </a:path>
                </a:pathLst>
              </a:cu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>
                <a:off x="3081740" y="3847495"/>
                <a:ext cx="50896" cy="36018"/>
              </a:xfrm>
              <a:custGeom>
                <a:rect b="b" l="l" r="r" t="t"/>
                <a:pathLst>
                  <a:path extrusionOk="0" h="1392" w="1967">
                    <a:moveTo>
                      <a:pt x="1936" y="1"/>
                    </a:moveTo>
                    <a:lnTo>
                      <a:pt x="1936" y="1"/>
                    </a:lnTo>
                    <a:cubicBezTo>
                      <a:pt x="1271" y="424"/>
                      <a:pt x="515" y="726"/>
                      <a:pt x="1" y="1392"/>
                    </a:cubicBezTo>
                    <a:cubicBezTo>
                      <a:pt x="424" y="1301"/>
                      <a:pt x="847" y="1120"/>
                      <a:pt x="1210" y="847"/>
                    </a:cubicBezTo>
                    <a:cubicBezTo>
                      <a:pt x="1271" y="424"/>
                      <a:pt x="1967" y="515"/>
                      <a:pt x="1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7" name="Google Shape;617;p29"/>
              <p:cNvGrpSpPr/>
              <p:nvPr/>
            </p:nvGrpSpPr>
            <p:grpSpPr>
              <a:xfrm>
                <a:off x="532121" y="3046793"/>
                <a:ext cx="3610830" cy="1832933"/>
                <a:chOff x="532121" y="3046793"/>
                <a:chExt cx="3610830" cy="1832933"/>
              </a:xfrm>
            </p:grpSpPr>
            <p:sp>
              <p:nvSpPr>
                <p:cNvPr id="618" name="Google Shape;618;p29"/>
                <p:cNvSpPr/>
                <p:nvPr/>
              </p:nvSpPr>
              <p:spPr>
                <a:xfrm>
                  <a:off x="2411862" y="4386678"/>
                  <a:ext cx="1694295" cy="401606"/>
                </a:xfrm>
                <a:custGeom>
                  <a:rect b="b" l="l" r="r" t="t"/>
                  <a:pathLst>
                    <a:path extrusionOk="0" h="15521" w="65480">
                      <a:moveTo>
                        <a:pt x="21534" y="1"/>
                      </a:moveTo>
                      <a:cubicBezTo>
                        <a:pt x="20294" y="31"/>
                        <a:pt x="19054" y="152"/>
                        <a:pt x="17845" y="364"/>
                      </a:cubicBezTo>
                      <a:cubicBezTo>
                        <a:pt x="12310" y="1120"/>
                        <a:pt x="7168" y="2904"/>
                        <a:pt x="2874" y="6564"/>
                      </a:cubicBezTo>
                      <a:cubicBezTo>
                        <a:pt x="1785" y="7502"/>
                        <a:pt x="605" y="8379"/>
                        <a:pt x="0" y="9770"/>
                      </a:cubicBezTo>
                      <a:cubicBezTo>
                        <a:pt x="0" y="10072"/>
                        <a:pt x="242" y="10224"/>
                        <a:pt x="454" y="10345"/>
                      </a:cubicBezTo>
                      <a:cubicBezTo>
                        <a:pt x="2390" y="11282"/>
                        <a:pt x="3690" y="12825"/>
                        <a:pt x="4718" y="14669"/>
                      </a:cubicBezTo>
                      <a:cubicBezTo>
                        <a:pt x="4870" y="15002"/>
                        <a:pt x="5051" y="15365"/>
                        <a:pt x="5475" y="15426"/>
                      </a:cubicBezTo>
                      <a:cubicBezTo>
                        <a:pt x="5681" y="15458"/>
                        <a:pt x="5891" y="15475"/>
                        <a:pt x="6104" y="15475"/>
                      </a:cubicBezTo>
                      <a:cubicBezTo>
                        <a:pt x="6483" y="15475"/>
                        <a:pt x="6871" y="15421"/>
                        <a:pt x="7259" y="15305"/>
                      </a:cubicBezTo>
                      <a:cubicBezTo>
                        <a:pt x="11796" y="14125"/>
                        <a:pt x="16453" y="13732"/>
                        <a:pt x="21111" y="13641"/>
                      </a:cubicBezTo>
                      <a:cubicBezTo>
                        <a:pt x="21346" y="13639"/>
                        <a:pt x="21582" y="13638"/>
                        <a:pt x="21817" y="13638"/>
                      </a:cubicBezTo>
                      <a:cubicBezTo>
                        <a:pt x="24878" y="13638"/>
                        <a:pt x="27938" y="13820"/>
                        <a:pt x="30971" y="14186"/>
                      </a:cubicBezTo>
                      <a:cubicBezTo>
                        <a:pt x="35205" y="14579"/>
                        <a:pt x="39409" y="14972"/>
                        <a:pt x="43613" y="15365"/>
                      </a:cubicBezTo>
                      <a:cubicBezTo>
                        <a:pt x="44339" y="15365"/>
                        <a:pt x="45065" y="15516"/>
                        <a:pt x="45791" y="15516"/>
                      </a:cubicBezTo>
                      <a:lnTo>
                        <a:pt x="64330" y="15516"/>
                      </a:lnTo>
                      <a:cubicBezTo>
                        <a:pt x="64443" y="15516"/>
                        <a:pt x="64556" y="15521"/>
                        <a:pt x="64667" y="15521"/>
                      </a:cubicBezTo>
                      <a:cubicBezTo>
                        <a:pt x="64971" y="15521"/>
                        <a:pt x="65258" y="15488"/>
                        <a:pt x="65480" y="15244"/>
                      </a:cubicBezTo>
                      <a:lnTo>
                        <a:pt x="65298" y="14397"/>
                      </a:lnTo>
                      <a:lnTo>
                        <a:pt x="64996" y="13308"/>
                      </a:lnTo>
                      <a:cubicBezTo>
                        <a:pt x="64790" y="13398"/>
                        <a:pt x="64585" y="13428"/>
                        <a:pt x="64379" y="13428"/>
                      </a:cubicBezTo>
                      <a:cubicBezTo>
                        <a:pt x="64101" y="13428"/>
                        <a:pt x="63822" y="13374"/>
                        <a:pt x="63544" y="13339"/>
                      </a:cubicBezTo>
                      <a:lnTo>
                        <a:pt x="64058" y="13339"/>
                      </a:lnTo>
                      <a:cubicBezTo>
                        <a:pt x="64134" y="13354"/>
                        <a:pt x="64211" y="13361"/>
                        <a:pt x="64289" y="13361"/>
                      </a:cubicBezTo>
                      <a:cubicBezTo>
                        <a:pt x="64521" y="13361"/>
                        <a:pt x="64754" y="13293"/>
                        <a:pt x="64935" y="13157"/>
                      </a:cubicBezTo>
                      <a:cubicBezTo>
                        <a:pt x="64542" y="12401"/>
                        <a:pt x="64209" y="11645"/>
                        <a:pt x="63937" y="10859"/>
                      </a:cubicBezTo>
                      <a:cubicBezTo>
                        <a:pt x="63514" y="9528"/>
                        <a:pt x="62274" y="8802"/>
                        <a:pt x="61790" y="7532"/>
                      </a:cubicBezTo>
                      <a:cubicBezTo>
                        <a:pt x="61487" y="6776"/>
                        <a:pt x="61155" y="5989"/>
                        <a:pt x="60429" y="5445"/>
                      </a:cubicBezTo>
                      <a:cubicBezTo>
                        <a:pt x="60126" y="5203"/>
                        <a:pt x="59763" y="5082"/>
                        <a:pt x="59401" y="5052"/>
                      </a:cubicBezTo>
                      <a:cubicBezTo>
                        <a:pt x="55045" y="4598"/>
                        <a:pt x="50751" y="3751"/>
                        <a:pt x="46456" y="2995"/>
                      </a:cubicBezTo>
                      <a:cubicBezTo>
                        <a:pt x="44097" y="2602"/>
                        <a:pt x="41738" y="2058"/>
                        <a:pt x="39379" y="1604"/>
                      </a:cubicBezTo>
                      <a:cubicBezTo>
                        <a:pt x="34630" y="697"/>
                        <a:pt x="29821" y="1"/>
                        <a:pt x="24982" y="1"/>
                      </a:cubicBezTo>
                      <a:cubicBezTo>
                        <a:pt x="24599" y="11"/>
                        <a:pt x="24219" y="14"/>
                        <a:pt x="23840" y="14"/>
                      </a:cubicBezTo>
                      <a:cubicBezTo>
                        <a:pt x="23080" y="14"/>
                        <a:pt x="22321" y="1"/>
                        <a:pt x="21534" y="1"/>
                      </a:cubicBezTo>
                      <a:close/>
                    </a:path>
                  </a:pathLst>
                </a:custGeom>
                <a:solidFill>
                  <a:srgbClr val="D78F67">
                    <a:alpha val="25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9" name="Google Shape;619;p29"/>
                <p:cNvSpPr/>
                <p:nvPr/>
              </p:nvSpPr>
              <p:spPr>
                <a:xfrm>
                  <a:off x="568113" y="4345537"/>
                  <a:ext cx="1770212" cy="443730"/>
                </a:xfrm>
                <a:custGeom>
                  <a:rect b="b" l="l" r="r" t="t"/>
                  <a:pathLst>
                    <a:path extrusionOk="0" h="17149" w="68414">
                      <a:moveTo>
                        <a:pt x="46436" y="1"/>
                      </a:moveTo>
                      <a:cubicBezTo>
                        <a:pt x="43571" y="1"/>
                        <a:pt x="40709" y="223"/>
                        <a:pt x="37866" y="653"/>
                      </a:cubicBezTo>
                      <a:cubicBezTo>
                        <a:pt x="31485" y="1500"/>
                        <a:pt x="25224" y="3073"/>
                        <a:pt x="18903" y="4373"/>
                      </a:cubicBezTo>
                      <a:cubicBezTo>
                        <a:pt x="14820" y="5190"/>
                        <a:pt x="10737" y="5946"/>
                        <a:pt x="6654" y="6612"/>
                      </a:cubicBezTo>
                      <a:cubicBezTo>
                        <a:pt x="6079" y="6642"/>
                        <a:pt x="5565" y="6793"/>
                        <a:pt x="5081" y="7065"/>
                      </a:cubicBezTo>
                      <a:cubicBezTo>
                        <a:pt x="4597" y="7458"/>
                        <a:pt x="4446" y="8033"/>
                        <a:pt x="4174" y="8517"/>
                      </a:cubicBezTo>
                      <a:cubicBezTo>
                        <a:pt x="3720" y="9273"/>
                        <a:pt x="3448" y="10301"/>
                        <a:pt x="2783" y="10785"/>
                      </a:cubicBezTo>
                      <a:cubicBezTo>
                        <a:pt x="2027" y="11330"/>
                        <a:pt x="1815" y="11995"/>
                        <a:pt x="1543" y="12721"/>
                      </a:cubicBezTo>
                      <a:cubicBezTo>
                        <a:pt x="1150" y="13779"/>
                        <a:pt x="787" y="14777"/>
                        <a:pt x="393" y="15806"/>
                      </a:cubicBezTo>
                      <a:cubicBezTo>
                        <a:pt x="476" y="15900"/>
                        <a:pt x="576" y="15948"/>
                        <a:pt x="684" y="15972"/>
                      </a:cubicBezTo>
                      <a:lnTo>
                        <a:pt x="684" y="15972"/>
                      </a:lnTo>
                      <a:cubicBezTo>
                        <a:pt x="501" y="15989"/>
                        <a:pt x="327" y="16065"/>
                        <a:pt x="182" y="16169"/>
                      </a:cubicBezTo>
                      <a:lnTo>
                        <a:pt x="0" y="16834"/>
                      </a:lnTo>
                      <a:cubicBezTo>
                        <a:pt x="269" y="17103"/>
                        <a:pt x="595" y="17146"/>
                        <a:pt x="929" y="17146"/>
                      </a:cubicBezTo>
                      <a:cubicBezTo>
                        <a:pt x="1083" y="17146"/>
                        <a:pt x="1239" y="17137"/>
                        <a:pt x="1392" y="17137"/>
                      </a:cubicBezTo>
                      <a:cubicBezTo>
                        <a:pt x="2069" y="17128"/>
                        <a:pt x="2747" y="17125"/>
                        <a:pt x="3424" y="17125"/>
                      </a:cubicBezTo>
                      <a:cubicBezTo>
                        <a:pt x="5275" y="17125"/>
                        <a:pt x="7126" y="17148"/>
                        <a:pt x="8977" y="17148"/>
                      </a:cubicBezTo>
                      <a:cubicBezTo>
                        <a:pt x="11257" y="17148"/>
                        <a:pt x="13538" y="17113"/>
                        <a:pt x="15818" y="16955"/>
                      </a:cubicBezTo>
                      <a:cubicBezTo>
                        <a:pt x="18449" y="16743"/>
                        <a:pt x="21111" y="16622"/>
                        <a:pt x="23772" y="16441"/>
                      </a:cubicBezTo>
                      <a:cubicBezTo>
                        <a:pt x="26585" y="16290"/>
                        <a:pt x="29398" y="16048"/>
                        <a:pt x="32180" y="15836"/>
                      </a:cubicBezTo>
                      <a:cubicBezTo>
                        <a:pt x="36052" y="15564"/>
                        <a:pt x="39953" y="15352"/>
                        <a:pt x="43825" y="15201"/>
                      </a:cubicBezTo>
                      <a:cubicBezTo>
                        <a:pt x="44081" y="15194"/>
                        <a:pt x="44339" y="15191"/>
                        <a:pt x="44596" y="15191"/>
                      </a:cubicBezTo>
                      <a:cubicBezTo>
                        <a:pt x="46734" y="15191"/>
                        <a:pt x="48890" y="15399"/>
                        <a:pt x="51023" y="15534"/>
                      </a:cubicBezTo>
                      <a:cubicBezTo>
                        <a:pt x="53624" y="15685"/>
                        <a:pt x="56225" y="16138"/>
                        <a:pt x="58705" y="16895"/>
                      </a:cubicBezTo>
                      <a:cubicBezTo>
                        <a:pt x="58897" y="16952"/>
                        <a:pt x="59088" y="16973"/>
                        <a:pt x="59280" y="16973"/>
                      </a:cubicBezTo>
                      <a:cubicBezTo>
                        <a:pt x="59391" y="16973"/>
                        <a:pt x="59501" y="16966"/>
                        <a:pt x="59612" y="16955"/>
                      </a:cubicBezTo>
                      <a:cubicBezTo>
                        <a:pt x="59975" y="16774"/>
                        <a:pt x="60096" y="16411"/>
                        <a:pt x="60278" y="16078"/>
                      </a:cubicBezTo>
                      <a:cubicBezTo>
                        <a:pt x="61729" y="13265"/>
                        <a:pt x="64028" y="11632"/>
                        <a:pt x="67204" y="11299"/>
                      </a:cubicBezTo>
                      <a:cubicBezTo>
                        <a:pt x="67627" y="11269"/>
                        <a:pt x="68141" y="11299"/>
                        <a:pt x="68413" y="10815"/>
                      </a:cubicBezTo>
                      <a:cubicBezTo>
                        <a:pt x="68413" y="10422"/>
                        <a:pt x="68262" y="10029"/>
                        <a:pt x="68050" y="9696"/>
                      </a:cubicBezTo>
                      <a:cubicBezTo>
                        <a:pt x="66266" y="6491"/>
                        <a:pt x="63514" y="3950"/>
                        <a:pt x="60187" y="2408"/>
                      </a:cubicBezTo>
                      <a:cubicBezTo>
                        <a:pt x="56558" y="684"/>
                        <a:pt x="52656" y="290"/>
                        <a:pt x="48724" y="48"/>
                      </a:cubicBezTo>
                      <a:cubicBezTo>
                        <a:pt x="47961" y="17"/>
                        <a:pt x="47199" y="1"/>
                        <a:pt x="46436" y="1"/>
                      </a:cubicBezTo>
                      <a:close/>
                    </a:path>
                  </a:pathLst>
                </a:custGeom>
                <a:solidFill>
                  <a:srgbClr val="D78F67">
                    <a:alpha val="25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29"/>
                <p:cNvSpPr/>
                <p:nvPr/>
              </p:nvSpPr>
              <p:spPr>
                <a:xfrm>
                  <a:off x="2522193" y="4773561"/>
                  <a:ext cx="1620758" cy="73407"/>
                </a:xfrm>
                <a:custGeom>
                  <a:rect b="b" l="l" r="r" t="t"/>
                  <a:pathLst>
                    <a:path extrusionOk="0" h="2837" w="62638">
                      <a:moveTo>
                        <a:pt x="15330" y="0"/>
                      </a:moveTo>
                      <a:cubicBezTo>
                        <a:pt x="11160" y="0"/>
                        <a:pt x="6989" y="35"/>
                        <a:pt x="2814" y="171"/>
                      </a:cubicBezTo>
                      <a:cubicBezTo>
                        <a:pt x="2239" y="292"/>
                        <a:pt x="1634" y="353"/>
                        <a:pt x="1029" y="353"/>
                      </a:cubicBezTo>
                      <a:cubicBezTo>
                        <a:pt x="848" y="534"/>
                        <a:pt x="938" y="776"/>
                        <a:pt x="1059" y="988"/>
                      </a:cubicBezTo>
                      <a:cubicBezTo>
                        <a:pt x="1146" y="1379"/>
                        <a:pt x="1155" y="1691"/>
                        <a:pt x="896" y="1691"/>
                      </a:cubicBezTo>
                      <a:cubicBezTo>
                        <a:pt x="794" y="1691"/>
                        <a:pt x="651" y="1643"/>
                        <a:pt x="454" y="1532"/>
                      </a:cubicBezTo>
                      <a:cubicBezTo>
                        <a:pt x="394" y="1502"/>
                        <a:pt x="343" y="1489"/>
                        <a:pt x="299" y="1489"/>
                      </a:cubicBezTo>
                      <a:cubicBezTo>
                        <a:pt x="169" y="1489"/>
                        <a:pt x="107" y="1608"/>
                        <a:pt x="61" y="1744"/>
                      </a:cubicBezTo>
                      <a:cubicBezTo>
                        <a:pt x="1" y="2439"/>
                        <a:pt x="515" y="2651"/>
                        <a:pt x="1029" y="2742"/>
                      </a:cubicBezTo>
                      <a:cubicBezTo>
                        <a:pt x="1386" y="2807"/>
                        <a:pt x="1742" y="2837"/>
                        <a:pt x="2099" y="2837"/>
                      </a:cubicBezTo>
                      <a:cubicBezTo>
                        <a:pt x="2408" y="2837"/>
                        <a:pt x="2716" y="2814"/>
                        <a:pt x="3025" y="2772"/>
                      </a:cubicBezTo>
                      <a:cubicBezTo>
                        <a:pt x="3210" y="2604"/>
                        <a:pt x="3404" y="2567"/>
                        <a:pt x="3608" y="2567"/>
                      </a:cubicBezTo>
                      <a:cubicBezTo>
                        <a:pt x="3771" y="2567"/>
                        <a:pt x="3939" y="2591"/>
                        <a:pt x="4114" y="2591"/>
                      </a:cubicBezTo>
                      <a:lnTo>
                        <a:pt x="61095" y="2591"/>
                      </a:lnTo>
                      <a:cubicBezTo>
                        <a:pt x="62032" y="2591"/>
                        <a:pt x="62546" y="2228"/>
                        <a:pt x="62607" y="1562"/>
                      </a:cubicBezTo>
                      <a:cubicBezTo>
                        <a:pt x="62637" y="867"/>
                        <a:pt x="62183" y="443"/>
                        <a:pt x="61246" y="292"/>
                      </a:cubicBezTo>
                      <a:cubicBezTo>
                        <a:pt x="60732" y="322"/>
                        <a:pt x="60248" y="322"/>
                        <a:pt x="59764" y="322"/>
                      </a:cubicBezTo>
                      <a:cubicBezTo>
                        <a:pt x="58934" y="315"/>
                        <a:pt x="58105" y="312"/>
                        <a:pt x="57275" y="312"/>
                      </a:cubicBezTo>
                      <a:cubicBezTo>
                        <a:pt x="54220" y="312"/>
                        <a:pt x="51165" y="351"/>
                        <a:pt x="48110" y="351"/>
                      </a:cubicBezTo>
                      <a:cubicBezTo>
                        <a:pt x="45160" y="351"/>
                        <a:pt x="42209" y="315"/>
                        <a:pt x="39258" y="171"/>
                      </a:cubicBezTo>
                      <a:cubicBezTo>
                        <a:pt x="39025" y="221"/>
                        <a:pt x="38801" y="244"/>
                        <a:pt x="38581" y="244"/>
                      </a:cubicBezTo>
                      <a:cubicBezTo>
                        <a:pt x="38402" y="244"/>
                        <a:pt x="38225" y="229"/>
                        <a:pt x="38048" y="201"/>
                      </a:cubicBezTo>
                      <a:cubicBezTo>
                        <a:pt x="36506" y="80"/>
                        <a:pt x="34963" y="20"/>
                        <a:pt x="33451" y="20"/>
                      </a:cubicBezTo>
                      <a:cubicBezTo>
                        <a:pt x="31831" y="34"/>
                        <a:pt x="30212" y="40"/>
                        <a:pt x="28593" y="40"/>
                      </a:cubicBezTo>
                      <a:cubicBezTo>
                        <a:pt x="24170" y="40"/>
                        <a:pt x="19750" y="0"/>
                        <a:pt x="153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1" name="Google Shape;621;p29"/>
                <p:cNvSpPr/>
                <p:nvPr/>
              </p:nvSpPr>
              <p:spPr>
                <a:xfrm>
                  <a:off x="532121" y="4774053"/>
                  <a:ext cx="1627770" cy="75943"/>
                </a:xfrm>
                <a:custGeom>
                  <a:rect b="b" l="l" r="r" t="t"/>
                  <a:pathLst>
                    <a:path extrusionOk="0" h="2935" w="62909">
                      <a:moveTo>
                        <a:pt x="25103" y="1"/>
                      </a:moveTo>
                      <a:cubicBezTo>
                        <a:pt x="23863" y="31"/>
                        <a:pt x="22623" y="61"/>
                        <a:pt x="21353" y="92"/>
                      </a:cubicBezTo>
                      <a:cubicBezTo>
                        <a:pt x="20413" y="113"/>
                        <a:pt x="19458" y="225"/>
                        <a:pt x="18499" y="225"/>
                      </a:cubicBezTo>
                      <a:cubicBezTo>
                        <a:pt x="18100" y="225"/>
                        <a:pt x="17700" y="205"/>
                        <a:pt x="17300" y="152"/>
                      </a:cubicBezTo>
                      <a:cubicBezTo>
                        <a:pt x="16957" y="152"/>
                        <a:pt x="16628" y="139"/>
                        <a:pt x="16303" y="139"/>
                      </a:cubicBezTo>
                      <a:cubicBezTo>
                        <a:pt x="16141" y="139"/>
                        <a:pt x="15979" y="142"/>
                        <a:pt x="15818" y="152"/>
                      </a:cubicBezTo>
                      <a:cubicBezTo>
                        <a:pt x="13749" y="282"/>
                        <a:pt x="11680" y="317"/>
                        <a:pt x="9612" y="317"/>
                      </a:cubicBezTo>
                      <a:cubicBezTo>
                        <a:pt x="7209" y="317"/>
                        <a:pt x="4807" y="270"/>
                        <a:pt x="2404" y="270"/>
                      </a:cubicBezTo>
                      <a:cubicBezTo>
                        <a:pt x="2066" y="270"/>
                        <a:pt x="1729" y="271"/>
                        <a:pt x="1391" y="273"/>
                      </a:cubicBezTo>
                      <a:cubicBezTo>
                        <a:pt x="847" y="303"/>
                        <a:pt x="363" y="485"/>
                        <a:pt x="151" y="1059"/>
                      </a:cubicBezTo>
                      <a:cubicBezTo>
                        <a:pt x="0" y="1453"/>
                        <a:pt x="91" y="1876"/>
                        <a:pt x="393" y="2179"/>
                      </a:cubicBezTo>
                      <a:cubicBezTo>
                        <a:pt x="684" y="2549"/>
                        <a:pt x="1091" y="2572"/>
                        <a:pt x="1492" y="2572"/>
                      </a:cubicBezTo>
                      <a:cubicBezTo>
                        <a:pt x="1550" y="2572"/>
                        <a:pt x="1607" y="2572"/>
                        <a:pt x="1663" y="2572"/>
                      </a:cubicBezTo>
                      <a:lnTo>
                        <a:pt x="57888" y="2572"/>
                      </a:lnTo>
                      <a:cubicBezTo>
                        <a:pt x="58034" y="2572"/>
                        <a:pt x="58188" y="2551"/>
                        <a:pt x="58334" y="2551"/>
                      </a:cubicBezTo>
                      <a:cubicBezTo>
                        <a:pt x="58584" y="2551"/>
                        <a:pt x="58813" y="2611"/>
                        <a:pt x="58947" y="2935"/>
                      </a:cubicBezTo>
                      <a:cubicBezTo>
                        <a:pt x="59424" y="2815"/>
                        <a:pt x="59902" y="2802"/>
                        <a:pt x="60385" y="2802"/>
                      </a:cubicBezTo>
                      <a:cubicBezTo>
                        <a:pt x="60527" y="2802"/>
                        <a:pt x="60670" y="2803"/>
                        <a:pt x="60814" y="2803"/>
                      </a:cubicBezTo>
                      <a:cubicBezTo>
                        <a:pt x="61046" y="2803"/>
                        <a:pt x="61281" y="2800"/>
                        <a:pt x="61517" y="2783"/>
                      </a:cubicBezTo>
                      <a:cubicBezTo>
                        <a:pt x="62062" y="2753"/>
                        <a:pt x="62576" y="2360"/>
                        <a:pt x="62727" y="1816"/>
                      </a:cubicBezTo>
                      <a:cubicBezTo>
                        <a:pt x="62909" y="1392"/>
                        <a:pt x="62727" y="878"/>
                        <a:pt x="62334" y="636"/>
                      </a:cubicBezTo>
                      <a:cubicBezTo>
                        <a:pt x="62279" y="621"/>
                        <a:pt x="62230" y="615"/>
                        <a:pt x="62185" y="615"/>
                      </a:cubicBezTo>
                      <a:cubicBezTo>
                        <a:pt x="61864" y="615"/>
                        <a:pt x="61801" y="964"/>
                        <a:pt x="61669" y="1150"/>
                      </a:cubicBezTo>
                      <a:cubicBezTo>
                        <a:pt x="61538" y="1307"/>
                        <a:pt x="61475" y="1598"/>
                        <a:pt x="61267" y="1598"/>
                      </a:cubicBezTo>
                      <a:cubicBezTo>
                        <a:pt x="61233" y="1598"/>
                        <a:pt x="61196" y="1590"/>
                        <a:pt x="61154" y="1574"/>
                      </a:cubicBezTo>
                      <a:cubicBezTo>
                        <a:pt x="60852" y="1453"/>
                        <a:pt x="61003" y="1059"/>
                        <a:pt x="61033" y="878"/>
                      </a:cubicBezTo>
                      <a:cubicBezTo>
                        <a:pt x="61064" y="697"/>
                        <a:pt x="61154" y="485"/>
                        <a:pt x="61003" y="303"/>
                      </a:cubicBezTo>
                      <a:lnTo>
                        <a:pt x="60338" y="122"/>
                      </a:lnTo>
                      <a:cubicBezTo>
                        <a:pt x="60210" y="138"/>
                        <a:pt x="60081" y="144"/>
                        <a:pt x="59951" y="144"/>
                      </a:cubicBezTo>
                      <a:cubicBezTo>
                        <a:pt x="59345" y="144"/>
                        <a:pt x="58722" y="1"/>
                        <a:pt x="5810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" name="Google Shape;622;p29"/>
                <p:cNvSpPr/>
                <p:nvPr/>
              </p:nvSpPr>
              <p:spPr>
                <a:xfrm>
                  <a:off x="2057349" y="4652155"/>
                  <a:ext cx="543142" cy="227571"/>
                </a:xfrm>
                <a:custGeom>
                  <a:rect b="b" l="l" r="r" t="t"/>
                  <a:pathLst>
                    <a:path extrusionOk="0" h="8795" w="20991">
                      <a:moveTo>
                        <a:pt x="10829" y="0"/>
                      </a:moveTo>
                      <a:cubicBezTo>
                        <a:pt x="10628" y="0"/>
                        <a:pt x="10426" y="8"/>
                        <a:pt x="10223" y="24"/>
                      </a:cubicBezTo>
                      <a:cubicBezTo>
                        <a:pt x="7138" y="175"/>
                        <a:pt x="4930" y="1657"/>
                        <a:pt x="3418" y="4258"/>
                      </a:cubicBezTo>
                      <a:cubicBezTo>
                        <a:pt x="3237" y="4561"/>
                        <a:pt x="3025" y="4924"/>
                        <a:pt x="3206" y="5317"/>
                      </a:cubicBezTo>
                      <a:cubicBezTo>
                        <a:pt x="3569" y="5619"/>
                        <a:pt x="3842" y="6012"/>
                        <a:pt x="3600" y="6496"/>
                      </a:cubicBezTo>
                      <a:cubicBezTo>
                        <a:pt x="3434" y="6967"/>
                        <a:pt x="2989" y="7260"/>
                        <a:pt x="2497" y="7260"/>
                      </a:cubicBezTo>
                      <a:cubicBezTo>
                        <a:pt x="2452" y="7260"/>
                        <a:pt x="2406" y="7258"/>
                        <a:pt x="2360" y="7252"/>
                      </a:cubicBezTo>
                      <a:cubicBezTo>
                        <a:pt x="2168" y="7242"/>
                        <a:pt x="1980" y="7239"/>
                        <a:pt x="1793" y="7239"/>
                      </a:cubicBezTo>
                      <a:cubicBezTo>
                        <a:pt x="1419" y="7239"/>
                        <a:pt x="1049" y="7252"/>
                        <a:pt x="666" y="7252"/>
                      </a:cubicBezTo>
                      <a:cubicBezTo>
                        <a:pt x="364" y="7252"/>
                        <a:pt x="61" y="7252"/>
                        <a:pt x="1" y="7646"/>
                      </a:cubicBezTo>
                      <a:cubicBezTo>
                        <a:pt x="212" y="8492"/>
                        <a:pt x="817" y="8795"/>
                        <a:pt x="1604" y="8795"/>
                      </a:cubicBezTo>
                      <a:lnTo>
                        <a:pt x="19387" y="8795"/>
                      </a:lnTo>
                      <a:cubicBezTo>
                        <a:pt x="20264" y="8795"/>
                        <a:pt x="20869" y="8371"/>
                        <a:pt x="20990" y="7434"/>
                      </a:cubicBezTo>
                      <a:cubicBezTo>
                        <a:pt x="20754" y="7277"/>
                        <a:pt x="20519" y="7239"/>
                        <a:pt x="20283" y="7239"/>
                      </a:cubicBezTo>
                      <a:cubicBezTo>
                        <a:pt x="20062" y="7239"/>
                        <a:pt x="19840" y="7272"/>
                        <a:pt x="19619" y="7272"/>
                      </a:cubicBezTo>
                      <a:cubicBezTo>
                        <a:pt x="19532" y="7272"/>
                        <a:pt x="19444" y="7267"/>
                        <a:pt x="19357" y="7252"/>
                      </a:cubicBezTo>
                      <a:cubicBezTo>
                        <a:pt x="18722" y="7162"/>
                        <a:pt x="18026" y="7162"/>
                        <a:pt x="18147" y="6194"/>
                      </a:cubicBezTo>
                      <a:cubicBezTo>
                        <a:pt x="18298" y="5952"/>
                        <a:pt x="18298" y="5649"/>
                        <a:pt x="18147" y="5438"/>
                      </a:cubicBezTo>
                      <a:cubicBezTo>
                        <a:pt x="17512" y="4016"/>
                        <a:pt x="16756" y="2686"/>
                        <a:pt x="15546" y="1687"/>
                      </a:cubicBezTo>
                      <a:cubicBezTo>
                        <a:pt x="14219" y="577"/>
                        <a:pt x="12553" y="0"/>
                        <a:pt x="108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" name="Google Shape;623;p29"/>
                <p:cNvSpPr/>
                <p:nvPr/>
              </p:nvSpPr>
              <p:spPr>
                <a:xfrm>
                  <a:off x="2594979" y="4733196"/>
                  <a:ext cx="942238" cy="48723"/>
                </a:xfrm>
                <a:custGeom>
                  <a:rect b="b" l="l" r="r" t="t"/>
                  <a:pathLst>
                    <a:path extrusionOk="0" h="1883" w="36415">
                      <a:moveTo>
                        <a:pt x="14262" y="0"/>
                      </a:moveTo>
                      <a:cubicBezTo>
                        <a:pt x="12796" y="0"/>
                        <a:pt x="11329" y="48"/>
                        <a:pt x="9860" y="158"/>
                      </a:cubicBezTo>
                      <a:cubicBezTo>
                        <a:pt x="6533" y="340"/>
                        <a:pt x="3237" y="854"/>
                        <a:pt x="1" y="1701"/>
                      </a:cubicBezTo>
                      <a:cubicBezTo>
                        <a:pt x="129" y="1845"/>
                        <a:pt x="274" y="1879"/>
                        <a:pt x="422" y="1879"/>
                      </a:cubicBezTo>
                      <a:cubicBezTo>
                        <a:pt x="554" y="1879"/>
                        <a:pt x="689" y="1852"/>
                        <a:pt x="817" y="1852"/>
                      </a:cubicBezTo>
                      <a:lnTo>
                        <a:pt x="35417" y="1852"/>
                      </a:lnTo>
                      <a:cubicBezTo>
                        <a:pt x="35583" y="1852"/>
                        <a:pt x="35757" y="1882"/>
                        <a:pt x="35927" y="1882"/>
                      </a:cubicBezTo>
                      <a:cubicBezTo>
                        <a:pt x="36097" y="1882"/>
                        <a:pt x="36264" y="1852"/>
                        <a:pt x="36415" y="1731"/>
                      </a:cubicBezTo>
                      <a:cubicBezTo>
                        <a:pt x="33572" y="1459"/>
                        <a:pt x="30699" y="1187"/>
                        <a:pt x="27856" y="915"/>
                      </a:cubicBezTo>
                      <a:cubicBezTo>
                        <a:pt x="23329" y="457"/>
                        <a:pt x="18802" y="0"/>
                        <a:pt x="142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29"/>
                <p:cNvSpPr/>
                <p:nvPr/>
              </p:nvSpPr>
              <p:spPr>
                <a:xfrm>
                  <a:off x="979732" y="4732575"/>
                  <a:ext cx="1113634" cy="49240"/>
                </a:xfrm>
                <a:custGeom>
                  <a:rect b="b" l="l" r="r" t="t"/>
                  <a:pathLst>
                    <a:path extrusionOk="0" h="1903" w="43039">
                      <a:moveTo>
                        <a:pt x="29552" y="1"/>
                      </a:moveTo>
                      <a:cubicBezTo>
                        <a:pt x="28796" y="1"/>
                        <a:pt x="28039" y="12"/>
                        <a:pt x="27281" y="31"/>
                      </a:cubicBezTo>
                      <a:cubicBezTo>
                        <a:pt x="18178" y="243"/>
                        <a:pt x="9104" y="1211"/>
                        <a:pt x="1" y="1725"/>
                      </a:cubicBezTo>
                      <a:cubicBezTo>
                        <a:pt x="145" y="1869"/>
                        <a:pt x="306" y="1903"/>
                        <a:pt x="471" y="1903"/>
                      </a:cubicBezTo>
                      <a:cubicBezTo>
                        <a:pt x="617" y="1903"/>
                        <a:pt x="766" y="1876"/>
                        <a:pt x="908" y="1876"/>
                      </a:cubicBezTo>
                      <a:lnTo>
                        <a:pt x="42222" y="1876"/>
                      </a:lnTo>
                      <a:cubicBezTo>
                        <a:pt x="42350" y="1876"/>
                        <a:pt x="42492" y="1903"/>
                        <a:pt x="42628" y="1903"/>
                      </a:cubicBezTo>
                      <a:cubicBezTo>
                        <a:pt x="42781" y="1903"/>
                        <a:pt x="42927" y="1869"/>
                        <a:pt x="43039" y="1725"/>
                      </a:cubicBezTo>
                      <a:cubicBezTo>
                        <a:pt x="42434" y="1543"/>
                        <a:pt x="41829" y="1332"/>
                        <a:pt x="41224" y="1180"/>
                      </a:cubicBezTo>
                      <a:cubicBezTo>
                        <a:pt x="37370" y="293"/>
                        <a:pt x="33473" y="1"/>
                        <a:pt x="295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29"/>
                <p:cNvSpPr/>
                <p:nvPr/>
              </p:nvSpPr>
              <p:spPr>
                <a:xfrm>
                  <a:off x="2099602" y="4629282"/>
                  <a:ext cx="459411" cy="196029"/>
                </a:xfrm>
                <a:custGeom>
                  <a:rect b="b" l="l" r="r" t="t"/>
                  <a:pathLst>
                    <a:path extrusionOk="0" h="7576" w="17755">
                      <a:moveTo>
                        <a:pt x="9165" y="1"/>
                      </a:moveTo>
                      <a:cubicBezTo>
                        <a:pt x="7713" y="31"/>
                        <a:pt x="6261" y="333"/>
                        <a:pt x="4961" y="938"/>
                      </a:cubicBezTo>
                      <a:cubicBezTo>
                        <a:pt x="2753" y="1997"/>
                        <a:pt x="1392" y="3781"/>
                        <a:pt x="424" y="5929"/>
                      </a:cubicBezTo>
                      <a:cubicBezTo>
                        <a:pt x="333" y="6171"/>
                        <a:pt x="243" y="6443"/>
                        <a:pt x="152" y="6715"/>
                      </a:cubicBezTo>
                      <a:cubicBezTo>
                        <a:pt x="1" y="7017"/>
                        <a:pt x="152" y="7380"/>
                        <a:pt x="454" y="7532"/>
                      </a:cubicBezTo>
                      <a:cubicBezTo>
                        <a:pt x="527" y="7560"/>
                        <a:pt x="593" y="7572"/>
                        <a:pt x="652" y="7572"/>
                      </a:cubicBezTo>
                      <a:cubicBezTo>
                        <a:pt x="913" y="7572"/>
                        <a:pt x="1051" y="7330"/>
                        <a:pt x="1150" y="7108"/>
                      </a:cubicBezTo>
                      <a:cubicBezTo>
                        <a:pt x="1301" y="6806"/>
                        <a:pt x="1422" y="6503"/>
                        <a:pt x="1543" y="6231"/>
                      </a:cubicBezTo>
                      <a:cubicBezTo>
                        <a:pt x="2843" y="2897"/>
                        <a:pt x="5712" y="1093"/>
                        <a:pt x="8878" y="1093"/>
                      </a:cubicBezTo>
                      <a:cubicBezTo>
                        <a:pt x="9618" y="1093"/>
                        <a:pt x="10375" y="1191"/>
                        <a:pt x="11131" y="1392"/>
                      </a:cubicBezTo>
                      <a:cubicBezTo>
                        <a:pt x="14004" y="2148"/>
                        <a:pt x="15607" y="4356"/>
                        <a:pt x="16514" y="7078"/>
                      </a:cubicBezTo>
                      <a:cubicBezTo>
                        <a:pt x="16697" y="7284"/>
                        <a:pt x="16828" y="7576"/>
                        <a:pt x="17090" y="7576"/>
                      </a:cubicBezTo>
                      <a:cubicBezTo>
                        <a:pt x="17175" y="7576"/>
                        <a:pt x="17273" y="7545"/>
                        <a:pt x="17391" y="7471"/>
                      </a:cubicBezTo>
                      <a:cubicBezTo>
                        <a:pt x="17754" y="7259"/>
                        <a:pt x="17694" y="6866"/>
                        <a:pt x="17512" y="6503"/>
                      </a:cubicBezTo>
                      <a:cubicBezTo>
                        <a:pt x="17452" y="6292"/>
                        <a:pt x="17422" y="6110"/>
                        <a:pt x="17361" y="5929"/>
                      </a:cubicBezTo>
                      <a:cubicBezTo>
                        <a:pt x="16182" y="3600"/>
                        <a:pt x="14639" y="1604"/>
                        <a:pt x="12159" y="515"/>
                      </a:cubicBezTo>
                      <a:lnTo>
                        <a:pt x="11796" y="454"/>
                      </a:lnTo>
                      <a:lnTo>
                        <a:pt x="10949" y="182"/>
                      </a:lnTo>
                      <a:lnTo>
                        <a:pt x="9891" y="91"/>
                      </a:lnTo>
                      <a:cubicBezTo>
                        <a:pt x="9755" y="107"/>
                        <a:pt x="9626" y="137"/>
                        <a:pt x="9505" y="137"/>
                      </a:cubicBezTo>
                      <a:cubicBezTo>
                        <a:pt x="9384" y="137"/>
                        <a:pt x="9271" y="107"/>
                        <a:pt x="916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29"/>
                <p:cNvSpPr/>
                <p:nvPr/>
              </p:nvSpPr>
              <p:spPr>
                <a:xfrm>
                  <a:off x="1813968" y="4408594"/>
                  <a:ext cx="245761" cy="56382"/>
                </a:xfrm>
                <a:custGeom>
                  <a:rect b="b" l="l" r="r" t="t"/>
                  <a:pathLst>
                    <a:path extrusionOk="0" h="2179" w="9498">
                      <a:moveTo>
                        <a:pt x="1755" y="61"/>
                      </a:moveTo>
                      <a:cubicBezTo>
                        <a:pt x="1059" y="92"/>
                        <a:pt x="333" y="1"/>
                        <a:pt x="1" y="817"/>
                      </a:cubicBezTo>
                      <a:cubicBezTo>
                        <a:pt x="73" y="981"/>
                        <a:pt x="178" y="1013"/>
                        <a:pt x="303" y="1013"/>
                      </a:cubicBezTo>
                      <a:cubicBezTo>
                        <a:pt x="386" y="1013"/>
                        <a:pt x="478" y="999"/>
                        <a:pt x="575" y="999"/>
                      </a:cubicBezTo>
                      <a:cubicBezTo>
                        <a:pt x="852" y="988"/>
                        <a:pt x="1125" y="981"/>
                        <a:pt x="1396" y="981"/>
                      </a:cubicBezTo>
                      <a:cubicBezTo>
                        <a:pt x="1867" y="981"/>
                        <a:pt x="2334" y="1002"/>
                        <a:pt x="2813" y="1059"/>
                      </a:cubicBezTo>
                      <a:cubicBezTo>
                        <a:pt x="4930" y="1301"/>
                        <a:pt x="7017" y="1664"/>
                        <a:pt x="9074" y="2178"/>
                      </a:cubicBezTo>
                      <a:cubicBezTo>
                        <a:pt x="9497" y="1967"/>
                        <a:pt x="9467" y="1664"/>
                        <a:pt x="9225" y="1332"/>
                      </a:cubicBezTo>
                      <a:cubicBezTo>
                        <a:pt x="6806" y="575"/>
                        <a:pt x="4295" y="152"/>
                        <a:pt x="1755" y="6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29"/>
                <p:cNvSpPr/>
                <p:nvPr/>
              </p:nvSpPr>
              <p:spPr>
                <a:xfrm>
                  <a:off x="2566801" y="4442749"/>
                  <a:ext cx="1246683" cy="132972"/>
                </a:xfrm>
                <a:custGeom>
                  <a:rect b="b" l="l" r="r" t="t"/>
                  <a:pathLst>
                    <a:path extrusionOk="0" h="5139" w="48181">
                      <a:moveTo>
                        <a:pt x="17542" y="0"/>
                      </a:moveTo>
                      <a:cubicBezTo>
                        <a:pt x="13020" y="0"/>
                        <a:pt x="8527" y="828"/>
                        <a:pt x="4295" y="2461"/>
                      </a:cubicBezTo>
                      <a:cubicBezTo>
                        <a:pt x="2813" y="2975"/>
                        <a:pt x="1362" y="3641"/>
                        <a:pt x="1" y="4457"/>
                      </a:cubicBezTo>
                      <a:cubicBezTo>
                        <a:pt x="1452" y="4004"/>
                        <a:pt x="2844" y="3429"/>
                        <a:pt x="4265" y="2945"/>
                      </a:cubicBezTo>
                      <a:cubicBezTo>
                        <a:pt x="7985" y="1645"/>
                        <a:pt x="11917" y="858"/>
                        <a:pt x="15879" y="677"/>
                      </a:cubicBezTo>
                      <a:cubicBezTo>
                        <a:pt x="16312" y="664"/>
                        <a:pt x="16745" y="658"/>
                        <a:pt x="17177" y="658"/>
                      </a:cubicBezTo>
                      <a:cubicBezTo>
                        <a:pt x="20912" y="658"/>
                        <a:pt x="24623" y="1109"/>
                        <a:pt x="28310" y="1705"/>
                      </a:cubicBezTo>
                      <a:cubicBezTo>
                        <a:pt x="33875" y="2582"/>
                        <a:pt x="39409" y="3671"/>
                        <a:pt x="44944" y="4699"/>
                      </a:cubicBezTo>
                      <a:cubicBezTo>
                        <a:pt x="45879" y="4860"/>
                        <a:pt x="46815" y="5138"/>
                        <a:pt x="47792" y="5138"/>
                      </a:cubicBezTo>
                      <a:cubicBezTo>
                        <a:pt x="47921" y="5138"/>
                        <a:pt x="48050" y="5133"/>
                        <a:pt x="48180" y="5123"/>
                      </a:cubicBezTo>
                      <a:cubicBezTo>
                        <a:pt x="45337" y="4457"/>
                        <a:pt x="42494" y="3762"/>
                        <a:pt x="39651" y="3157"/>
                      </a:cubicBezTo>
                      <a:cubicBezTo>
                        <a:pt x="36536" y="2522"/>
                        <a:pt x="33360" y="1917"/>
                        <a:pt x="30215" y="1312"/>
                      </a:cubicBezTo>
                      <a:cubicBezTo>
                        <a:pt x="26586" y="647"/>
                        <a:pt x="22956" y="223"/>
                        <a:pt x="19297" y="42"/>
                      </a:cubicBezTo>
                      <a:cubicBezTo>
                        <a:pt x="18712" y="14"/>
                        <a:pt x="18127" y="0"/>
                        <a:pt x="175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29"/>
                <p:cNvSpPr/>
                <p:nvPr/>
              </p:nvSpPr>
              <p:spPr>
                <a:xfrm>
                  <a:off x="2566801" y="4538461"/>
                  <a:ext cx="777130" cy="102594"/>
                </a:xfrm>
                <a:custGeom>
                  <a:rect b="b" l="l" r="r" t="t"/>
                  <a:pathLst>
                    <a:path extrusionOk="0" h="3965" w="30034">
                      <a:moveTo>
                        <a:pt x="17253" y="0"/>
                      </a:moveTo>
                      <a:cubicBezTo>
                        <a:pt x="11386" y="0"/>
                        <a:pt x="5612" y="1097"/>
                        <a:pt x="1" y="3964"/>
                      </a:cubicBezTo>
                      <a:cubicBezTo>
                        <a:pt x="6020" y="1441"/>
                        <a:pt x="12167" y="454"/>
                        <a:pt x="18398" y="454"/>
                      </a:cubicBezTo>
                      <a:cubicBezTo>
                        <a:pt x="22248" y="454"/>
                        <a:pt x="26130" y="830"/>
                        <a:pt x="30034" y="1454"/>
                      </a:cubicBezTo>
                      <a:cubicBezTo>
                        <a:pt x="25743" y="568"/>
                        <a:pt x="21474" y="0"/>
                        <a:pt x="172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29"/>
                <p:cNvSpPr/>
                <p:nvPr/>
              </p:nvSpPr>
              <p:spPr>
                <a:xfrm>
                  <a:off x="2654466" y="4631869"/>
                  <a:ext cx="612772" cy="59254"/>
                </a:xfrm>
                <a:custGeom>
                  <a:rect b="b" l="l" r="r" t="t"/>
                  <a:pathLst>
                    <a:path extrusionOk="0" h="2290" w="23682">
                      <a:moveTo>
                        <a:pt x="12477" y="0"/>
                      </a:moveTo>
                      <a:cubicBezTo>
                        <a:pt x="8284" y="0"/>
                        <a:pt x="4121" y="622"/>
                        <a:pt x="0" y="2290"/>
                      </a:cubicBezTo>
                      <a:cubicBezTo>
                        <a:pt x="4377" y="916"/>
                        <a:pt x="8791" y="408"/>
                        <a:pt x="13227" y="408"/>
                      </a:cubicBezTo>
                      <a:cubicBezTo>
                        <a:pt x="16701" y="408"/>
                        <a:pt x="20188" y="719"/>
                        <a:pt x="23682" y="1171"/>
                      </a:cubicBezTo>
                      <a:cubicBezTo>
                        <a:pt x="19930" y="489"/>
                        <a:pt x="16192" y="0"/>
                        <a:pt x="124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29"/>
                <p:cNvSpPr/>
                <p:nvPr/>
              </p:nvSpPr>
              <p:spPr>
                <a:xfrm>
                  <a:off x="1019658" y="4406421"/>
                  <a:ext cx="839721" cy="130539"/>
                </a:xfrm>
                <a:custGeom>
                  <a:rect b="b" l="l" r="r" t="t"/>
                  <a:pathLst>
                    <a:path extrusionOk="0" h="5045" w="32453">
                      <a:moveTo>
                        <a:pt x="31830" y="1"/>
                      </a:moveTo>
                      <a:cubicBezTo>
                        <a:pt x="31754" y="1"/>
                        <a:pt x="31679" y="8"/>
                        <a:pt x="31606" y="24"/>
                      </a:cubicBezTo>
                      <a:cubicBezTo>
                        <a:pt x="31108" y="14"/>
                        <a:pt x="30610" y="9"/>
                        <a:pt x="30111" y="9"/>
                      </a:cubicBezTo>
                      <a:cubicBezTo>
                        <a:pt x="27706" y="9"/>
                        <a:pt x="25301" y="126"/>
                        <a:pt x="22895" y="327"/>
                      </a:cubicBezTo>
                      <a:cubicBezTo>
                        <a:pt x="20113" y="629"/>
                        <a:pt x="17361" y="1022"/>
                        <a:pt x="14578" y="1506"/>
                      </a:cubicBezTo>
                      <a:cubicBezTo>
                        <a:pt x="11251" y="2111"/>
                        <a:pt x="7985" y="3019"/>
                        <a:pt x="4688" y="3714"/>
                      </a:cubicBezTo>
                      <a:cubicBezTo>
                        <a:pt x="3116" y="4077"/>
                        <a:pt x="1543" y="4531"/>
                        <a:pt x="0" y="4924"/>
                      </a:cubicBezTo>
                      <a:cubicBezTo>
                        <a:pt x="101" y="5005"/>
                        <a:pt x="215" y="5045"/>
                        <a:pt x="343" y="5045"/>
                      </a:cubicBezTo>
                      <a:cubicBezTo>
                        <a:pt x="407" y="5045"/>
                        <a:pt x="474" y="5035"/>
                        <a:pt x="545" y="5015"/>
                      </a:cubicBezTo>
                      <a:cubicBezTo>
                        <a:pt x="6049" y="3714"/>
                        <a:pt x="11584" y="2535"/>
                        <a:pt x="17179" y="1718"/>
                      </a:cubicBezTo>
                      <a:cubicBezTo>
                        <a:pt x="20869" y="1162"/>
                        <a:pt x="24601" y="902"/>
                        <a:pt x="28322" y="902"/>
                      </a:cubicBezTo>
                      <a:cubicBezTo>
                        <a:pt x="29054" y="902"/>
                        <a:pt x="29786" y="912"/>
                        <a:pt x="30517" y="932"/>
                      </a:cubicBezTo>
                      <a:lnTo>
                        <a:pt x="30699" y="901"/>
                      </a:lnTo>
                      <a:cubicBezTo>
                        <a:pt x="31213" y="538"/>
                        <a:pt x="31908" y="538"/>
                        <a:pt x="32453" y="145"/>
                      </a:cubicBezTo>
                      <a:cubicBezTo>
                        <a:pt x="32253" y="57"/>
                        <a:pt x="32038" y="1"/>
                        <a:pt x="318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29"/>
                <p:cNvSpPr/>
                <p:nvPr/>
              </p:nvSpPr>
              <p:spPr>
                <a:xfrm>
                  <a:off x="1177728" y="4586459"/>
                  <a:ext cx="635205" cy="57727"/>
                </a:xfrm>
                <a:custGeom>
                  <a:rect b="b" l="l" r="r" t="t"/>
                  <a:pathLst>
                    <a:path extrusionOk="0" h="2231" w="24549">
                      <a:moveTo>
                        <a:pt x="19760" y="1"/>
                      </a:moveTo>
                      <a:cubicBezTo>
                        <a:pt x="17781" y="1"/>
                        <a:pt x="15802" y="85"/>
                        <a:pt x="13822" y="264"/>
                      </a:cubicBezTo>
                      <a:cubicBezTo>
                        <a:pt x="11040" y="476"/>
                        <a:pt x="8258" y="809"/>
                        <a:pt x="5475" y="1232"/>
                      </a:cubicBezTo>
                      <a:cubicBezTo>
                        <a:pt x="3630" y="1474"/>
                        <a:pt x="1815" y="1807"/>
                        <a:pt x="1" y="2230"/>
                      </a:cubicBezTo>
                      <a:cubicBezTo>
                        <a:pt x="6431" y="1421"/>
                        <a:pt x="12842" y="536"/>
                        <a:pt x="19293" y="536"/>
                      </a:cubicBezTo>
                      <a:cubicBezTo>
                        <a:pt x="21035" y="536"/>
                        <a:pt x="22780" y="600"/>
                        <a:pt x="24529" y="748"/>
                      </a:cubicBezTo>
                      <a:cubicBezTo>
                        <a:pt x="24548" y="186"/>
                        <a:pt x="24443" y="96"/>
                        <a:pt x="24238" y="96"/>
                      </a:cubicBezTo>
                      <a:cubicBezTo>
                        <a:pt x="24142" y="96"/>
                        <a:pt x="24023" y="116"/>
                        <a:pt x="23885" y="116"/>
                      </a:cubicBezTo>
                      <a:cubicBezTo>
                        <a:pt x="23859" y="116"/>
                        <a:pt x="23831" y="115"/>
                        <a:pt x="23803" y="113"/>
                      </a:cubicBezTo>
                      <a:cubicBezTo>
                        <a:pt x="22455" y="40"/>
                        <a:pt x="21108" y="1"/>
                        <a:pt x="197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29"/>
                <p:cNvSpPr/>
                <p:nvPr/>
              </p:nvSpPr>
              <p:spPr>
                <a:xfrm>
                  <a:off x="1264590" y="4671872"/>
                  <a:ext cx="548628" cy="35707"/>
                </a:xfrm>
                <a:custGeom>
                  <a:rect b="b" l="l" r="r" t="t"/>
                  <a:pathLst>
                    <a:path extrusionOk="0" h="1380" w="21203">
                      <a:moveTo>
                        <a:pt x="17050" y="1"/>
                      </a:moveTo>
                      <a:cubicBezTo>
                        <a:pt x="11338" y="1"/>
                        <a:pt x="5650" y="308"/>
                        <a:pt x="1" y="1379"/>
                      </a:cubicBezTo>
                      <a:cubicBezTo>
                        <a:pt x="5274" y="791"/>
                        <a:pt x="10563" y="490"/>
                        <a:pt x="15857" y="490"/>
                      </a:cubicBezTo>
                      <a:cubicBezTo>
                        <a:pt x="17639" y="490"/>
                        <a:pt x="19421" y="524"/>
                        <a:pt x="21202" y="593"/>
                      </a:cubicBezTo>
                      <a:lnTo>
                        <a:pt x="21202" y="48"/>
                      </a:lnTo>
                      <a:cubicBezTo>
                        <a:pt x="19817" y="19"/>
                        <a:pt x="18433" y="1"/>
                        <a:pt x="170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29"/>
                <p:cNvSpPr/>
                <p:nvPr/>
              </p:nvSpPr>
              <p:spPr>
                <a:xfrm>
                  <a:off x="1358517" y="4510826"/>
                  <a:ext cx="451571" cy="41012"/>
                </a:xfrm>
                <a:custGeom>
                  <a:rect b="b" l="l" r="r" t="t"/>
                  <a:pathLst>
                    <a:path extrusionOk="0" h="1585" w="17452">
                      <a:moveTo>
                        <a:pt x="16633" y="1"/>
                      </a:moveTo>
                      <a:cubicBezTo>
                        <a:pt x="16552" y="1"/>
                        <a:pt x="16471" y="5"/>
                        <a:pt x="16393" y="12"/>
                      </a:cubicBezTo>
                      <a:cubicBezTo>
                        <a:pt x="12915" y="42"/>
                        <a:pt x="9467" y="284"/>
                        <a:pt x="6019" y="738"/>
                      </a:cubicBezTo>
                      <a:cubicBezTo>
                        <a:pt x="3993" y="949"/>
                        <a:pt x="1996" y="1312"/>
                        <a:pt x="0" y="1585"/>
                      </a:cubicBezTo>
                      <a:cubicBezTo>
                        <a:pt x="4597" y="1130"/>
                        <a:pt x="9176" y="542"/>
                        <a:pt x="13795" y="542"/>
                      </a:cubicBezTo>
                      <a:cubicBezTo>
                        <a:pt x="15010" y="542"/>
                        <a:pt x="16229" y="583"/>
                        <a:pt x="17451" y="677"/>
                      </a:cubicBezTo>
                      <a:lnTo>
                        <a:pt x="17421" y="133"/>
                      </a:lnTo>
                      <a:cubicBezTo>
                        <a:pt x="17167" y="40"/>
                        <a:pt x="16895" y="1"/>
                        <a:pt x="166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29"/>
                <p:cNvSpPr/>
                <p:nvPr/>
              </p:nvSpPr>
              <p:spPr>
                <a:xfrm>
                  <a:off x="2048732" y="4443034"/>
                  <a:ext cx="209769" cy="144796"/>
                </a:xfrm>
                <a:custGeom>
                  <a:rect b="b" l="l" r="r" t="t"/>
                  <a:pathLst>
                    <a:path extrusionOk="0" h="5596" w="8107">
                      <a:moveTo>
                        <a:pt x="152" y="1"/>
                      </a:moveTo>
                      <a:lnTo>
                        <a:pt x="152" y="1"/>
                      </a:lnTo>
                      <a:cubicBezTo>
                        <a:pt x="213" y="303"/>
                        <a:pt x="152" y="605"/>
                        <a:pt x="1" y="878"/>
                      </a:cubicBezTo>
                      <a:lnTo>
                        <a:pt x="31" y="1029"/>
                      </a:lnTo>
                      <a:cubicBezTo>
                        <a:pt x="3146" y="1785"/>
                        <a:pt x="5747" y="3509"/>
                        <a:pt x="8106" y="5596"/>
                      </a:cubicBezTo>
                      <a:cubicBezTo>
                        <a:pt x="6171" y="2783"/>
                        <a:pt x="3358" y="1089"/>
                        <a:pt x="1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29"/>
                <p:cNvSpPr/>
                <p:nvPr/>
              </p:nvSpPr>
              <p:spPr>
                <a:xfrm>
                  <a:off x="1867193" y="4678600"/>
                  <a:ext cx="136180" cy="30532"/>
                </a:xfrm>
                <a:custGeom>
                  <a:rect b="b" l="l" r="r" t="t"/>
                  <a:pathLst>
                    <a:path extrusionOk="0" h="1180" w="5263">
                      <a:moveTo>
                        <a:pt x="1518" y="0"/>
                      </a:moveTo>
                      <a:cubicBezTo>
                        <a:pt x="1196" y="0"/>
                        <a:pt x="871" y="35"/>
                        <a:pt x="545" y="121"/>
                      </a:cubicBezTo>
                      <a:cubicBezTo>
                        <a:pt x="303" y="151"/>
                        <a:pt x="91" y="272"/>
                        <a:pt x="0" y="484"/>
                      </a:cubicBezTo>
                      <a:lnTo>
                        <a:pt x="5263" y="1180"/>
                      </a:lnTo>
                      <a:lnTo>
                        <a:pt x="4416" y="484"/>
                      </a:lnTo>
                      <a:cubicBezTo>
                        <a:pt x="4375" y="504"/>
                        <a:pt x="4337" y="513"/>
                        <a:pt x="4301" y="513"/>
                      </a:cubicBezTo>
                      <a:cubicBezTo>
                        <a:pt x="4177" y="513"/>
                        <a:pt x="4072" y="417"/>
                        <a:pt x="3932" y="393"/>
                      </a:cubicBezTo>
                      <a:cubicBezTo>
                        <a:pt x="3131" y="220"/>
                        <a:pt x="2330" y="0"/>
                        <a:pt x="15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29"/>
                <p:cNvSpPr/>
                <p:nvPr/>
              </p:nvSpPr>
              <p:spPr>
                <a:xfrm>
                  <a:off x="1574495" y="3046793"/>
                  <a:ext cx="2022209" cy="1553561"/>
                </a:xfrm>
                <a:custGeom>
                  <a:rect b="b" l="l" r="r" t="t"/>
                  <a:pathLst>
                    <a:path extrusionOk="0" h="60041" w="78153">
                      <a:moveTo>
                        <a:pt x="15953" y="0"/>
                      </a:moveTo>
                      <a:cubicBezTo>
                        <a:pt x="15773" y="0"/>
                        <a:pt x="15571" y="67"/>
                        <a:pt x="15335" y="217"/>
                      </a:cubicBezTo>
                      <a:cubicBezTo>
                        <a:pt x="12461" y="2062"/>
                        <a:pt x="9588" y="3877"/>
                        <a:pt x="6685" y="5661"/>
                      </a:cubicBezTo>
                      <a:cubicBezTo>
                        <a:pt x="4477" y="7053"/>
                        <a:pt x="2239" y="8444"/>
                        <a:pt x="1" y="9835"/>
                      </a:cubicBezTo>
                      <a:cubicBezTo>
                        <a:pt x="1513" y="11226"/>
                        <a:pt x="3025" y="12618"/>
                        <a:pt x="4507" y="14069"/>
                      </a:cubicBezTo>
                      <a:cubicBezTo>
                        <a:pt x="6624" y="16126"/>
                        <a:pt x="8711" y="18213"/>
                        <a:pt x="10738" y="20390"/>
                      </a:cubicBezTo>
                      <a:cubicBezTo>
                        <a:pt x="12250" y="22054"/>
                        <a:pt x="13822" y="23717"/>
                        <a:pt x="15304" y="25411"/>
                      </a:cubicBezTo>
                      <a:cubicBezTo>
                        <a:pt x="18541" y="29070"/>
                        <a:pt x="21565" y="32911"/>
                        <a:pt x="24378" y="36904"/>
                      </a:cubicBezTo>
                      <a:cubicBezTo>
                        <a:pt x="26404" y="39807"/>
                        <a:pt x="28400" y="42741"/>
                        <a:pt x="29882" y="45977"/>
                      </a:cubicBezTo>
                      <a:cubicBezTo>
                        <a:pt x="31032" y="48457"/>
                        <a:pt x="31757" y="51119"/>
                        <a:pt x="32060" y="53810"/>
                      </a:cubicBezTo>
                      <a:cubicBezTo>
                        <a:pt x="32090" y="54022"/>
                        <a:pt x="31999" y="54385"/>
                        <a:pt x="32302" y="54445"/>
                      </a:cubicBezTo>
                      <a:lnTo>
                        <a:pt x="32302" y="60041"/>
                      </a:lnTo>
                      <a:lnTo>
                        <a:pt x="36990" y="53599"/>
                      </a:lnTo>
                      <a:cubicBezTo>
                        <a:pt x="37003" y="53600"/>
                        <a:pt x="37016" y="53600"/>
                        <a:pt x="37029" y="53600"/>
                      </a:cubicBezTo>
                      <a:cubicBezTo>
                        <a:pt x="37364" y="53600"/>
                        <a:pt x="37511" y="53227"/>
                        <a:pt x="37685" y="52994"/>
                      </a:cubicBezTo>
                      <a:cubicBezTo>
                        <a:pt x="40407" y="49425"/>
                        <a:pt x="43311" y="45977"/>
                        <a:pt x="46366" y="42680"/>
                      </a:cubicBezTo>
                      <a:cubicBezTo>
                        <a:pt x="49904" y="38779"/>
                        <a:pt x="53927" y="35301"/>
                        <a:pt x="58282" y="32337"/>
                      </a:cubicBezTo>
                      <a:cubicBezTo>
                        <a:pt x="58947" y="31823"/>
                        <a:pt x="59673" y="31490"/>
                        <a:pt x="60338" y="31036"/>
                      </a:cubicBezTo>
                      <a:cubicBezTo>
                        <a:pt x="64905" y="28103"/>
                        <a:pt x="69684" y="25532"/>
                        <a:pt x="74674" y="23324"/>
                      </a:cubicBezTo>
                      <a:cubicBezTo>
                        <a:pt x="74735" y="23294"/>
                        <a:pt x="74977" y="23173"/>
                        <a:pt x="75310" y="22991"/>
                      </a:cubicBezTo>
                      <a:cubicBezTo>
                        <a:pt x="76429" y="22417"/>
                        <a:pt x="77427" y="21963"/>
                        <a:pt x="78153" y="21661"/>
                      </a:cubicBezTo>
                      <a:lnTo>
                        <a:pt x="78153" y="21661"/>
                      </a:lnTo>
                      <a:cubicBezTo>
                        <a:pt x="77064" y="22024"/>
                        <a:pt x="75310" y="22538"/>
                        <a:pt x="73192" y="23233"/>
                      </a:cubicBezTo>
                      <a:cubicBezTo>
                        <a:pt x="71408" y="23747"/>
                        <a:pt x="68686" y="24594"/>
                        <a:pt x="65420" y="25774"/>
                      </a:cubicBezTo>
                      <a:cubicBezTo>
                        <a:pt x="54411" y="29706"/>
                        <a:pt x="46517" y="32609"/>
                        <a:pt x="39923" y="39384"/>
                      </a:cubicBezTo>
                      <a:cubicBezTo>
                        <a:pt x="37564" y="41803"/>
                        <a:pt x="35538" y="44525"/>
                        <a:pt x="33905" y="47489"/>
                      </a:cubicBezTo>
                      <a:cubicBezTo>
                        <a:pt x="33723" y="41834"/>
                        <a:pt x="33058" y="36178"/>
                        <a:pt x="31939" y="30643"/>
                      </a:cubicBezTo>
                      <a:cubicBezTo>
                        <a:pt x="31213" y="27135"/>
                        <a:pt x="30638" y="24473"/>
                        <a:pt x="29338" y="20965"/>
                      </a:cubicBezTo>
                      <a:cubicBezTo>
                        <a:pt x="27463" y="16065"/>
                        <a:pt x="24952" y="11438"/>
                        <a:pt x="21837" y="7234"/>
                      </a:cubicBezTo>
                      <a:cubicBezTo>
                        <a:pt x="20204" y="4966"/>
                        <a:pt x="18510" y="2758"/>
                        <a:pt x="16786" y="550"/>
                      </a:cubicBezTo>
                      <a:cubicBezTo>
                        <a:pt x="16533" y="219"/>
                        <a:pt x="16280" y="0"/>
                        <a:pt x="1595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29"/>
                <p:cNvSpPr/>
                <p:nvPr/>
              </p:nvSpPr>
              <p:spPr>
                <a:xfrm>
                  <a:off x="963612" y="3636199"/>
                  <a:ext cx="1344982" cy="784815"/>
                </a:xfrm>
                <a:custGeom>
                  <a:rect b="b" l="l" r="r" t="t"/>
                  <a:pathLst>
                    <a:path extrusionOk="0" h="30331" w="51980">
                      <a:moveTo>
                        <a:pt x="20495" y="1"/>
                      </a:moveTo>
                      <a:cubicBezTo>
                        <a:pt x="20404" y="122"/>
                        <a:pt x="20313" y="212"/>
                        <a:pt x="20192" y="333"/>
                      </a:cubicBezTo>
                      <a:cubicBezTo>
                        <a:pt x="18861" y="1210"/>
                        <a:pt x="17591" y="2178"/>
                        <a:pt x="16291" y="3146"/>
                      </a:cubicBezTo>
                      <a:cubicBezTo>
                        <a:pt x="13417" y="5293"/>
                        <a:pt x="10786" y="7713"/>
                        <a:pt x="8155" y="10163"/>
                      </a:cubicBezTo>
                      <a:cubicBezTo>
                        <a:pt x="5524" y="12582"/>
                        <a:pt x="3074" y="15244"/>
                        <a:pt x="594" y="17875"/>
                      </a:cubicBezTo>
                      <a:cubicBezTo>
                        <a:pt x="1" y="18081"/>
                        <a:pt x="265" y="18859"/>
                        <a:pt x="749" y="18859"/>
                      </a:cubicBezTo>
                      <a:cubicBezTo>
                        <a:pt x="833" y="18859"/>
                        <a:pt x="923" y="18836"/>
                        <a:pt x="1017" y="18782"/>
                      </a:cubicBezTo>
                      <a:cubicBezTo>
                        <a:pt x="1864" y="18813"/>
                        <a:pt x="2711" y="18903"/>
                        <a:pt x="3527" y="19024"/>
                      </a:cubicBezTo>
                      <a:cubicBezTo>
                        <a:pt x="6885" y="19266"/>
                        <a:pt x="10242" y="19569"/>
                        <a:pt x="13569" y="19871"/>
                      </a:cubicBezTo>
                      <a:cubicBezTo>
                        <a:pt x="17319" y="20234"/>
                        <a:pt x="21069" y="20627"/>
                        <a:pt x="24789" y="21111"/>
                      </a:cubicBezTo>
                      <a:cubicBezTo>
                        <a:pt x="29810" y="21686"/>
                        <a:pt x="34770" y="22623"/>
                        <a:pt x="39639" y="23924"/>
                      </a:cubicBezTo>
                      <a:cubicBezTo>
                        <a:pt x="43027" y="24861"/>
                        <a:pt x="46293" y="26011"/>
                        <a:pt x="49106" y="28219"/>
                      </a:cubicBezTo>
                      <a:cubicBezTo>
                        <a:pt x="49741" y="28763"/>
                        <a:pt x="50346" y="29338"/>
                        <a:pt x="50951" y="29943"/>
                      </a:cubicBezTo>
                      <a:cubicBezTo>
                        <a:pt x="51093" y="30109"/>
                        <a:pt x="51292" y="30331"/>
                        <a:pt x="51502" y="30331"/>
                      </a:cubicBezTo>
                      <a:cubicBezTo>
                        <a:pt x="51560" y="30331"/>
                        <a:pt x="51618" y="30314"/>
                        <a:pt x="51677" y="30275"/>
                      </a:cubicBezTo>
                      <a:cubicBezTo>
                        <a:pt x="51979" y="30064"/>
                        <a:pt x="51737" y="29701"/>
                        <a:pt x="51616" y="29428"/>
                      </a:cubicBezTo>
                      <a:cubicBezTo>
                        <a:pt x="51374" y="28914"/>
                        <a:pt x="51072" y="28430"/>
                        <a:pt x="50739" y="28007"/>
                      </a:cubicBezTo>
                      <a:cubicBezTo>
                        <a:pt x="50618" y="27886"/>
                        <a:pt x="50467" y="27795"/>
                        <a:pt x="50346" y="27674"/>
                      </a:cubicBezTo>
                      <a:cubicBezTo>
                        <a:pt x="50316" y="27553"/>
                        <a:pt x="50285" y="27462"/>
                        <a:pt x="50225" y="27372"/>
                      </a:cubicBezTo>
                      <a:cubicBezTo>
                        <a:pt x="47926" y="23652"/>
                        <a:pt x="45235" y="20143"/>
                        <a:pt x="42210" y="16968"/>
                      </a:cubicBezTo>
                      <a:cubicBezTo>
                        <a:pt x="40184" y="14760"/>
                        <a:pt x="38036" y="12703"/>
                        <a:pt x="35768" y="10798"/>
                      </a:cubicBezTo>
                      <a:cubicBezTo>
                        <a:pt x="32532" y="8106"/>
                        <a:pt x="29175" y="5596"/>
                        <a:pt x="25697" y="3207"/>
                      </a:cubicBezTo>
                      <a:lnTo>
                        <a:pt x="22914" y="1271"/>
                      </a:lnTo>
                      <a:cubicBezTo>
                        <a:pt x="22914" y="1331"/>
                        <a:pt x="22914" y="1422"/>
                        <a:pt x="22884" y="1483"/>
                      </a:cubicBezTo>
                      <a:cubicBezTo>
                        <a:pt x="22279" y="726"/>
                        <a:pt x="21432" y="212"/>
                        <a:pt x="2049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29"/>
                <p:cNvSpPr/>
                <p:nvPr/>
              </p:nvSpPr>
              <p:spPr>
                <a:xfrm>
                  <a:off x="1805352" y="4427871"/>
                  <a:ext cx="244985" cy="311794"/>
                </a:xfrm>
                <a:custGeom>
                  <a:rect b="b" l="l" r="r" t="t"/>
                  <a:pathLst>
                    <a:path extrusionOk="0" h="12050" w="9468">
                      <a:moveTo>
                        <a:pt x="326" y="1"/>
                      </a:moveTo>
                      <a:cubicBezTo>
                        <a:pt x="260" y="1"/>
                        <a:pt x="197" y="35"/>
                        <a:pt x="152" y="103"/>
                      </a:cubicBezTo>
                      <a:lnTo>
                        <a:pt x="152" y="3339"/>
                      </a:lnTo>
                      <a:cubicBezTo>
                        <a:pt x="1" y="3490"/>
                        <a:pt x="31" y="3732"/>
                        <a:pt x="182" y="3883"/>
                      </a:cubicBezTo>
                      <a:lnTo>
                        <a:pt x="213" y="4276"/>
                      </a:lnTo>
                      <a:cubicBezTo>
                        <a:pt x="364" y="5123"/>
                        <a:pt x="122" y="6000"/>
                        <a:pt x="273" y="6877"/>
                      </a:cubicBezTo>
                      <a:lnTo>
                        <a:pt x="303" y="9478"/>
                      </a:lnTo>
                      <a:cubicBezTo>
                        <a:pt x="152" y="9660"/>
                        <a:pt x="152" y="9902"/>
                        <a:pt x="303" y="10053"/>
                      </a:cubicBezTo>
                      <a:cubicBezTo>
                        <a:pt x="394" y="10416"/>
                        <a:pt x="243" y="10809"/>
                        <a:pt x="455" y="11202"/>
                      </a:cubicBezTo>
                      <a:cubicBezTo>
                        <a:pt x="1150" y="10900"/>
                        <a:pt x="1664" y="10355"/>
                        <a:pt x="2390" y="10174"/>
                      </a:cubicBezTo>
                      <a:cubicBezTo>
                        <a:pt x="2602" y="10144"/>
                        <a:pt x="2844" y="10053"/>
                        <a:pt x="3025" y="9932"/>
                      </a:cubicBezTo>
                      <a:cubicBezTo>
                        <a:pt x="4055" y="9329"/>
                        <a:pt x="4405" y="9005"/>
                        <a:pt x="4719" y="9005"/>
                      </a:cubicBezTo>
                      <a:cubicBezTo>
                        <a:pt x="5051" y="9005"/>
                        <a:pt x="5342" y="9367"/>
                        <a:pt x="6352" y="10144"/>
                      </a:cubicBezTo>
                      <a:cubicBezTo>
                        <a:pt x="6443" y="10204"/>
                        <a:pt x="6534" y="10265"/>
                        <a:pt x="6624" y="10325"/>
                      </a:cubicBezTo>
                      <a:cubicBezTo>
                        <a:pt x="6927" y="10567"/>
                        <a:pt x="7260" y="10779"/>
                        <a:pt x="7622" y="10900"/>
                      </a:cubicBezTo>
                      <a:lnTo>
                        <a:pt x="9225" y="12049"/>
                      </a:lnTo>
                      <a:lnTo>
                        <a:pt x="9407" y="1645"/>
                      </a:lnTo>
                      <a:cubicBezTo>
                        <a:pt x="9467" y="1554"/>
                        <a:pt x="9437" y="1433"/>
                        <a:pt x="9346" y="1373"/>
                      </a:cubicBezTo>
                      <a:cubicBezTo>
                        <a:pt x="9074" y="1191"/>
                        <a:pt x="8742" y="1070"/>
                        <a:pt x="8379" y="1010"/>
                      </a:cubicBezTo>
                      <a:cubicBezTo>
                        <a:pt x="5886" y="343"/>
                        <a:pt x="3338" y="10"/>
                        <a:pt x="734" y="10"/>
                      </a:cubicBezTo>
                      <a:cubicBezTo>
                        <a:pt x="621" y="10"/>
                        <a:pt x="507" y="11"/>
                        <a:pt x="394" y="12"/>
                      </a:cubicBezTo>
                      <a:cubicBezTo>
                        <a:pt x="371" y="4"/>
                        <a:pt x="349" y="1"/>
                        <a:pt x="32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29"/>
                <p:cNvSpPr/>
                <p:nvPr/>
              </p:nvSpPr>
              <p:spPr>
                <a:xfrm>
                  <a:off x="700360" y="4125806"/>
                  <a:ext cx="1665341" cy="509996"/>
                </a:xfrm>
                <a:custGeom>
                  <a:rect b="b" l="l" r="r" t="t"/>
                  <a:pathLst>
                    <a:path extrusionOk="0" h="19710" w="64361">
                      <a:moveTo>
                        <a:pt x="14000" y="0"/>
                      </a:moveTo>
                      <a:cubicBezTo>
                        <a:pt x="13800" y="0"/>
                        <a:pt x="13602" y="50"/>
                        <a:pt x="13429" y="223"/>
                      </a:cubicBezTo>
                      <a:cubicBezTo>
                        <a:pt x="13399" y="375"/>
                        <a:pt x="13338" y="556"/>
                        <a:pt x="13217" y="677"/>
                      </a:cubicBezTo>
                      <a:cubicBezTo>
                        <a:pt x="10768" y="3127"/>
                        <a:pt x="8530" y="5758"/>
                        <a:pt x="6231" y="8329"/>
                      </a:cubicBezTo>
                      <a:cubicBezTo>
                        <a:pt x="4114" y="10688"/>
                        <a:pt x="1967" y="13047"/>
                        <a:pt x="1" y="15527"/>
                      </a:cubicBezTo>
                      <a:cubicBezTo>
                        <a:pt x="3297" y="15134"/>
                        <a:pt x="6564" y="14529"/>
                        <a:pt x="9830" y="13894"/>
                      </a:cubicBezTo>
                      <a:cubicBezTo>
                        <a:pt x="15486" y="12775"/>
                        <a:pt x="21142" y="11504"/>
                        <a:pt x="26797" y="10355"/>
                      </a:cubicBezTo>
                      <a:cubicBezTo>
                        <a:pt x="30669" y="9539"/>
                        <a:pt x="34600" y="9024"/>
                        <a:pt x="38562" y="8782"/>
                      </a:cubicBezTo>
                      <a:cubicBezTo>
                        <a:pt x="39494" y="8724"/>
                        <a:pt x="40426" y="8696"/>
                        <a:pt x="41357" y="8696"/>
                      </a:cubicBezTo>
                      <a:cubicBezTo>
                        <a:pt x="43811" y="8696"/>
                        <a:pt x="46260" y="8894"/>
                        <a:pt x="48694" y="9266"/>
                      </a:cubicBezTo>
                      <a:cubicBezTo>
                        <a:pt x="52051" y="9811"/>
                        <a:pt x="55227" y="10809"/>
                        <a:pt x="57979" y="12896"/>
                      </a:cubicBezTo>
                      <a:cubicBezTo>
                        <a:pt x="60308" y="14620"/>
                        <a:pt x="62183" y="16676"/>
                        <a:pt x="63272" y="19428"/>
                      </a:cubicBezTo>
                      <a:cubicBezTo>
                        <a:pt x="63361" y="19643"/>
                        <a:pt x="63503" y="19709"/>
                        <a:pt x="63667" y="19709"/>
                      </a:cubicBezTo>
                      <a:cubicBezTo>
                        <a:pt x="63780" y="19709"/>
                        <a:pt x="63904" y="19677"/>
                        <a:pt x="64028" y="19640"/>
                      </a:cubicBezTo>
                      <a:cubicBezTo>
                        <a:pt x="64270" y="19459"/>
                        <a:pt x="64361" y="19126"/>
                        <a:pt x="64270" y="18854"/>
                      </a:cubicBezTo>
                      <a:cubicBezTo>
                        <a:pt x="64240" y="18188"/>
                        <a:pt x="64089" y="17553"/>
                        <a:pt x="63817" y="16948"/>
                      </a:cubicBezTo>
                      <a:cubicBezTo>
                        <a:pt x="63696" y="16767"/>
                        <a:pt x="63605" y="16585"/>
                        <a:pt x="63514" y="16374"/>
                      </a:cubicBezTo>
                      <a:cubicBezTo>
                        <a:pt x="62879" y="13470"/>
                        <a:pt x="61155" y="11202"/>
                        <a:pt x="58887" y="9297"/>
                      </a:cubicBezTo>
                      <a:cubicBezTo>
                        <a:pt x="56891" y="7663"/>
                        <a:pt x="54531" y="6726"/>
                        <a:pt x="52112" y="5879"/>
                      </a:cubicBezTo>
                      <a:cubicBezTo>
                        <a:pt x="47152" y="4155"/>
                        <a:pt x="42010" y="3217"/>
                        <a:pt x="36808" y="2492"/>
                      </a:cubicBezTo>
                      <a:cubicBezTo>
                        <a:pt x="34086" y="2129"/>
                        <a:pt x="31364" y="1796"/>
                        <a:pt x="28642" y="1584"/>
                      </a:cubicBezTo>
                      <a:cubicBezTo>
                        <a:pt x="25799" y="1373"/>
                        <a:pt x="22986" y="1040"/>
                        <a:pt x="20174" y="768"/>
                      </a:cubicBezTo>
                      <a:cubicBezTo>
                        <a:pt x="19281" y="743"/>
                        <a:pt x="18388" y="555"/>
                        <a:pt x="17479" y="555"/>
                      </a:cubicBezTo>
                      <a:cubicBezTo>
                        <a:pt x="17279" y="555"/>
                        <a:pt x="17078" y="564"/>
                        <a:pt x="16877" y="586"/>
                      </a:cubicBezTo>
                      <a:cubicBezTo>
                        <a:pt x="16847" y="526"/>
                        <a:pt x="16847" y="496"/>
                        <a:pt x="16817" y="465"/>
                      </a:cubicBezTo>
                      <a:cubicBezTo>
                        <a:pt x="16091" y="193"/>
                        <a:pt x="15304" y="193"/>
                        <a:pt x="14548" y="72"/>
                      </a:cubicBezTo>
                      <a:cubicBezTo>
                        <a:pt x="14374" y="43"/>
                        <a:pt x="14186" y="0"/>
                        <a:pt x="1400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9"/>
                <p:cNvSpPr/>
                <p:nvPr/>
              </p:nvSpPr>
              <p:spPr>
                <a:xfrm>
                  <a:off x="1357714" y="3355249"/>
                  <a:ext cx="1046333" cy="1278768"/>
                </a:xfrm>
                <a:custGeom>
                  <a:rect b="b" l="l" r="r" t="t"/>
                  <a:pathLst>
                    <a:path extrusionOk="0" h="49421" w="40438">
                      <a:moveTo>
                        <a:pt x="10375" y="1"/>
                      </a:moveTo>
                      <a:cubicBezTo>
                        <a:pt x="10375" y="1"/>
                        <a:pt x="10314" y="1"/>
                        <a:pt x="10284" y="31"/>
                      </a:cubicBezTo>
                      <a:cubicBezTo>
                        <a:pt x="10193" y="213"/>
                        <a:pt x="10012" y="394"/>
                        <a:pt x="9800" y="485"/>
                      </a:cubicBezTo>
                      <a:cubicBezTo>
                        <a:pt x="6352" y="2360"/>
                        <a:pt x="3146" y="4659"/>
                        <a:pt x="1" y="6987"/>
                      </a:cubicBezTo>
                      <a:cubicBezTo>
                        <a:pt x="273" y="7320"/>
                        <a:pt x="606" y="7592"/>
                        <a:pt x="999" y="7774"/>
                      </a:cubicBezTo>
                      <a:cubicBezTo>
                        <a:pt x="7018" y="11584"/>
                        <a:pt x="12946" y="15486"/>
                        <a:pt x="18601" y="19811"/>
                      </a:cubicBezTo>
                      <a:cubicBezTo>
                        <a:pt x="22291" y="22624"/>
                        <a:pt x="25679" y="25830"/>
                        <a:pt x="28733" y="29338"/>
                      </a:cubicBezTo>
                      <a:cubicBezTo>
                        <a:pt x="31818" y="32816"/>
                        <a:pt x="34510" y="36627"/>
                        <a:pt x="36748" y="40710"/>
                      </a:cubicBezTo>
                      <a:cubicBezTo>
                        <a:pt x="38079" y="43220"/>
                        <a:pt x="39258" y="45791"/>
                        <a:pt x="39379" y="48725"/>
                      </a:cubicBezTo>
                      <a:cubicBezTo>
                        <a:pt x="39379" y="49027"/>
                        <a:pt x="39349" y="49420"/>
                        <a:pt x="39833" y="49420"/>
                      </a:cubicBezTo>
                      <a:cubicBezTo>
                        <a:pt x="40166" y="49239"/>
                        <a:pt x="40166" y="48906"/>
                        <a:pt x="40226" y="48604"/>
                      </a:cubicBezTo>
                      <a:cubicBezTo>
                        <a:pt x="40408" y="47424"/>
                        <a:pt x="40438" y="46214"/>
                        <a:pt x="40317" y="45004"/>
                      </a:cubicBezTo>
                      <a:cubicBezTo>
                        <a:pt x="40256" y="44763"/>
                        <a:pt x="40196" y="44490"/>
                        <a:pt x="40135" y="44248"/>
                      </a:cubicBezTo>
                      <a:cubicBezTo>
                        <a:pt x="40166" y="40952"/>
                        <a:pt x="39500" y="37685"/>
                        <a:pt x="38170" y="34691"/>
                      </a:cubicBezTo>
                      <a:cubicBezTo>
                        <a:pt x="36234" y="30155"/>
                        <a:pt x="33300" y="26223"/>
                        <a:pt x="30366" y="22291"/>
                      </a:cubicBezTo>
                      <a:cubicBezTo>
                        <a:pt x="27977" y="19055"/>
                        <a:pt x="25497" y="15940"/>
                        <a:pt x="22866" y="12945"/>
                      </a:cubicBezTo>
                      <a:cubicBezTo>
                        <a:pt x="20567" y="10284"/>
                        <a:pt x="18238" y="7653"/>
                        <a:pt x="15728" y="5233"/>
                      </a:cubicBezTo>
                      <a:cubicBezTo>
                        <a:pt x="14851" y="4296"/>
                        <a:pt x="13944" y="3388"/>
                        <a:pt x="12976" y="2541"/>
                      </a:cubicBezTo>
                      <a:cubicBezTo>
                        <a:pt x="12976" y="2511"/>
                        <a:pt x="13006" y="2481"/>
                        <a:pt x="13006" y="2451"/>
                      </a:cubicBezTo>
                      <a:cubicBezTo>
                        <a:pt x="12371" y="1392"/>
                        <a:pt x="11373" y="697"/>
                        <a:pt x="1037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29"/>
                <p:cNvSpPr/>
                <p:nvPr/>
              </p:nvSpPr>
              <p:spPr>
                <a:xfrm>
                  <a:off x="2404824" y="4067251"/>
                  <a:ext cx="1570638" cy="576728"/>
                </a:xfrm>
                <a:custGeom>
                  <a:rect b="b" l="l" r="r" t="t"/>
                  <a:pathLst>
                    <a:path extrusionOk="0" h="22289" w="60701">
                      <a:moveTo>
                        <a:pt x="29076" y="1"/>
                      </a:moveTo>
                      <a:cubicBezTo>
                        <a:pt x="27393" y="1"/>
                        <a:pt x="25714" y="88"/>
                        <a:pt x="24045" y="369"/>
                      </a:cubicBezTo>
                      <a:cubicBezTo>
                        <a:pt x="20990" y="823"/>
                        <a:pt x="18026" y="1791"/>
                        <a:pt x="15274" y="3182"/>
                      </a:cubicBezTo>
                      <a:cubicBezTo>
                        <a:pt x="15032" y="3303"/>
                        <a:pt x="13761" y="4210"/>
                        <a:pt x="13731" y="4240"/>
                      </a:cubicBezTo>
                      <a:cubicBezTo>
                        <a:pt x="13519" y="4422"/>
                        <a:pt x="13308" y="4634"/>
                        <a:pt x="13096" y="4845"/>
                      </a:cubicBezTo>
                      <a:cubicBezTo>
                        <a:pt x="11523" y="6721"/>
                        <a:pt x="9890" y="8565"/>
                        <a:pt x="8348" y="10501"/>
                      </a:cubicBezTo>
                      <a:cubicBezTo>
                        <a:pt x="6472" y="12860"/>
                        <a:pt x="4597" y="15280"/>
                        <a:pt x="2934" y="17820"/>
                      </a:cubicBezTo>
                      <a:cubicBezTo>
                        <a:pt x="1815" y="19181"/>
                        <a:pt x="847" y="20633"/>
                        <a:pt x="0" y="22175"/>
                      </a:cubicBezTo>
                      <a:cubicBezTo>
                        <a:pt x="55" y="22249"/>
                        <a:pt x="132" y="22289"/>
                        <a:pt x="211" y="22289"/>
                      </a:cubicBezTo>
                      <a:cubicBezTo>
                        <a:pt x="263" y="22289"/>
                        <a:pt x="315" y="22272"/>
                        <a:pt x="363" y="22236"/>
                      </a:cubicBezTo>
                      <a:cubicBezTo>
                        <a:pt x="605" y="21873"/>
                        <a:pt x="847" y="21540"/>
                        <a:pt x="1119" y="21208"/>
                      </a:cubicBezTo>
                      <a:cubicBezTo>
                        <a:pt x="3267" y="18879"/>
                        <a:pt x="5837" y="17004"/>
                        <a:pt x="8680" y="15673"/>
                      </a:cubicBezTo>
                      <a:cubicBezTo>
                        <a:pt x="12794" y="13767"/>
                        <a:pt x="17149" y="12890"/>
                        <a:pt x="21625" y="12588"/>
                      </a:cubicBezTo>
                      <a:cubicBezTo>
                        <a:pt x="22245" y="12527"/>
                        <a:pt x="22857" y="12497"/>
                        <a:pt x="23470" y="12497"/>
                      </a:cubicBezTo>
                      <a:cubicBezTo>
                        <a:pt x="24082" y="12497"/>
                        <a:pt x="24695" y="12527"/>
                        <a:pt x="25315" y="12588"/>
                      </a:cubicBezTo>
                      <a:cubicBezTo>
                        <a:pt x="27129" y="12588"/>
                        <a:pt x="28944" y="12800"/>
                        <a:pt x="30729" y="12921"/>
                      </a:cubicBezTo>
                      <a:cubicBezTo>
                        <a:pt x="34418" y="13163"/>
                        <a:pt x="37987" y="14009"/>
                        <a:pt x="41586" y="14584"/>
                      </a:cubicBezTo>
                      <a:cubicBezTo>
                        <a:pt x="43310" y="14856"/>
                        <a:pt x="44974" y="15431"/>
                        <a:pt x="46758" y="15582"/>
                      </a:cubicBezTo>
                      <a:cubicBezTo>
                        <a:pt x="47484" y="15854"/>
                        <a:pt x="48270" y="15885"/>
                        <a:pt x="49026" y="16006"/>
                      </a:cubicBezTo>
                      <a:cubicBezTo>
                        <a:pt x="52898" y="16762"/>
                        <a:pt x="56769" y="17397"/>
                        <a:pt x="60701" y="17820"/>
                      </a:cubicBezTo>
                      <a:cubicBezTo>
                        <a:pt x="60640" y="17487"/>
                        <a:pt x="60489" y="17215"/>
                        <a:pt x="60277" y="16973"/>
                      </a:cubicBezTo>
                      <a:cubicBezTo>
                        <a:pt x="57616" y="13011"/>
                        <a:pt x="54894" y="9110"/>
                        <a:pt x="52323" y="5118"/>
                      </a:cubicBezTo>
                      <a:cubicBezTo>
                        <a:pt x="51627" y="3999"/>
                        <a:pt x="50508" y="3212"/>
                        <a:pt x="49208" y="2970"/>
                      </a:cubicBezTo>
                      <a:cubicBezTo>
                        <a:pt x="45760" y="2123"/>
                        <a:pt x="42282" y="1398"/>
                        <a:pt x="38774" y="853"/>
                      </a:cubicBezTo>
                      <a:cubicBezTo>
                        <a:pt x="36777" y="490"/>
                        <a:pt x="34751" y="218"/>
                        <a:pt x="32725" y="97"/>
                      </a:cubicBezTo>
                      <a:cubicBezTo>
                        <a:pt x="31508" y="46"/>
                        <a:pt x="30291" y="1"/>
                        <a:pt x="2907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29"/>
                <p:cNvSpPr/>
                <p:nvPr/>
              </p:nvSpPr>
              <p:spPr>
                <a:xfrm>
                  <a:off x="966433" y="3536037"/>
                  <a:ext cx="1459531" cy="1101887"/>
                </a:xfrm>
                <a:custGeom>
                  <a:rect b="b" l="l" r="r" t="t"/>
                  <a:pathLst>
                    <a:path extrusionOk="0" h="42585" w="56407">
                      <a:moveTo>
                        <a:pt x="15153" y="0"/>
                      </a:moveTo>
                      <a:lnTo>
                        <a:pt x="15153" y="0"/>
                      </a:lnTo>
                      <a:cubicBezTo>
                        <a:pt x="26979" y="9497"/>
                        <a:pt x="42101" y="16574"/>
                        <a:pt x="51507" y="34116"/>
                      </a:cubicBezTo>
                      <a:cubicBezTo>
                        <a:pt x="45005" y="25648"/>
                        <a:pt x="17361" y="23198"/>
                        <a:pt x="1" y="22684"/>
                      </a:cubicBezTo>
                      <a:lnTo>
                        <a:pt x="1" y="22684"/>
                      </a:lnTo>
                      <a:cubicBezTo>
                        <a:pt x="8953" y="25012"/>
                        <a:pt x="43976" y="22865"/>
                        <a:pt x="51870" y="36324"/>
                      </a:cubicBezTo>
                      <a:cubicBezTo>
                        <a:pt x="53382" y="38199"/>
                        <a:pt x="53171" y="41435"/>
                        <a:pt x="54138" y="42584"/>
                      </a:cubicBezTo>
                      <a:cubicBezTo>
                        <a:pt x="56407" y="28551"/>
                        <a:pt x="29187" y="7743"/>
                        <a:pt x="151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29"/>
                <p:cNvSpPr/>
                <p:nvPr/>
              </p:nvSpPr>
              <p:spPr>
                <a:xfrm>
                  <a:off x="1570666" y="3303059"/>
                  <a:ext cx="1511876" cy="1340558"/>
                </a:xfrm>
                <a:custGeom>
                  <a:rect b="b" l="l" r="r" t="t"/>
                  <a:pathLst>
                    <a:path extrusionOk="0" h="51809" w="58430">
                      <a:moveTo>
                        <a:pt x="326" y="0"/>
                      </a:moveTo>
                      <a:cubicBezTo>
                        <a:pt x="0" y="0"/>
                        <a:pt x="1127" y="1331"/>
                        <a:pt x="1570" y="1564"/>
                      </a:cubicBezTo>
                      <a:cubicBezTo>
                        <a:pt x="10160" y="10910"/>
                        <a:pt x="33599" y="30841"/>
                        <a:pt x="31815" y="50106"/>
                      </a:cubicBezTo>
                      <a:cubicBezTo>
                        <a:pt x="31537" y="51284"/>
                        <a:pt x="31533" y="51808"/>
                        <a:pt x="31778" y="51808"/>
                      </a:cubicBezTo>
                      <a:cubicBezTo>
                        <a:pt x="33268" y="51808"/>
                        <a:pt x="43986" y="32357"/>
                        <a:pt x="58430" y="22433"/>
                      </a:cubicBezTo>
                      <a:lnTo>
                        <a:pt x="58430" y="22433"/>
                      </a:lnTo>
                      <a:cubicBezTo>
                        <a:pt x="49840" y="27756"/>
                        <a:pt x="43217" y="35952"/>
                        <a:pt x="37138" y="43695"/>
                      </a:cubicBezTo>
                      <a:cubicBezTo>
                        <a:pt x="35798" y="44251"/>
                        <a:pt x="33126" y="49520"/>
                        <a:pt x="32657" y="49520"/>
                      </a:cubicBezTo>
                      <a:cubicBezTo>
                        <a:pt x="32565" y="49520"/>
                        <a:pt x="32557" y="49317"/>
                        <a:pt x="32662" y="48836"/>
                      </a:cubicBezTo>
                      <a:cubicBezTo>
                        <a:pt x="34144" y="33805"/>
                        <a:pt x="16662" y="15507"/>
                        <a:pt x="1056" y="415"/>
                      </a:cubicBezTo>
                      <a:cubicBezTo>
                        <a:pt x="648" y="117"/>
                        <a:pt x="423" y="0"/>
                        <a:pt x="3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44" name="Google Shape;644;p29"/>
              <p:cNvSpPr/>
              <p:nvPr/>
            </p:nvSpPr>
            <p:spPr>
              <a:xfrm>
                <a:off x="3114601" y="3860018"/>
                <a:ext cx="308378" cy="58710"/>
              </a:xfrm>
              <a:custGeom>
                <a:rect b="b" l="l" r="r" t="t"/>
                <a:pathLst>
                  <a:path extrusionOk="0" h="2269" w="11918">
                    <a:moveTo>
                      <a:pt x="394" y="1"/>
                    </a:moveTo>
                    <a:lnTo>
                      <a:pt x="1" y="2178"/>
                    </a:lnTo>
                    <a:lnTo>
                      <a:pt x="11736" y="2269"/>
                    </a:lnTo>
                    <a:lnTo>
                      <a:pt x="11917" y="424"/>
                    </a:lnTo>
                    <a:cubicBezTo>
                      <a:pt x="11917" y="424"/>
                      <a:pt x="666" y="1"/>
                      <a:pt x="3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9"/>
              <p:cNvSpPr/>
              <p:nvPr/>
            </p:nvSpPr>
            <p:spPr>
              <a:xfrm>
                <a:off x="3116179" y="3584553"/>
                <a:ext cx="349830" cy="194890"/>
              </a:xfrm>
              <a:custGeom>
                <a:rect b="b" l="l" r="r" t="t"/>
                <a:pathLst>
                  <a:path extrusionOk="0" h="7532" w="13520">
                    <a:moveTo>
                      <a:pt x="2359" y="1"/>
                    </a:moveTo>
                    <a:lnTo>
                      <a:pt x="0" y="7531"/>
                    </a:lnTo>
                    <a:lnTo>
                      <a:pt x="0" y="7531"/>
                    </a:lnTo>
                    <a:lnTo>
                      <a:pt x="13520" y="7289"/>
                    </a:lnTo>
                    <a:lnTo>
                      <a:pt x="10737" y="303"/>
                    </a:lnTo>
                    <a:lnTo>
                      <a:pt x="23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6" name="Google Shape;646;p29"/>
            <p:cNvSpPr/>
            <p:nvPr/>
          </p:nvSpPr>
          <p:spPr>
            <a:xfrm>
              <a:off x="2964345" y="4387661"/>
              <a:ext cx="94728" cy="5304"/>
            </a:xfrm>
            <a:custGeom>
              <a:rect b="b" l="l" r="r" t="t"/>
              <a:pathLst>
                <a:path extrusionOk="0" h="205" w="3661">
                  <a:moveTo>
                    <a:pt x="1831" y="1"/>
                  </a:moveTo>
                  <a:cubicBezTo>
                    <a:pt x="1218" y="1"/>
                    <a:pt x="606" y="69"/>
                    <a:pt x="1" y="205"/>
                  </a:cubicBezTo>
                  <a:lnTo>
                    <a:pt x="3661" y="205"/>
                  </a:lnTo>
                  <a:cubicBezTo>
                    <a:pt x="3056" y="69"/>
                    <a:pt x="2443" y="1"/>
                    <a:pt x="1831" y="1"/>
                  </a:cubicBezTo>
                  <a:close/>
                </a:path>
              </a:pathLst>
            </a:custGeom>
            <a:solidFill>
              <a:srgbClr val="C7C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7" name="Google Shape;647;p29"/>
            <p:cNvGrpSpPr/>
            <p:nvPr/>
          </p:nvGrpSpPr>
          <p:grpSpPr>
            <a:xfrm>
              <a:off x="3062178" y="3132957"/>
              <a:ext cx="709829" cy="1202903"/>
              <a:chOff x="3062178" y="3132957"/>
              <a:chExt cx="709829" cy="1202903"/>
            </a:xfrm>
          </p:grpSpPr>
          <p:sp>
            <p:nvSpPr>
              <p:cNvPr id="648" name="Google Shape;648;p29"/>
              <p:cNvSpPr/>
              <p:nvPr/>
            </p:nvSpPr>
            <p:spPr>
              <a:xfrm>
                <a:off x="3133386" y="3880356"/>
                <a:ext cx="262968" cy="455503"/>
              </a:xfrm>
              <a:custGeom>
                <a:rect b="b" l="l" r="r" t="t"/>
                <a:pathLst>
                  <a:path extrusionOk="0" h="17604" w="10163">
                    <a:moveTo>
                      <a:pt x="5324" y="1"/>
                    </a:moveTo>
                    <a:lnTo>
                      <a:pt x="5052" y="817"/>
                    </a:lnTo>
                    <a:cubicBezTo>
                      <a:pt x="1" y="17270"/>
                      <a:pt x="61" y="17482"/>
                      <a:pt x="122" y="17603"/>
                    </a:cubicBezTo>
                    <a:lnTo>
                      <a:pt x="394" y="17482"/>
                    </a:lnTo>
                    <a:lnTo>
                      <a:pt x="606" y="17512"/>
                    </a:lnTo>
                    <a:cubicBezTo>
                      <a:pt x="636" y="16998"/>
                      <a:pt x="3328" y="8106"/>
                      <a:pt x="5294" y="1785"/>
                    </a:cubicBezTo>
                    <a:lnTo>
                      <a:pt x="9679" y="17331"/>
                    </a:lnTo>
                    <a:lnTo>
                      <a:pt x="10163" y="17180"/>
                    </a:lnTo>
                    <a:lnTo>
                      <a:pt x="53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9"/>
              <p:cNvSpPr/>
              <p:nvPr/>
            </p:nvSpPr>
            <p:spPr>
              <a:xfrm>
                <a:off x="3142003" y="4129998"/>
                <a:ext cx="245761" cy="13326"/>
              </a:xfrm>
              <a:custGeom>
                <a:rect b="b" l="l" r="r" t="t"/>
                <a:pathLst>
                  <a:path extrusionOk="0" h="515" w="9498">
                    <a:moveTo>
                      <a:pt x="0" y="1"/>
                    </a:moveTo>
                    <a:lnTo>
                      <a:pt x="0" y="515"/>
                    </a:lnTo>
                    <a:lnTo>
                      <a:pt x="9497" y="515"/>
                    </a:lnTo>
                    <a:lnTo>
                      <a:pt x="94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9"/>
              <p:cNvSpPr/>
              <p:nvPr/>
            </p:nvSpPr>
            <p:spPr>
              <a:xfrm>
                <a:off x="3360336" y="3293433"/>
                <a:ext cx="89243" cy="258595"/>
              </a:xfrm>
              <a:custGeom>
                <a:rect b="b" l="l" r="r" t="t"/>
                <a:pathLst>
                  <a:path extrusionOk="0" h="9994" w="3449">
                    <a:moveTo>
                      <a:pt x="1" y="1"/>
                    </a:moveTo>
                    <a:lnTo>
                      <a:pt x="424" y="2874"/>
                    </a:lnTo>
                    <a:cubicBezTo>
                      <a:pt x="424" y="2874"/>
                      <a:pt x="1154" y="9993"/>
                      <a:pt x="1840" y="9993"/>
                    </a:cubicBezTo>
                    <a:cubicBezTo>
                      <a:pt x="1892" y="9993"/>
                      <a:pt x="1945" y="9951"/>
                      <a:pt x="1997" y="9860"/>
                    </a:cubicBezTo>
                    <a:cubicBezTo>
                      <a:pt x="2366" y="9170"/>
                      <a:pt x="2752" y="9008"/>
                      <a:pt x="3034" y="9008"/>
                    </a:cubicBezTo>
                    <a:cubicBezTo>
                      <a:pt x="3282" y="9008"/>
                      <a:pt x="3449" y="9134"/>
                      <a:pt x="3449" y="9134"/>
                    </a:cubicBezTo>
                    <a:cubicBezTo>
                      <a:pt x="3176" y="7713"/>
                      <a:pt x="2783" y="6352"/>
                      <a:pt x="2329" y="4991"/>
                    </a:cubicBezTo>
                    <a:cubicBezTo>
                      <a:pt x="1694" y="3358"/>
                      <a:pt x="757" y="605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9"/>
              <p:cNvSpPr/>
              <p:nvPr/>
            </p:nvSpPr>
            <p:spPr>
              <a:xfrm>
                <a:off x="3390066" y="3501184"/>
                <a:ext cx="76719" cy="63834"/>
              </a:xfrm>
              <a:custGeom>
                <a:rect b="b" l="l" r="r" t="t"/>
                <a:pathLst>
                  <a:path extrusionOk="0" h="2467" w="2965">
                    <a:moveTo>
                      <a:pt x="1873" y="0"/>
                    </a:moveTo>
                    <a:cubicBezTo>
                      <a:pt x="1729" y="0"/>
                      <a:pt x="1552" y="23"/>
                      <a:pt x="1332" y="77"/>
                    </a:cubicBezTo>
                    <a:cubicBezTo>
                      <a:pt x="182" y="319"/>
                      <a:pt x="1" y="954"/>
                      <a:pt x="213" y="1287"/>
                    </a:cubicBezTo>
                    <a:cubicBezTo>
                      <a:pt x="455" y="1650"/>
                      <a:pt x="908" y="2466"/>
                      <a:pt x="908" y="2466"/>
                    </a:cubicBezTo>
                    <a:lnTo>
                      <a:pt x="2421" y="1529"/>
                    </a:lnTo>
                    <a:cubicBezTo>
                      <a:pt x="2421" y="1529"/>
                      <a:pt x="2965" y="1015"/>
                      <a:pt x="2723" y="652"/>
                    </a:cubicBezTo>
                    <a:cubicBezTo>
                      <a:pt x="2504" y="385"/>
                      <a:pt x="2461" y="0"/>
                      <a:pt x="18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9"/>
              <p:cNvSpPr/>
              <p:nvPr/>
            </p:nvSpPr>
            <p:spPr>
              <a:xfrm>
                <a:off x="3404168" y="3522841"/>
                <a:ext cx="89243" cy="96565"/>
              </a:xfrm>
              <a:custGeom>
                <a:rect b="b" l="l" r="r" t="t"/>
                <a:pathLst>
                  <a:path extrusionOk="0" h="3732" w="3449">
                    <a:moveTo>
                      <a:pt x="1145" y="1"/>
                    </a:moveTo>
                    <a:cubicBezTo>
                      <a:pt x="377" y="1"/>
                      <a:pt x="0" y="1387"/>
                      <a:pt x="0" y="1387"/>
                    </a:cubicBezTo>
                    <a:cubicBezTo>
                      <a:pt x="0" y="1387"/>
                      <a:pt x="1634" y="3595"/>
                      <a:pt x="1755" y="3716"/>
                    </a:cubicBezTo>
                    <a:cubicBezTo>
                      <a:pt x="1765" y="3727"/>
                      <a:pt x="1787" y="3732"/>
                      <a:pt x="1817" y="3732"/>
                    </a:cubicBezTo>
                    <a:cubicBezTo>
                      <a:pt x="2137" y="3732"/>
                      <a:pt x="3448" y="3202"/>
                      <a:pt x="3448" y="3202"/>
                    </a:cubicBezTo>
                    <a:cubicBezTo>
                      <a:pt x="3448" y="3202"/>
                      <a:pt x="1845" y="359"/>
                      <a:pt x="1755" y="268"/>
                    </a:cubicBezTo>
                    <a:cubicBezTo>
                      <a:pt x="1530" y="78"/>
                      <a:pt x="1327" y="1"/>
                      <a:pt x="1145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9"/>
              <p:cNvSpPr/>
              <p:nvPr/>
            </p:nvSpPr>
            <p:spPr>
              <a:xfrm>
                <a:off x="3446422" y="4132353"/>
                <a:ext cx="72036" cy="155768"/>
              </a:xfrm>
              <a:custGeom>
                <a:rect b="b" l="l" r="r" t="t"/>
                <a:pathLst>
                  <a:path extrusionOk="0" h="6020" w="2784">
                    <a:moveTo>
                      <a:pt x="394" y="1"/>
                    </a:moveTo>
                    <a:lnTo>
                      <a:pt x="1" y="5324"/>
                    </a:lnTo>
                    <a:lnTo>
                      <a:pt x="1724" y="6019"/>
                    </a:lnTo>
                    <a:lnTo>
                      <a:pt x="2783" y="575"/>
                    </a:lnTo>
                    <a:lnTo>
                      <a:pt x="394" y="1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9"/>
              <p:cNvSpPr/>
              <p:nvPr/>
            </p:nvSpPr>
            <p:spPr>
              <a:xfrm>
                <a:off x="3438608" y="4251300"/>
                <a:ext cx="156518" cy="80626"/>
              </a:xfrm>
              <a:custGeom>
                <a:rect b="b" l="l" r="r" t="t"/>
                <a:pathLst>
                  <a:path extrusionOk="0" h="3116" w="6049">
                    <a:moveTo>
                      <a:pt x="151" y="1"/>
                    </a:moveTo>
                    <a:lnTo>
                      <a:pt x="0" y="3116"/>
                    </a:lnTo>
                    <a:cubicBezTo>
                      <a:pt x="0" y="3116"/>
                      <a:pt x="6049" y="2904"/>
                      <a:pt x="5898" y="2481"/>
                    </a:cubicBezTo>
                    <a:cubicBezTo>
                      <a:pt x="5747" y="2088"/>
                      <a:pt x="2873" y="1331"/>
                      <a:pt x="2571" y="1241"/>
                    </a:cubicBezTo>
                    <a:lnTo>
                      <a:pt x="2662" y="394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9"/>
              <p:cNvSpPr/>
              <p:nvPr/>
            </p:nvSpPr>
            <p:spPr>
              <a:xfrm>
                <a:off x="3131834" y="3716800"/>
                <a:ext cx="466423" cy="497757"/>
              </a:xfrm>
              <a:custGeom>
                <a:rect b="b" l="l" r="r" t="t"/>
                <a:pathLst>
                  <a:path extrusionOk="0" h="19237" w="18026">
                    <a:moveTo>
                      <a:pt x="998" y="1"/>
                    </a:moveTo>
                    <a:cubicBezTo>
                      <a:pt x="998" y="1"/>
                      <a:pt x="0" y="5203"/>
                      <a:pt x="5595" y="6201"/>
                    </a:cubicBezTo>
                    <a:cubicBezTo>
                      <a:pt x="9913" y="6967"/>
                      <a:pt x="11522" y="7056"/>
                      <a:pt x="12038" y="7056"/>
                    </a:cubicBezTo>
                    <a:cubicBezTo>
                      <a:pt x="12194" y="7056"/>
                      <a:pt x="12249" y="7048"/>
                      <a:pt x="12249" y="7048"/>
                    </a:cubicBezTo>
                    <a:lnTo>
                      <a:pt x="12249" y="7048"/>
                    </a:lnTo>
                    <a:lnTo>
                      <a:pt x="11826" y="18904"/>
                    </a:lnTo>
                    <a:cubicBezTo>
                      <a:pt x="12159" y="18904"/>
                      <a:pt x="15183" y="19236"/>
                      <a:pt x="15183" y="19236"/>
                    </a:cubicBezTo>
                    <a:cubicBezTo>
                      <a:pt x="15183" y="19236"/>
                      <a:pt x="17179" y="7138"/>
                      <a:pt x="17361" y="6050"/>
                    </a:cubicBezTo>
                    <a:cubicBezTo>
                      <a:pt x="17512" y="4961"/>
                      <a:pt x="18026" y="1422"/>
                      <a:pt x="13913" y="1271"/>
                    </a:cubicBezTo>
                    <a:cubicBezTo>
                      <a:pt x="9800" y="1090"/>
                      <a:pt x="999" y="1"/>
                      <a:pt x="998" y="1"/>
                    </a:cubicBezTo>
                    <a:close/>
                  </a:path>
                </a:pathLst>
              </a:custGeom>
              <a:solidFill>
                <a:srgbClr val="C0AC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9"/>
              <p:cNvSpPr/>
              <p:nvPr/>
            </p:nvSpPr>
            <p:spPr>
              <a:xfrm>
                <a:off x="3132610" y="3252913"/>
                <a:ext cx="264546" cy="402874"/>
              </a:xfrm>
              <a:custGeom>
                <a:rect b="b" l="l" r="r" t="t"/>
                <a:pathLst>
                  <a:path extrusionOk="0" h="15570" w="10224">
                    <a:moveTo>
                      <a:pt x="5469" y="0"/>
                    </a:moveTo>
                    <a:cubicBezTo>
                      <a:pt x="3908" y="0"/>
                      <a:pt x="2405" y="574"/>
                      <a:pt x="1241" y="1657"/>
                    </a:cubicBezTo>
                    <a:cubicBezTo>
                      <a:pt x="1059" y="2051"/>
                      <a:pt x="908" y="2504"/>
                      <a:pt x="787" y="2958"/>
                    </a:cubicBezTo>
                    <a:cubicBezTo>
                      <a:pt x="757" y="3079"/>
                      <a:pt x="726" y="3260"/>
                      <a:pt x="696" y="3412"/>
                    </a:cubicBezTo>
                    <a:cubicBezTo>
                      <a:pt x="575" y="3865"/>
                      <a:pt x="484" y="4349"/>
                      <a:pt x="424" y="4863"/>
                    </a:cubicBezTo>
                    <a:cubicBezTo>
                      <a:pt x="394" y="5014"/>
                      <a:pt x="394" y="5166"/>
                      <a:pt x="363" y="5317"/>
                    </a:cubicBezTo>
                    <a:cubicBezTo>
                      <a:pt x="303" y="5952"/>
                      <a:pt x="242" y="6648"/>
                      <a:pt x="212" y="7374"/>
                    </a:cubicBezTo>
                    <a:cubicBezTo>
                      <a:pt x="212" y="7525"/>
                      <a:pt x="212" y="7676"/>
                      <a:pt x="182" y="7827"/>
                    </a:cubicBezTo>
                    <a:cubicBezTo>
                      <a:pt x="152" y="8372"/>
                      <a:pt x="121" y="8946"/>
                      <a:pt x="121" y="9521"/>
                    </a:cubicBezTo>
                    <a:lnTo>
                      <a:pt x="121" y="9975"/>
                    </a:lnTo>
                    <a:cubicBezTo>
                      <a:pt x="121" y="10700"/>
                      <a:pt x="91" y="11426"/>
                      <a:pt x="61" y="12182"/>
                    </a:cubicBezTo>
                    <a:lnTo>
                      <a:pt x="61" y="12636"/>
                    </a:lnTo>
                    <a:cubicBezTo>
                      <a:pt x="61" y="13059"/>
                      <a:pt x="61" y="13513"/>
                      <a:pt x="31" y="13967"/>
                    </a:cubicBezTo>
                    <a:lnTo>
                      <a:pt x="31" y="14420"/>
                    </a:lnTo>
                    <a:cubicBezTo>
                      <a:pt x="31" y="14814"/>
                      <a:pt x="31" y="15207"/>
                      <a:pt x="1" y="15570"/>
                    </a:cubicBezTo>
                    <a:lnTo>
                      <a:pt x="10223" y="15570"/>
                    </a:lnTo>
                    <a:cubicBezTo>
                      <a:pt x="10193" y="15146"/>
                      <a:pt x="10163" y="14723"/>
                      <a:pt x="10132" y="14269"/>
                    </a:cubicBezTo>
                    <a:lnTo>
                      <a:pt x="10072" y="13816"/>
                    </a:lnTo>
                    <a:cubicBezTo>
                      <a:pt x="10072" y="13392"/>
                      <a:pt x="10042" y="12969"/>
                      <a:pt x="10011" y="12545"/>
                    </a:cubicBezTo>
                    <a:cubicBezTo>
                      <a:pt x="10011" y="12394"/>
                      <a:pt x="10011" y="12243"/>
                      <a:pt x="9981" y="12092"/>
                    </a:cubicBezTo>
                    <a:cubicBezTo>
                      <a:pt x="9951" y="11366"/>
                      <a:pt x="9921" y="10640"/>
                      <a:pt x="9860" y="9914"/>
                    </a:cubicBezTo>
                    <a:cubicBezTo>
                      <a:pt x="9860" y="9763"/>
                      <a:pt x="9860" y="9612"/>
                      <a:pt x="9830" y="9460"/>
                    </a:cubicBezTo>
                    <a:cubicBezTo>
                      <a:pt x="9800" y="8886"/>
                      <a:pt x="9769" y="8311"/>
                      <a:pt x="9709" y="7767"/>
                    </a:cubicBezTo>
                    <a:cubicBezTo>
                      <a:pt x="9709" y="7615"/>
                      <a:pt x="9679" y="7464"/>
                      <a:pt x="9679" y="7313"/>
                    </a:cubicBezTo>
                    <a:cubicBezTo>
                      <a:pt x="9618" y="6799"/>
                      <a:pt x="9558" y="6285"/>
                      <a:pt x="9497" y="5801"/>
                    </a:cubicBezTo>
                    <a:cubicBezTo>
                      <a:pt x="9497" y="5650"/>
                      <a:pt x="9467" y="5498"/>
                      <a:pt x="9437" y="5347"/>
                    </a:cubicBezTo>
                    <a:cubicBezTo>
                      <a:pt x="9346" y="4742"/>
                      <a:pt x="9255" y="4137"/>
                      <a:pt x="9134" y="3593"/>
                    </a:cubicBezTo>
                    <a:cubicBezTo>
                      <a:pt x="9104" y="3442"/>
                      <a:pt x="9074" y="3291"/>
                      <a:pt x="9044" y="3139"/>
                    </a:cubicBezTo>
                    <a:cubicBezTo>
                      <a:pt x="8953" y="2686"/>
                      <a:pt x="8802" y="2232"/>
                      <a:pt x="8681" y="1809"/>
                    </a:cubicBezTo>
                    <a:cubicBezTo>
                      <a:pt x="8076" y="901"/>
                      <a:pt x="7350" y="175"/>
                      <a:pt x="6019" y="24"/>
                    </a:cubicBezTo>
                    <a:cubicBezTo>
                      <a:pt x="5835" y="8"/>
                      <a:pt x="5652" y="0"/>
                      <a:pt x="54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9"/>
              <p:cNvSpPr/>
              <p:nvPr/>
            </p:nvSpPr>
            <p:spPr>
              <a:xfrm>
                <a:off x="3132610" y="3581422"/>
                <a:ext cx="261415" cy="14102"/>
              </a:xfrm>
              <a:custGeom>
                <a:rect b="b" l="l" r="r" t="t"/>
                <a:pathLst>
                  <a:path extrusionOk="0" h="545" w="10103">
                    <a:moveTo>
                      <a:pt x="10072" y="1"/>
                    </a:moveTo>
                    <a:cubicBezTo>
                      <a:pt x="6715" y="31"/>
                      <a:pt x="3358" y="61"/>
                      <a:pt x="1" y="122"/>
                    </a:cubicBezTo>
                    <a:lnTo>
                      <a:pt x="1" y="545"/>
                    </a:lnTo>
                    <a:cubicBezTo>
                      <a:pt x="3358" y="454"/>
                      <a:pt x="6745" y="424"/>
                      <a:pt x="10102" y="424"/>
                    </a:cubicBezTo>
                    <a:lnTo>
                      <a:pt x="100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9"/>
              <p:cNvSpPr/>
              <p:nvPr/>
            </p:nvSpPr>
            <p:spPr>
              <a:xfrm>
                <a:off x="3133386" y="3540721"/>
                <a:ext cx="258284" cy="12549"/>
              </a:xfrm>
              <a:custGeom>
                <a:rect b="b" l="l" r="r" t="t"/>
                <a:pathLst>
                  <a:path extrusionOk="0" h="485" w="9982">
                    <a:moveTo>
                      <a:pt x="9951" y="1"/>
                    </a:moveTo>
                    <a:lnTo>
                      <a:pt x="1" y="61"/>
                    </a:lnTo>
                    <a:lnTo>
                      <a:pt x="1" y="485"/>
                    </a:lnTo>
                    <a:lnTo>
                      <a:pt x="9981" y="424"/>
                    </a:lnTo>
                    <a:cubicBezTo>
                      <a:pt x="9981" y="273"/>
                      <a:pt x="9981" y="122"/>
                      <a:pt x="9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9"/>
              <p:cNvSpPr/>
              <p:nvPr/>
            </p:nvSpPr>
            <p:spPr>
              <a:xfrm>
                <a:off x="3134965" y="3477353"/>
                <a:ext cx="252799" cy="12524"/>
              </a:xfrm>
              <a:custGeom>
                <a:rect b="b" l="l" r="r" t="t"/>
                <a:pathLst>
                  <a:path extrusionOk="0" h="484" w="9770">
                    <a:moveTo>
                      <a:pt x="9739" y="0"/>
                    </a:moveTo>
                    <a:cubicBezTo>
                      <a:pt x="6473" y="61"/>
                      <a:pt x="3236" y="91"/>
                      <a:pt x="0" y="91"/>
                    </a:cubicBezTo>
                    <a:lnTo>
                      <a:pt x="0" y="484"/>
                    </a:lnTo>
                    <a:cubicBezTo>
                      <a:pt x="3236" y="484"/>
                      <a:pt x="6503" y="454"/>
                      <a:pt x="9769" y="423"/>
                    </a:cubicBezTo>
                    <a:cubicBezTo>
                      <a:pt x="9769" y="302"/>
                      <a:pt x="9739" y="181"/>
                      <a:pt x="97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9"/>
              <p:cNvSpPr/>
              <p:nvPr/>
            </p:nvSpPr>
            <p:spPr>
              <a:xfrm>
                <a:off x="3136517" y="3427026"/>
                <a:ext cx="247313" cy="11204"/>
              </a:xfrm>
              <a:custGeom>
                <a:rect b="b" l="l" r="r" t="t"/>
                <a:pathLst>
                  <a:path extrusionOk="0" h="433" w="9558">
                    <a:moveTo>
                      <a:pt x="8715" y="1"/>
                    </a:moveTo>
                    <a:cubicBezTo>
                      <a:pt x="7634" y="1"/>
                      <a:pt x="6570" y="40"/>
                      <a:pt x="5505" y="40"/>
                    </a:cubicBezTo>
                    <a:lnTo>
                      <a:pt x="31" y="40"/>
                    </a:lnTo>
                    <a:cubicBezTo>
                      <a:pt x="1" y="161"/>
                      <a:pt x="1" y="312"/>
                      <a:pt x="1" y="433"/>
                    </a:cubicBezTo>
                    <a:lnTo>
                      <a:pt x="9558" y="433"/>
                    </a:lnTo>
                    <a:cubicBezTo>
                      <a:pt x="9528" y="282"/>
                      <a:pt x="9528" y="130"/>
                      <a:pt x="9528" y="9"/>
                    </a:cubicBezTo>
                    <a:cubicBezTo>
                      <a:pt x="9256" y="3"/>
                      <a:pt x="8985" y="1"/>
                      <a:pt x="87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9"/>
              <p:cNvSpPr/>
              <p:nvPr/>
            </p:nvSpPr>
            <p:spPr>
              <a:xfrm>
                <a:off x="3141226" y="3368574"/>
                <a:ext cx="237144" cy="22718"/>
              </a:xfrm>
              <a:custGeom>
                <a:rect b="b" l="l" r="r" t="t"/>
                <a:pathLst>
                  <a:path extrusionOk="0" h="878" w="9165">
                    <a:moveTo>
                      <a:pt x="61" y="0"/>
                    </a:moveTo>
                    <a:cubicBezTo>
                      <a:pt x="61" y="121"/>
                      <a:pt x="0" y="272"/>
                      <a:pt x="0" y="393"/>
                    </a:cubicBezTo>
                    <a:cubicBezTo>
                      <a:pt x="3055" y="605"/>
                      <a:pt x="6110" y="786"/>
                      <a:pt x="9164" y="877"/>
                    </a:cubicBezTo>
                    <a:cubicBezTo>
                      <a:pt x="9134" y="726"/>
                      <a:pt x="9134" y="605"/>
                      <a:pt x="9104" y="454"/>
                    </a:cubicBezTo>
                    <a:cubicBezTo>
                      <a:pt x="6079" y="363"/>
                      <a:pt x="3085" y="212"/>
                      <a:pt x="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9"/>
              <p:cNvSpPr/>
              <p:nvPr/>
            </p:nvSpPr>
            <p:spPr>
              <a:xfrm>
                <a:off x="3149817" y="3323164"/>
                <a:ext cx="219161" cy="14904"/>
              </a:xfrm>
              <a:custGeom>
                <a:rect b="b" l="l" r="r" t="t"/>
                <a:pathLst>
                  <a:path extrusionOk="0" h="576" w="8470">
                    <a:moveTo>
                      <a:pt x="122" y="1"/>
                    </a:moveTo>
                    <a:cubicBezTo>
                      <a:pt x="61" y="122"/>
                      <a:pt x="31" y="273"/>
                      <a:pt x="1" y="394"/>
                    </a:cubicBezTo>
                    <a:cubicBezTo>
                      <a:pt x="2814" y="455"/>
                      <a:pt x="5657" y="515"/>
                      <a:pt x="8469" y="576"/>
                    </a:cubicBezTo>
                    <a:cubicBezTo>
                      <a:pt x="8439" y="455"/>
                      <a:pt x="8409" y="303"/>
                      <a:pt x="8379" y="152"/>
                    </a:cubicBezTo>
                    <a:cubicBezTo>
                      <a:pt x="5626" y="92"/>
                      <a:pt x="2874" y="31"/>
                      <a:pt x="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9"/>
              <p:cNvSpPr/>
              <p:nvPr/>
            </p:nvSpPr>
            <p:spPr>
              <a:xfrm>
                <a:off x="3598231" y="4004789"/>
                <a:ext cx="72812" cy="141666"/>
              </a:xfrm>
              <a:custGeom>
                <a:rect b="b" l="l" r="r" t="t"/>
                <a:pathLst>
                  <a:path extrusionOk="0" h="5475" w="2814">
                    <a:moveTo>
                      <a:pt x="2421" y="1"/>
                    </a:moveTo>
                    <a:lnTo>
                      <a:pt x="1" y="61"/>
                    </a:lnTo>
                    <a:lnTo>
                      <a:pt x="969" y="5263"/>
                    </a:lnTo>
                    <a:lnTo>
                      <a:pt x="2814" y="5475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9"/>
              <p:cNvSpPr/>
              <p:nvPr/>
            </p:nvSpPr>
            <p:spPr>
              <a:xfrm>
                <a:off x="3609978" y="4115146"/>
                <a:ext cx="162029" cy="79850"/>
              </a:xfrm>
              <a:custGeom>
                <a:rect b="b" l="l" r="r" t="t"/>
                <a:pathLst>
                  <a:path extrusionOk="0" h="3086" w="6262">
                    <a:moveTo>
                      <a:pt x="1" y="0"/>
                    </a:moveTo>
                    <a:lnTo>
                      <a:pt x="303" y="3085"/>
                    </a:lnTo>
                    <a:cubicBezTo>
                      <a:pt x="303" y="3085"/>
                      <a:pt x="6261" y="1966"/>
                      <a:pt x="6050" y="1573"/>
                    </a:cubicBezTo>
                    <a:cubicBezTo>
                      <a:pt x="5838" y="1210"/>
                      <a:pt x="2874" y="877"/>
                      <a:pt x="2571" y="847"/>
                    </a:cubicBez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9"/>
              <p:cNvSpPr/>
              <p:nvPr/>
            </p:nvSpPr>
            <p:spPr>
              <a:xfrm>
                <a:off x="3231220" y="3252939"/>
                <a:ext cx="73588" cy="46006"/>
              </a:xfrm>
              <a:custGeom>
                <a:rect b="b" l="l" r="r" t="t"/>
                <a:pathLst>
                  <a:path extrusionOk="0" h="1778" w="2844">
                    <a:moveTo>
                      <a:pt x="1634" y="0"/>
                    </a:moveTo>
                    <a:cubicBezTo>
                      <a:pt x="1089" y="0"/>
                      <a:pt x="545" y="69"/>
                      <a:pt x="0" y="205"/>
                    </a:cubicBezTo>
                    <a:cubicBezTo>
                      <a:pt x="61" y="779"/>
                      <a:pt x="363" y="1777"/>
                      <a:pt x="1543" y="1777"/>
                    </a:cubicBezTo>
                    <a:cubicBezTo>
                      <a:pt x="2722" y="1777"/>
                      <a:pt x="2843" y="809"/>
                      <a:pt x="2753" y="114"/>
                    </a:cubicBezTo>
                    <a:cubicBezTo>
                      <a:pt x="2571" y="84"/>
                      <a:pt x="2390" y="53"/>
                      <a:pt x="2178" y="23"/>
                    </a:cubicBezTo>
                    <a:cubicBezTo>
                      <a:pt x="1996" y="8"/>
                      <a:pt x="1815" y="0"/>
                      <a:pt x="1634" y="0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9"/>
              <p:cNvSpPr/>
              <p:nvPr/>
            </p:nvSpPr>
            <p:spPr>
              <a:xfrm>
                <a:off x="3239836" y="3190140"/>
                <a:ext cx="43056" cy="76719"/>
              </a:xfrm>
              <a:custGeom>
                <a:rect b="b" l="l" r="r" t="t"/>
                <a:pathLst>
                  <a:path extrusionOk="0" h="2965" w="1664">
                    <a:moveTo>
                      <a:pt x="91" y="0"/>
                    </a:moveTo>
                    <a:lnTo>
                      <a:pt x="0" y="2964"/>
                    </a:lnTo>
                    <a:lnTo>
                      <a:pt x="1663" y="2964"/>
                    </a:lnTo>
                    <a:lnTo>
                      <a:pt x="1361" y="605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9"/>
              <p:cNvSpPr/>
              <p:nvPr/>
            </p:nvSpPr>
            <p:spPr>
              <a:xfrm>
                <a:off x="3302428" y="3255863"/>
                <a:ext cx="146375" cy="435916"/>
              </a:xfrm>
              <a:custGeom>
                <a:rect b="b" l="l" r="r" t="t"/>
                <a:pathLst>
                  <a:path extrusionOk="0" h="16847" w="5657">
                    <a:moveTo>
                      <a:pt x="1" y="1"/>
                    </a:moveTo>
                    <a:cubicBezTo>
                      <a:pt x="2178" y="2935"/>
                      <a:pt x="2360" y="9135"/>
                      <a:pt x="1906" y="16424"/>
                    </a:cubicBezTo>
                    <a:cubicBezTo>
                      <a:pt x="1906" y="16545"/>
                      <a:pt x="1936" y="16696"/>
                      <a:pt x="1966" y="16847"/>
                    </a:cubicBezTo>
                    <a:cubicBezTo>
                      <a:pt x="2057" y="16847"/>
                      <a:pt x="5656" y="16272"/>
                      <a:pt x="5656" y="16272"/>
                    </a:cubicBezTo>
                    <a:cubicBezTo>
                      <a:pt x="5656" y="16272"/>
                      <a:pt x="3781" y="4961"/>
                      <a:pt x="3358" y="3600"/>
                    </a:cubicBezTo>
                    <a:cubicBezTo>
                      <a:pt x="2965" y="2239"/>
                      <a:pt x="1906" y="455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9"/>
              <p:cNvSpPr/>
              <p:nvPr/>
            </p:nvSpPr>
            <p:spPr>
              <a:xfrm>
                <a:off x="3203042" y="3147421"/>
                <a:ext cx="113151" cy="96540"/>
              </a:xfrm>
              <a:custGeom>
                <a:rect b="b" l="l" r="r" t="t"/>
                <a:pathLst>
                  <a:path extrusionOk="0" h="3731" w="4373">
                    <a:moveTo>
                      <a:pt x="2348" y="0"/>
                    </a:moveTo>
                    <a:cubicBezTo>
                      <a:pt x="2007" y="0"/>
                      <a:pt x="1656" y="99"/>
                      <a:pt x="1331" y="321"/>
                    </a:cubicBezTo>
                    <a:cubicBezTo>
                      <a:pt x="1" y="1228"/>
                      <a:pt x="424" y="3285"/>
                      <a:pt x="2027" y="3587"/>
                    </a:cubicBezTo>
                    <a:cubicBezTo>
                      <a:pt x="2496" y="3678"/>
                      <a:pt x="2851" y="3731"/>
                      <a:pt x="3119" y="3731"/>
                    </a:cubicBezTo>
                    <a:cubicBezTo>
                      <a:pt x="3388" y="3731"/>
                      <a:pt x="3569" y="3678"/>
                      <a:pt x="3690" y="3557"/>
                    </a:cubicBezTo>
                    <a:cubicBezTo>
                      <a:pt x="3781" y="3466"/>
                      <a:pt x="3842" y="3345"/>
                      <a:pt x="3902" y="3224"/>
                    </a:cubicBezTo>
                    <a:cubicBezTo>
                      <a:pt x="3993" y="2861"/>
                      <a:pt x="4084" y="2528"/>
                      <a:pt x="4144" y="2166"/>
                    </a:cubicBezTo>
                    <a:cubicBezTo>
                      <a:pt x="4373" y="953"/>
                      <a:pt x="3408" y="0"/>
                      <a:pt x="2348" y="0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9"/>
              <p:cNvSpPr/>
              <p:nvPr/>
            </p:nvSpPr>
            <p:spPr>
              <a:xfrm>
                <a:off x="3294613" y="3204993"/>
                <a:ext cx="19587" cy="24297"/>
              </a:xfrm>
              <a:custGeom>
                <a:rect b="b" l="l" r="r" t="t"/>
                <a:pathLst>
                  <a:path extrusionOk="0" h="939" w="757">
                    <a:moveTo>
                      <a:pt x="212" y="1"/>
                    </a:moveTo>
                    <a:lnTo>
                      <a:pt x="0" y="787"/>
                    </a:lnTo>
                    <a:lnTo>
                      <a:pt x="756" y="939"/>
                    </a:lnTo>
                    <a:lnTo>
                      <a:pt x="756" y="939"/>
                    </a:lnTo>
                    <a:lnTo>
                      <a:pt x="605" y="1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9"/>
              <p:cNvSpPr/>
              <p:nvPr/>
            </p:nvSpPr>
            <p:spPr>
              <a:xfrm>
                <a:off x="3215565" y="3132957"/>
                <a:ext cx="129944" cy="101042"/>
              </a:xfrm>
              <a:custGeom>
                <a:rect b="b" l="l" r="r" t="t"/>
                <a:pathLst>
                  <a:path extrusionOk="0" h="3905" w="5022">
                    <a:moveTo>
                      <a:pt x="4164" y="1"/>
                    </a:moveTo>
                    <a:cubicBezTo>
                      <a:pt x="3992" y="1"/>
                      <a:pt x="3796" y="111"/>
                      <a:pt x="3600" y="275"/>
                    </a:cubicBezTo>
                    <a:cubicBezTo>
                      <a:pt x="3496" y="353"/>
                      <a:pt x="3359" y="384"/>
                      <a:pt x="3191" y="384"/>
                    </a:cubicBezTo>
                    <a:cubicBezTo>
                      <a:pt x="2771" y="384"/>
                      <a:pt x="2151" y="192"/>
                      <a:pt x="1331" y="63"/>
                    </a:cubicBezTo>
                    <a:cubicBezTo>
                      <a:pt x="1214" y="48"/>
                      <a:pt x="1107" y="41"/>
                      <a:pt x="1010" y="41"/>
                    </a:cubicBezTo>
                    <a:cubicBezTo>
                      <a:pt x="153" y="41"/>
                      <a:pt x="31" y="577"/>
                      <a:pt x="31" y="577"/>
                    </a:cubicBezTo>
                    <a:cubicBezTo>
                      <a:pt x="0" y="1303"/>
                      <a:pt x="0" y="2059"/>
                      <a:pt x="91" y="2785"/>
                    </a:cubicBezTo>
                    <a:cubicBezTo>
                      <a:pt x="182" y="3269"/>
                      <a:pt x="484" y="3662"/>
                      <a:pt x="908" y="3904"/>
                    </a:cubicBezTo>
                    <a:cubicBezTo>
                      <a:pt x="908" y="3904"/>
                      <a:pt x="1301" y="2755"/>
                      <a:pt x="1452" y="2271"/>
                    </a:cubicBezTo>
                    <a:lnTo>
                      <a:pt x="1482" y="2210"/>
                    </a:lnTo>
                    <a:cubicBezTo>
                      <a:pt x="1570" y="2263"/>
                      <a:pt x="1679" y="2295"/>
                      <a:pt x="1790" y="2295"/>
                    </a:cubicBezTo>
                    <a:cubicBezTo>
                      <a:pt x="1869" y="2295"/>
                      <a:pt x="1951" y="2279"/>
                      <a:pt x="2027" y="2241"/>
                    </a:cubicBezTo>
                    <a:cubicBezTo>
                      <a:pt x="2269" y="2133"/>
                      <a:pt x="2104" y="1546"/>
                      <a:pt x="2640" y="1546"/>
                    </a:cubicBezTo>
                    <a:cubicBezTo>
                      <a:pt x="2707" y="1546"/>
                      <a:pt x="2784" y="1555"/>
                      <a:pt x="2874" y="1575"/>
                    </a:cubicBezTo>
                    <a:cubicBezTo>
                      <a:pt x="3074" y="1632"/>
                      <a:pt x="3280" y="1662"/>
                      <a:pt x="3487" y="1662"/>
                    </a:cubicBezTo>
                    <a:cubicBezTo>
                      <a:pt x="3719" y="1662"/>
                      <a:pt x="3951" y="1625"/>
                      <a:pt x="4174" y="1545"/>
                    </a:cubicBezTo>
                    <a:cubicBezTo>
                      <a:pt x="4174" y="1545"/>
                      <a:pt x="5021" y="1273"/>
                      <a:pt x="4749" y="970"/>
                    </a:cubicBezTo>
                    <a:cubicBezTo>
                      <a:pt x="4648" y="890"/>
                      <a:pt x="4520" y="836"/>
                      <a:pt x="4393" y="836"/>
                    </a:cubicBezTo>
                    <a:cubicBezTo>
                      <a:pt x="4329" y="836"/>
                      <a:pt x="4265" y="849"/>
                      <a:pt x="4204" y="880"/>
                    </a:cubicBezTo>
                    <a:cubicBezTo>
                      <a:pt x="4386" y="789"/>
                      <a:pt x="4658" y="547"/>
                      <a:pt x="4537" y="275"/>
                    </a:cubicBezTo>
                    <a:cubicBezTo>
                      <a:pt x="4440" y="80"/>
                      <a:pt x="4311" y="1"/>
                      <a:pt x="4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9"/>
              <p:cNvSpPr/>
              <p:nvPr/>
            </p:nvSpPr>
            <p:spPr>
              <a:xfrm>
                <a:off x="3228037" y="3183051"/>
                <a:ext cx="25901" cy="30972"/>
              </a:xfrm>
              <a:custGeom>
                <a:rect b="b" l="l" r="r" t="t"/>
                <a:pathLst>
                  <a:path extrusionOk="0" h="1197" w="1001">
                    <a:moveTo>
                      <a:pt x="610" y="0"/>
                    </a:moveTo>
                    <a:cubicBezTo>
                      <a:pt x="513" y="0"/>
                      <a:pt x="408" y="55"/>
                      <a:pt x="305" y="214"/>
                    </a:cubicBezTo>
                    <a:cubicBezTo>
                      <a:pt x="0" y="629"/>
                      <a:pt x="304" y="1197"/>
                      <a:pt x="775" y="1197"/>
                    </a:cubicBezTo>
                    <a:cubicBezTo>
                      <a:pt x="819" y="1197"/>
                      <a:pt x="864" y="1192"/>
                      <a:pt x="910" y="1182"/>
                    </a:cubicBezTo>
                    <a:lnTo>
                      <a:pt x="1000" y="274"/>
                    </a:lnTo>
                    <a:cubicBezTo>
                      <a:pt x="1000" y="274"/>
                      <a:pt x="827" y="0"/>
                      <a:pt x="610" y="0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9"/>
              <p:cNvSpPr/>
              <p:nvPr/>
            </p:nvSpPr>
            <p:spPr>
              <a:xfrm>
                <a:off x="3281288" y="3225356"/>
                <a:ext cx="22744" cy="14102"/>
              </a:xfrm>
              <a:custGeom>
                <a:rect b="b" l="l" r="r" t="t"/>
                <a:pathLst>
                  <a:path extrusionOk="0" h="545" w="879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61" y="333"/>
                      <a:pt x="666" y="545"/>
                    </a:cubicBezTo>
                    <a:cubicBezTo>
                      <a:pt x="757" y="454"/>
                      <a:pt x="818" y="333"/>
                      <a:pt x="878" y="2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9"/>
              <p:cNvSpPr/>
              <p:nvPr/>
            </p:nvSpPr>
            <p:spPr>
              <a:xfrm>
                <a:off x="3281288" y="3199533"/>
                <a:ext cx="16482" cy="8616"/>
              </a:xfrm>
              <a:custGeom>
                <a:rect b="b" l="l" r="r" t="t"/>
                <a:pathLst>
                  <a:path extrusionOk="0" fill="none" h="333" w="637">
                    <a:moveTo>
                      <a:pt x="636" y="333"/>
                    </a:moveTo>
                    <a:cubicBezTo>
                      <a:pt x="515" y="91"/>
                      <a:pt x="182" y="0"/>
                      <a:pt x="1" y="212"/>
                    </a:cubicBezTo>
                  </a:path>
                </a:pathLst>
              </a:custGeom>
              <a:noFill/>
              <a:ln cap="rnd" cmpd="sng" w="30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9"/>
              <p:cNvSpPr/>
              <p:nvPr/>
            </p:nvSpPr>
            <p:spPr>
              <a:xfrm>
                <a:off x="3277381" y="3182559"/>
                <a:ext cx="28204" cy="9962"/>
              </a:xfrm>
              <a:custGeom>
                <a:rect b="b" l="l" r="r" t="t"/>
                <a:pathLst>
                  <a:path extrusionOk="0" h="385" w="1090">
                    <a:moveTo>
                      <a:pt x="686" y="1"/>
                    </a:moveTo>
                    <a:cubicBezTo>
                      <a:pt x="440" y="1"/>
                      <a:pt x="195" y="88"/>
                      <a:pt x="1" y="263"/>
                    </a:cubicBezTo>
                    <a:lnTo>
                      <a:pt x="91" y="354"/>
                    </a:lnTo>
                    <a:cubicBezTo>
                      <a:pt x="216" y="271"/>
                      <a:pt x="354" y="232"/>
                      <a:pt x="492" y="232"/>
                    </a:cubicBezTo>
                    <a:cubicBezTo>
                      <a:pt x="656" y="232"/>
                      <a:pt x="821" y="286"/>
                      <a:pt x="969" y="384"/>
                    </a:cubicBezTo>
                    <a:lnTo>
                      <a:pt x="1090" y="82"/>
                    </a:lnTo>
                    <a:cubicBezTo>
                      <a:pt x="960" y="28"/>
                      <a:pt x="823" y="1"/>
                      <a:pt x="6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9"/>
              <p:cNvSpPr/>
              <p:nvPr/>
            </p:nvSpPr>
            <p:spPr>
              <a:xfrm>
                <a:off x="3444870" y="3539168"/>
                <a:ext cx="107226" cy="122104"/>
              </a:xfrm>
              <a:custGeom>
                <a:rect b="b" l="l" r="r" t="t"/>
                <a:pathLst>
                  <a:path extrusionOk="0" h="4719" w="4144">
                    <a:moveTo>
                      <a:pt x="3902" y="0"/>
                    </a:moveTo>
                    <a:lnTo>
                      <a:pt x="0" y="2329"/>
                    </a:lnTo>
                    <a:lnTo>
                      <a:pt x="817" y="4718"/>
                    </a:lnTo>
                    <a:lnTo>
                      <a:pt x="4144" y="4356"/>
                    </a:lnTo>
                    <a:lnTo>
                      <a:pt x="390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9"/>
              <p:cNvSpPr/>
              <p:nvPr/>
            </p:nvSpPr>
            <p:spPr>
              <a:xfrm>
                <a:off x="3451131" y="3529776"/>
                <a:ext cx="97057" cy="111935"/>
              </a:xfrm>
              <a:custGeom>
                <a:rect b="b" l="l" r="r" t="t"/>
                <a:pathLst>
                  <a:path extrusionOk="0" h="4326" w="3751">
                    <a:moveTo>
                      <a:pt x="3266" y="0"/>
                    </a:moveTo>
                    <a:cubicBezTo>
                      <a:pt x="3266" y="0"/>
                      <a:pt x="61" y="1422"/>
                      <a:pt x="0" y="1422"/>
                    </a:cubicBezTo>
                    <a:lnTo>
                      <a:pt x="877" y="3085"/>
                    </a:lnTo>
                    <a:lnTo>
                      <a:pt x="3750" y="4325"/>
                    </a:lnTo>
                    <a:lnTo>
                      <a:pt x="32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9"/>
              <p:cNvSpPr/>
              <p:nvPr/>
            </p:nvSpPr>
            <p:spPr>
              <a:xfrm>
                <a:off x="3451131" y="3538392"/>
                <a:ext cx="103888" cy="118766"/>
              </a:xfrm>
              <a:custGeom>
                <a:rect b="b" l="l" r="r" t="t"/>
                <a:pathLst>
                  <a:path extrusionOk="0" h="4590" w="4015">
                    <a:moveTo>
                      <a:pt x="847" y="0"/>
                    </a:moveTo>
                    <a:lnTo>
                      <a:pt x="363" y="272"/>
                    </a:lnTo>
                    <a:lnTo>
                      <a:pt x="302" y="363"/>
                    </a:lnTo>
                    <a:lnTo>
                      <a:pt x="0" y="2178"/>
                    </a:lnTo>
                    <a:cubicBezTo>
                      <a:pt x="0" y="2178"/>
                      <a:pt x="2777" y="4590"/>
                      <a:pt x="3650" y="4590"/>
                    </a:cubicBezTo>
                    <a:cubicBezTo>
                      <a:pt x="3930" y="4590"/>
                      <a:pt x="4014" y="4343"/>
                      <a:pt x="3750" y="3690"/>
                    </a:cubicBezTo>
                    <a:cubicBezTo>
                      <a:pt x="2662" y="968"/>
                      <a:pt x="847" y="0"/>
                      <a:pt x="8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9"/>
              <p:cNvSpPr/>
              <p:nvPr/>
            </p:nvSpPr>
            <p:spPr>
              <a:xfrm>
                <a:off x="3327475" y="3537590"/>
                <a:ext cx="219938" cy="180814"/>
              </a:xfrm>
              <a:custGeom>
                <a:rect b="b" l="l" r="r" t="t"/>
                <a:pathLst>
                  <a:path extrusionOk="0" h="6988" w="8500">
                    <a:moveTo>
                      <a:pt x="5233" y="1"/>
                    </a:moveTo>
                    <a:lnTo>
                      <a:pt x="0" y="3328"/>
                    </a:lnTo>
                    <a:lnTo>
                      <a:pt x="3146" y="6987"/>
                    </a:lnTo>
                    <a:lnTo>
                      <a:pt x="8499" y="3781"/>
                    </a:lnTo>
                    <a:lnTo>
                      <a:pt x="52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9"/>
              <p:cNvSpPr/>
              <p:nvPr/>
            </p:nvSpPr>
            <p:spPr>
              <a:xfrm>
                <a:off x="3062178" y="3632577"/>
                <a:ext cx="614350" cy="442669"/>
              </a:xfrm>
              <a:custGeom>
                <a:rect b="b" l="l" r="r" t="t"/>
                <a:pathLst>
                  <a:path extrusionOk="0" h="17108" w="23743">
                    <a:moveTo>
                      <a:pt x="18478" y="1"/>
                    </a:moveTo>
                    <a:cubicBezTo>
                      <a:pt x="17794" y="1"/>
                      <a:pt x="17031" y="72"/>
                      <a:pt x="16181" y="231"/>
                    </a:cubicBezTo>
                    <a:cubicBezTo>
                      <a:pt x="10405" y="1320"/>
                      <a:pt x="3358" y="2227"/>
                      <a:pt x="3358" y="2227"/>
                    </a:cubicBezTo>
                    <a:cubicBezTo>
                      <a:pt x="3358" y="2227"/>
                      <a:pt x="1" y="7702"/>
                      <a:pt x="4446" y="8942"/>
                    </a:cubicBezTo>
                    <a:cubicBezTo>
                      <a:pt x="5012" y="9103"/>
                      <a:pt x="5662" y="9174"/>
                      <a:pt x="6366" y="9174"/>
                    </a:cubicBezTo>
                    <a:cubicBezTo>
                      <a:pt x="11192" y="9174"/>
                      <a:pt x="18540" y="5857"/>
                      <a:pt x="18540" y="5857"/>
                    </a:cubicBezTo>
                    <a:lnTo>
                      <a:pt x="21051" y="17017"/>
                    </a:lnTo>
                    <a:lnTo>
                      <a:pt x="23742" y="17108"/>
                    </a:lnTo>
                    <a:cubicBezTo>
                      <a:pt x="23742" y="17108"/>
                      <a:pt x="23561" y="5675"/>
                      <a:pt x="23652" y="3921"/>
                    </a:cubicBezTo>
                    <a:cubicBezTo>
                      <a:pt x="23729" y="2424"/>
                      <a:pt x="22462" y="1"/>
                      <a:pt x="184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9"/>
              <p:cNvSpPr/>
              <p:nvPr/>
            </p:nvSpPr>
            <p:spPr>
              <a:xfrm>
                <a:off x="3251557" y="3781332"/>
                <a:ext cx="338109" cy="433225"/>
              </a:xfrm>
              <a:custGeom>
                <a:rect b="b" l="l" r="r" t="t"/>
                <a:pathLst>
                  <a:path extrusionOk="0" h="16743" w="13067">
                    <a:moveTo>
                      <a:pt x="11652" y="0"/>
                    </a:moveTo>
                    <a:cubicBezTo>
                      <a:pt x="11547" y="0"/>
                      <a:pt x="11443" y="7"/>
                      <a:pt x="11342" y="17"/>
                    </a:cubicBezTo>
                    <a:cubicBezTo>
                      <a:pt x="10798" y="108"/>
                      <a:pt x="6261" y="2709"/>
                      <a:pt x="1" y="3465"/>
                    </a:cubicBezTo>
                    <a:cubicBezTo>
                      <a:pt x="303" y="3586"/>
                      <a:pt x="636" y="3646"/>
                      <a:pt x="968" y="3707"/>
                    </a:cubicBezTo>
                    <a:cubicBezTo>
                      <a:pt x="5149" y="4467"/>
                      <a:pt x="6785" y="4566"/>
                      <a:pt x="7354" y="4566"/>
                    </a:cubicBezTo>
                    <a:cubicBezTo>
                      <a:pt x="7554" y="4566"/>
                      <a:pt x="7622" y="4554"/>
                      <a:pt x="7622" y="4554"/>
                    </a:cubicBezTo>
                    <a:lnTo>
                      <a:pt x="7622" y="4554"/>
                    </a:lnTo>
                    <a:lnTo>
                      <a:pt x="7199" y="16410"/>
                    </a:lnTo>
                    <a:cubicBezTo>
                      <a:pt x="7532" y="16410"/>
                      <a:pt x="10556" y="16742"/>
                      <a:pt x="10556" y="16742"/>
                    </a:cubicBezTo>
                    <a:cubicBezTo>
                      <a:pt x="10556" y="16742"/>
                      <a:pt x="12552" y="4644"/>
                      <a:pt x="12734" y="3556"/>
                    </a:cubicBezTo>
                    <a:cubicBezTo>
                      <a:pt x="12824" y="2860"/>
                      <a:pt x="13066" y="1287"/>
                      <a:pt x="12250" y="108"/>
                    </a:cubicBezTo>
                    <a:cubicBezTo>
                      <a:pt x="12068" y="27"/>
                      <a:pt x="11860" y="0"/>
                      <a:pt x="116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9"/>
              <p:cNvSpPr/>
              <p:nvPr/>
            </p:nvSpPr>
            <p:spPr>
              <a:xfrm>
                <a:off x="3331382" y="3582224"/>
                <a:ext cx="111159" cy="54001"/>
              </a:xfrm>
              <a:custGeom>
                <a:rect b="b" l="l" r="r" t="t"/>
                <a:pathLst>
                  <a:path extrusionOk="0" h="2087" w="4296">
                    <a:moveTo>
                      <a:pt x="3471" y="1"/>
                    </a:moveTo>
                    <a:cubicBezTo>
                      <a:pt x="2897" y="1"/>
                      <a:pt x="144" y="1124"/>
                      <a:pt x="61" y="1179"/>
                    </a:cubicBezTo>
                    <a:cubicBezTo>
                      <a:pt x="1" y="1210"/>
                      <a:pt x="726" y="1905"/>
                      <a:pt x="878" y="2087"/>
                    </a:cubicBezTo>
                    <a:cubicBezTo>
                      <a:pt x="1089" y="2056"/>
                      <a:pt x="1331" y="2056"/>
                      <a:pt x="1543" y="2026"/>
                    </a:cubicBezTo>
                    <a:cubicBezTo>
                      <a:pt x="1649" y="2011"/>
                      <a:pt x="1747" y="2003"/>
                      <a:pt x="1846" y="2003"/>
                    </a:cubicBezTo>
                    <a:cubicBezTo>
                      <a:pt x="1944" y="2003"/>
                      <a:pt x="2042" y="2011"/>
                      <a:pt x="2148" y="2026"/>
                    </a:cubicBezTo>
                    <a:lnTo>
                      <a:pt x="2178" y="2026"/>
                    </a:lnTo>
                    <a:lnTo>
                      <a:pt x="2027" y="1966"/>
                    </a:lnTo>
                    <a:lnTo>
                      <a:pt x="2027" y="1966"/>
                    </a:lnTo>
                    <a:cubicBezTo>
                      <a:pt x="2027" y="1966"/>
                      <a:pt x="2669" y="2025"/>
                      <a:pt x="3219" y="2025"/>
                    </a:cubicBezTo>
                    <a:cubicBezTo>
                      <a:pt x="3632" y="2025"/>
                      <a:pt x="3993" y="1992"/>
                      <a:pt x="3993" y="1875"/>
                    </a:cubicBezTo>
                    <a:cubicBezTo>
                      <a:pt x="3963" y="1633"/>
                      <a:pt x="2329" y="1603"/>
                      <a:pt x="2329" y="1603"/>
                    </a:cubicBezTo>
                    <a:cubicBezTo>
                      <a:pt x="2329" y="1603"/>
                      <a:pt x="4295" y="1058"/>
                      <a:pt x="4265" y="816"/>
                    </a:cubicBezTo>
                    <a:cubicBezTo>
                      <a:pt x="4252" y="759"/>
                      <a:pt x="4154" y="737"/>
                      <a:pt x="4005" y="737"/>
                    </a:cubicBezTo>
                    <a:cubicBezTo>
                      <a:pt x="3445" y="737"/>
                      <a:pt x="2178" y="1058"/>
                      <a:pt x="2178" y="1058"/>
                    </a:cubicBezTo>
                    <a:cubicBezTo>
                      <a:pt x="2178" y="1058"/>
                      <a:pt x="3690" y="272"/>
                      <a:pt x="3569" y="30"/>
                    </a:cubicBezTo>
                    <a:cubicBezTo>
                      <a:pt x="3557" y="10"/>
                      <a:pt x="3523" y="1"/>
                      <a:pt x="3471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9"/>
              <p:cNvSpPr/>
              <p:nvPr/>
            </p:nvSpPr>
            <p:spPr>
              <a:xfrm>
                <a:off x="3354074" y="3630714"/>
                <a:ext cx="64972" cy="12653"/>
              </a:xfrm>
              <a:custGeom>
                <a:rect b="b" l="l" r="r" t="t"/>
                <a:pathLst>
                  <a:path extrusionOk="0" h="489" w="2511">
                    <a:moveTo>
                      <a:pt x="1180" y="1"/>
                    </a:moveTo>
                    <a:lnTo>
                      <a:pt x="1" y="213"/>
                    </a:lnTo>
                    <a:cubicBezTo>
                      <a:pt x="61" y="213"/>
                      <a:pt x="212" y="334"/>
                      <a:pt x="212" y="334"/>
                    </a:cubicBezTo>
                    <a:cubicBezTo>
                      <a:pt x="212" y="334"/>
                      <a:pt x="1587" y="488"/>
                      <a:pt x="2183" y="488"/>
                    </a:cubicBezTo>
                    <a:cubicBezTo>
                      <a:pt x="2332" y="488"/>
                      <a:pt x="2432" y="479"/>
                      <a:pt x="2451" y="455"/>
                    </a:cubicBezTo>
                    <a:cubicBezTo>
                      <a:pt x="2511" y="364"/>
                      <a:pt x="1180" y="1"/>
                      <a:pt x="1180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9"/>
              <p:cNvSpPr/>
              <p:nvPr/>
            </p:nvSpPr>
            <p:spPr>
              <a:xfrm>
                <a:off x="3332960" y="3581215"/>
                <a:ext cx="63730" cy="31542"/>
              </a:xfrm>
              <a:custGeom>
                <a:rect b="b" l="l" r="r" t="t"/>
                <a:pathLst>
                  <a:path extrusionOk="0" h="1219" w="2463">
                    <a:moveTo>
                      <a:pt x="1573" y="1"/>
                    </a:moveTo>
                    <a:cubicBezTo>
                      <a:pt x="1404" y="1"/>
                      <a:pt x="1226" y="17"/>
                      <a:pt x="1059" y="69"/>
                    </a:cubicBezTo>
                    <a:cubicBezTo>
                      <a:pt x="575" y="250"/>
                      <a:pt x="514" y="492"/>
                      <a:pt x="514" y="492"/>
                    </a:cubicBezTo>
                    <a:cubicBezTo>
                      <a:pt x="363" y="734"/>
                      <a:pt x="182" y="1007"/>
                      <a:pt x="0" y="1218"/>
                    </a:cubicBezTo>
                    <a:lnTo>
                      <a:pt x="1149" y="1067"/>
                    </a:lnTo>
                    <a:cubicBezTo>
                      <a:pt x="1180" y="734"/>
                      <a:pt x="1452" y="492"/>
                      <a:pt x="1785" y="432"/>
                    </a:cubicBezTo>
                    <a:cubicBezTo>
                      <a:pt x="2321" y="404"/>
                      <a:pt x="2462" y="33"/>
                      <a:pt x="2331" y="33"/>
                    </a:cubicBezTo>
                    <a:cubicBezTo>
                      <a:pt x="2321" y="33"/>
                      <a:pt x="2311" y="35"/>
                      <a:pt x="2299" y="39"/>
                    </a:cubicBezTo>
                    <a:cubicBezTo>
                      <a:pt x="2281" y="42"/>
                      <a:pt x="2260" y="43"/>
                      <a:pt x="2236" y="43"/>
                    </a:cubicBezTo>
                    <a:cubicBezTo>
                      <a:pt x="2095" y="43"/>
                      <a:pt x="1846" y="1"/>
                      <a:pt x="1573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9"/>
              <p:cNvSpPr/>
              <p:nvPr/>
            </p:nvSpPr>
            <p:spPr>
              <a:xfrm>
                <a:off x="3089580" y="3258217"/>
                <a:ext cx="148704" cy="439823"/>
              </a:xfrm>
              <a:custGeom>
                <a:rect b="b" l="l" r="r" t="t"/>
                <a:pathLst>
                  <a:path extrusionOk="0" h="16998" w="5747">
                    <a:moveTo>
                      <a:pt x="5444" y="1"/>
                    </a:moveTo>
                    <a:cubicBezTo>
                      <a:pt x="4144" y="333"/>
                      <a:pt x="2964" y="1059"/>
                      <a:pt x="2087" y="2087"/>
                    </a:cubicBezTo>
                    <a:cubicBezTo>
                      <a:pt x="605" y="5505"/>
                      <a:pt x="0" y="16514"/>
                      <a:pt x="0" y="16514"/>
                    </a:cubicBezTo>
                    <a:lnTo>
                      <a:pt x="4960" y="16998"/>
                    </a:lnTo>
                    <a:cubicBezTo>
                      <a:pt x="5565" y="11342"/>
                      <a:pt x="5747" y="5656"/>
                      <a:pt x="5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9"/>
              <p:cNvSpPr/>
              <p:nvPr/>
            </p:nvSpPr>
            <p:spPr>
              <a:xfrm>
                <a:off x="3075478" y="3301455"/>
                <a:ext cx="133851" cy="301780"/>
              </a:xfrm>
              <a:custGeom>
                <a:rect b="b" l="l" r="r" t="t"/>
                <a:pathLst>
                  <a:path extrusionOk="0" h="11663" w="5173">
                    <a:moveTo>
                      <a:pt x="3640" y="0"/>
                    </a:moveTo>
                    <a:cubicBezTo>
                      <a:pt x="3313" y="0"/>
                      <a:pt x="2977" y="141"/>
                      <a:pt x="2632" y="416"/>
                    </a:cubicBezTo>
                    <a:cubicBezTo>
                      <a:pt x="1876" y="2201"/>
                      <a:pt x="454" y="8340"/>
                      <a:pt x="454" y="8855"/>
                    </a:cubicBezTo>
                    <a:cubicBezTo>
                      <a:pt x="454" y="9399"/>
                      <a:pt x="1" y="11123"/>
                      <a:pt x="1694" y="11607"/>
                    </a:cubicBezTo>
                    <a:cubicBezTo>
                      <a:pt x="1840" y="11645"/>
                      <a:pt x="1983" y="11663"/>
                      <a:pt x="2122" y="11663"/>
                    </a:cubicBezTo>
                    <a:cubicBezTo>
                      <a:pt x="3620" y="11663"/>
                      <a:pt x="4658" y="9611"/>
                      <a:pt x="4658" y="9611"/>
                    </a:cubicBezTo>
                    <a:lnTo>
                      <a:pt x="5172" y="1142"/>
                    </a:lnTo>
                    <a:cubicBezTo>
                      <a:pt x="4685" y="374"/>
                      <a:pt x="4174" y="0"/>
                      <a:pt x="36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9"/>
              <p:cNvSpPr/>
              <p:nvPr/>
            </p:nvSpPr>
            <p:spPr>
              <a:xfrm>
                <a:off x="3069216" y="3514794"/>
                <a:ext cx="131497" cy="101094"/>
              </a:xfrm>
              <a:custGeom>
                <a:rect b="b" l="l" r="r" t="t"/>
                <a:pathLst>
                  <a:path extrusionOk="0" h="3907" w="5082">
                    <a:moveTo>
                      <a:pt x="2938" y="1"/>
                    </a:moveTo>
                    <a:cubicBezTo>
                      <a:pt x="2897" y="1"/>
                      <a:pt x="2856" y="2"/>
                      <a:pt x="2813" y="5"/>
                    </a:cubicBezTo>
                    <a:cubicBezTo>
                      <a:pt x="1483" y="65"/>
                      <a:pt x="1" y="1729"/>
                      <a:pt x="212" y="2334"/>
                    </a:cubicBezTo>
                    <a:cubicBezTo>
                      <a:pt x="424" y="2969"/>
                      <a:pt x="848" y="3059"/>
                      <a:pt x="848" y="3059"/>
                    </a:cubicBezTo>
                    <a:cubicBezTo>
                      <a:pt x="848" y="3059"/>
                      <a:pt x="1120" y="3906"/>
                      <a:pt x="1876" y="3906"/>
                    </a:cubicBezTo>
                    <a:cubicBezTo>
                      <a:pt x="2602" y="3906"/>
                      <a:pt x="5082" y="1336"/>
                      <a:pt x="5082" y="1336"/>
                    </a:cubicBezTo>
                    <a:cubicBezTo>
                      <a:pt x="5082" y="1336"/>
                      <a:pt x="4230" y="1"/>
                      <a:pt x="29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9"/>
              <p:cNvSpPr/>
              <p:nvPr/>
            </p:nvSpPr>
            <p:spPr>
              <a:xfrm>
                <a:off x="3087924" y="3537383"/>
                <a:ext cx="272438" cy="101973"/>
              </a:xfrm>
              <a:custGeom>
                <a:rect b="b" l="l" r="r" t="t"/>
                <a:pathLst>
                  <a:path extrusionOk="0" h="3941" w="10529">
                    <a:moveTo>
                      <a:pt x="2470" y="0"/>
                    </a:moveTo>
                    <a:cubicBezTo>
                      <a:pt x="858" y="0"/>
                      <a:pt x="0" y="1663"/>
                      <a:pt x="1213" y="2489"/>
                    </a:cubicBezTo>
                    <a:cubicBezTo>
                      <a:pt x="2665" y="3457"/>
                      <a:pt x="10529" y="3941"/>
                      <a:pt x="10529" y="3941"/>
                    </a:cubicBezTo>
                    <a:lnTo>
                      <a:pt x="10166" y="2852"/>
                    </a:lnTo>
                    <a:cubicBezTo>
                      <a:pt x="10166" y="2852"/>
                      <a:pt x="5508" y="916"/>
                      <a:pt x="3361" y="160"/>
                    </a:cubicBezTo>
                    <a:cubicBezTo>
                      <a:pt x="3046" y="49"/>
                      <a:pt x="2747" y="0"/>
                      <a:pt x="2470" y="0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8" name="Google Shape;688;p29"/>
            <p:cNvGrpSpPr/>
            <p:nvPr/>
          </p:nvGrpSpPr>
          <p:grpSpPr>
            <a:xfrm>
              <a:off x="3494938" y="4320671"/>
              <a:ext cx="606536" cy="694459"/>
              <a:chOff x="3494938" y="4320671"/>
              <a:chExt cx="606536" cy="694459"/>
            </a:xfrm>
          </p:grpSpPr>
          <p:sp>
            <p:nvSpPr>
              <p:cNvPr id="689" name="Google Shape;689;p29"/>
              <p:cNvSpPr/>
              <p:nvPr/>
            </p:nvSpPr>
            <p:spPr>
              <a:xfrm>
                <a:off x="3727373" y="4447743"/>
                <a:ext cx="114290" cy="186274"/>
              </a:xfrm>
              <a:custGeom>
                <a:rect b="b" l="l" r="r" t="t"/>
                <a:pathLst>
                  <a:path extrusionOk="0" h="7199" w="4417">
                    <a:moveTo>
                      <a:pt x="4416" y="0"/>
                    </a:moveTo>
                    <a:lnTo>
                      <a:pt x="4416" y="0"/>
                    </a:lnTo>
                    <a:cubicBezTo>
                      <a:pt x="3932" y="151"/>
                      <a:pt x="3509" y="454"/>
                      <a:pt x="3176" y="847"/>
                    </a:cubicBezTo>
                    <a:cubicBezTo>
                      <a:pt x="3055" y="998"/>
                      <a:pt x="2934" y="1149"/>
                      <a:pt x="2813" y="1301"/>
                    </a:cubicBezTo>
                    <a:cubicBezTo>
                      <a:pt x="2601" y="1573"/>
                      <a:pt x="2359" y="1875"/>
                      <a:pt x="2148" y="2178"/>
                    </a:cubicBezTo>
                    <a:cubicBezTo>
                      <a:pt x="2027" y="2359"/>
                      <a:pt x="1936" y="2510"/>
                      <a:pt x="1815" y="2662"/>
                    </a:cubicBezTo>
                    <a:cubicBezTo>
                      <a:pt x="1724" y="2813"/>
                      <a:pt x="1603" y="2994"/>
                      <a:pt x="1482" y="3176"/>
                    </a:cubicBezTo>
                    <a:lnTo>
                      <a:pt x="1210" y="3629"/>
                    </a:lnTo>
                    <a:cubicBezTo>
                      <a:pt x="514" y="4748"/>
                      <a:pt x="0" y="5686"/>
                      <a:pt x="0" y="5686"/>
                    </a:cubicBezTo>
                    <a:lnTo>
                      <a:pt x="3236" y="7198"/>
                    </a:lnTo>
                    <a:lnTo>
                      <a:pt x="4174" y="1573"/>
                    </a:lnTo>
                    <a:lnTo>
                      <a:pt x="4235" y="1089"/>
                    </a:lnTo>
                    <a:lnTo>
                      <a:pt x="44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9"/>
              <p:cNvSpPr/>
              <p:nvPr/>
            </p:nvSpPr>
            <p:spPr>
              <a:xfrm>
                <a:off x="3799357" y="4469633"/>
                <a:ext cx="45178" cy="18863"/>
              </a:xfrm>
              <a:custGeom>
                <a:rect b="b" l="l" r="r" t="t"/>
                <a:pathLst>
                  <a:path extrusionOk="0" h="729" w="1746">
                    <a:moveTo>
                      <a:pt x="394" y="1"/>
                    </a:moveTo>
                    <a:cubicBezTo>
                      <a:pt x="273" y="152"/>
                      <a:pt x="152" y="303"/>
                      <a:pt x="1" y="455"/>
                    </a:cubicBezTo>
                    <a:cubicBezTo>
                      <a:pt x="454" y="515"/>
                      <a:pt x="908" y="606"/>
                      <a:pt x="1332" y="727"/>
                    </a:cubicBezTo>
                    <a:lnTo>
                      <a:pt x="1362" y="727"/>
                    </a:lnTo>
                    <a:cubicBezTo>
                      <a:pt x="1372" y="728"/>
                      <a:pt x="1382" y="728"/>
                      <a:pt x="1392" y="728"/>
                    </a:cubicBezTo>
                    <a:cubicBezTo>
                      <a:pt x="1670" y="728"/>
                      <a:pt x="1746" y="330"/>
                      <a:pt x="1483" y="243"/>
                    </a:cubicBezTo>
                    <a:lnTo>
                      <a:pt x="1453" y="243"/>
                    </a:lnTo>
                    <a:cubicBezTo>
                      <a:pt x="1120" y="122"/>
                      <a:pt x="757" y="61"/>
                      <a:pt x="3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9"/>
              <p:cNvSpPr/>
              <p:nvPr/>
            </p:nvSpPr>
            <p:spPr>
              <a:xfrm>
                <a:off x="3774336" y="4504849"/>
                <a:ext cx="55502" cy="22434"/>
              </a:xfrm>
              <a:custGeom>
                <a:rect b="b" l="l" r="r" t="t"/>
                <a:pathLst>
                  <a:path extrusionOk="0" h="867" w="2145">
                    <a:moveTo>
                      <a:pt x="302" y="1"/>
                    </a:moveTo>
                    <a:cubicBezTo>
                      <a:pt x="212" y="152"/>
                      <a:pt x="91" y="303"/>
                      <a:pt x="0" y="455"/>
                    </a:cubicBezTo>
                    <a:cubicBezTo>
                      <a:pt x="575" y="515"/>
                      <a:pt x="1180" y="666"/>
                      <a:pt x="1724" y="848"/>
                    </a:cubicBezTo>
                    <a:cubicBezTo>
                      <a:pt x="1757" y="861"/>
                      <a:pt x="1788" y="867"/>
                      <a:pt x="1818" y="867"/>
                    </a:cubicBezTo>
                    <a:cubicBezTo>
                      <a:pt x="2054" y="867"/>
                      <a:pt x="2144" y="472"/>
                      <a:pt x="1875" y="364"/>
                    </a:cubicBezTo>
                    <a:cubicBezTo>
                      <a:pt x="1361" y="213"/>
                      <a:pt x="847" y="61"/>
                      <a:pt x="3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9"/>
              <p:cNvSpPr/>
              <p:nvPr/>
            </p:nvSpPr>
            <p:spPr>
              <a:xfrm>
                <a:off x="3757879" y="4529896"/>
                <a:ext cx="51025" cy="25357"/>
              </a:xfrm>
              <a:custGeom>
                <a:rect b="b" l="l" r="r" t="t"/>
                <a:pathLst>
                  <a:path extrusionOk="0" h="980" w="1972">
                    <a:moveTo>
                      <a:pt x="273" y="1"/>
                    </a:moveTo>
                    <a:lnTo>
                      <a:pt x="1" y="454"/>
                    </a:lnTo>
                    <a:cubicBezTo>
                      <a:pt x="545" y="606"/>
                      <a:pt x="1059" y="757"/>
                      <a:pt x="1574" y="968"/>
                    </a:cubicBezTo>
                    <a:cubicBezTo>
                      <a:pt x="1599" y="976"/>
                      <a:pt x="1624" y="980"/>
                      <a:pt x="1647" y="980"/>
                    </a:cubicBezTo>
                    <a:cubicBezTo>
                      <a:pt x="1894" y="980"/>
                      <a:pt x="1971" y="568"/>
                      <a:pt x="1695" y="485"/>
                    </a:cubicBezTo>
                    <a:cubicBezTo>
                      <a:pt x="1241" y="303"/>
                      <a:pt x="757" y="152"/>
                      <a:pt x="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9"/>
              <p:cNvSpPr/>
              <p:nvPr/>
            </p:nvSpPr>
            <p:spPr>
              <a:xfrm>
                <a:off x="3844768" y="4482959"/>
                <a:ext cx="217557" cy="341214"/>
              </a:xfrm>
              <a:custGeom>
                <a:rect b="b" l="l" r="r" t="t"/>
                <a:pathLst>
                  <a:path extrusionOk="0" h="13187" w="8408">
                    <a:moveTo>
                      <a:pt x="0" y="0"/>
                    </a:moveTo>
                    <a:lnTo>
                      <a:pt x="1059" y="13187"/>
                    </a:lnTo>
                    <a:lnTo>
                      <a:pt x="8408" y="10918"/>
                    </a:lnTo>
                    <a:lnTo>
                      <a:pt x="6714" y="6533"/>
                    </a:lnTo>
                    <a:cubicBezTo>
                      <a:pt x="6714" y="6533"/>
                      <a:pt x="7349" y="1301"/>
                      <a:pt x="7380" y="111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9"/>
              <p:cNvSpPr/>
              <p:nvPr/>
            </p:nvSpPr>
            <p:spPr>
              <a:xfrm>
                <a:off x="3766496" y="4436513"/>
                <a:ext cx="298960" cy="260872"/>
              </a:xfrm>
              <a:custGeom>
                <a:rect b="b" l="l" r="r" t="t"/>
                <a:pathLst>
                  <a:path extrusionOk="0" h="10082" w="11554">
                    <a:moveTo>
                      <a:pt x="6799" y="1"/>
                    </a:moveTo>
                    <a:cubicBezTo>
                      <a:pt x="5816" y="1"/>
                      <a:pt x="4836" y="81"/>
                      <a:pt x="3872" y="253"/>
                    </a:cubicBezTo>
                    <a:cubicBezTo>
                      <a:pt x="3267" y="343"/>
                      <a:pt x="2874" y="404"/>
                      <a:pt x="2874" y="404"/>
                    </a:cubicBezTo>
                    <a:lnTo>
                      <a:pt x="2753" y="615"/>
                    </a:lnTo>
                    <a:lnTo>
                      <a:pt x="2420" y="1130"/>
                    </a:lnTo>
                    <a:lnTo>
                      <a:pt x="1664" y="2339"/>
                    </a:lnTo>
                    <a:lnTo>
                      <a:pt x="1362" y="2823"/>
                    </a:lnTo>
                    <a:lnTo>
                      <a:pt x="757" y="3821"/>
                    </a:lnTo>
                    <a:lnTo>
                      <a:pt x="454" y="4305"/>
                    </a:lnTo>
                    <a:lnTo>
                      <a:pt x="303" y="4547"/>
                    </a:lnTo>
                    <a:lnTo>
                      <a:pt x="1210" y="5485"/>
                    </a:lnTo>
                    <a:lnTo>
                      <a:pt x="1029" y="5969"/>
                    </a:lnTo>
                    <a:lnTo>
                      <a:pt x="636" y="7209"/>
                    </a:lnTo>
                    <a:lnTo>
                      <a:pt x="454" y="7693"/>
                    </a:lnTo>
                    <a:lnTo>
                      <a:pt x="1" y="8933"/>
                    </a:lnTo>
                    <a:lnTo>
                      <a:pt x="4446" y="10082"/>
                    </a:lnTo>
                    <a:cubicBezTo>
                      <a:pt x="5293" y="9961"/>
                      <a:pt x="6080" y="9719"/>
                      <a:pt x="6836" y="9326"/>
                    </a:cubicBezTo>
                    <a:cubicBezTo>
                      <a:pt x="7142" y="9151"/>
                      <a:pt x="7463" y="9099"/>
                      <a:pt x="7801" y="9099"/>
                    </a:cubicBezTo>
                    <a:cubicBezTo>
                      <a:pt x="8308" y="9099"/>
                      <a:pt x="8851" y="9217"/>
                      <a:pt x="9430" y="9217"/>
                    </a:cubicBezTo>
                    <a:cubicBezTo>
                      <a:pt x="9532" y="9217"/>
                      <a:pt x="9635" y="9214"/>
                      <a:pt x="9739" y="9205"/>
                    </a:cubicBezTo>
                    <a:cubicBezTo>
                      <a:pt x="10405" y="9144"/>
                      <a:pt x="11040" y="8902"/>
                      <a:pt x="11554" y="8509"/>
                    </a:cubicBezTo>
                    <a:cubicBezTo>
                      <a:pt x="11372" y="8298"/>
                      <a:pt x="11191" y="8056"/>
                      <a:pt x="11040" y="7814"/>
                    </a:cubicBezTo>
                    <a:cubicBezTo>
                      <a:pt x="10949" y="7693"/>
                      <a:pt x="10889" y="7541"/>
                      <a:pt x="10798" y="7360"/>
                    </a:cubicBezTo>
                    <a:lnTo>
                      <a:pt x="10798" y="7330"/>
                    </a:lnTo>
                    <a:cubicBezTo>
                      <a:pt x="10677" y="7058"/>
                      <a:pt x="10616" y="6725"/>
                      <a:pt x="10616" y="6422"/>
                    </a:cubicBezTo>
                    <a:lnTo>
                      <a:pt x="10616" y="5938"/>
                    </a:lnTo>
                    <a:cubicBezTo>
                      <a:pt x="10647" y="5485"/>
                      <a:pt x="10707" y="5001"/>
                      <a:pt x="10737" y="4638"/>
                    </a:cubicBezTo>
                    <a:cubicBezTo>
                      <a:pt x="10737" y="4608"/>
                      <a:pt x="10737" y="4577"/>
                      <a:pt x="10737" y="4547"/>
                    </a:cubicBezTo>
                    <a:cubicBezTo>
                      <a:pt x="10737" y="4426"/>
                      <a:pt x="10737" y="4275"/>
                      <a:pt x="10768" y="4124"/>
                    </a:cubicBezTo>
                    <a:cubicBezTo>
                      <a:pt x="10828" y="3640"/>
                      <a:pt x="10858" y="3126"/>
                      <a:pt x="10858" y="2642"/>
                    </a:cubicBezTo>
                    <a:cubicBezTo>
                      <a:pt x="10858" y="2491"/>
                      <a:pt x="10858" y="2309"/>
                      <a:pt x="10828" y="2128"/>
                    </a:cubicBezTo>
                    <a:cubicBezTo>
                      <a:pt x="10798" y="1946"/>
                      <a:pt x="10768" y="1765"/>
                      <a:pt x="10737" y="1523"/>
                    </a:cubicBezTo>
                    <a:cubicBezTo>
                      <a:pt x="10707" y="1402"/>
                      <a:pt x="10677" y="1281"/>
                      <a:pt x="10616" y="1160"/>
                    </a:cubicBezTo>
                    <a:cubicBezTo>
                      <a:pt x="10495" y="948"/>
                      <a:pt x="10344" y="767"/>
                      <a:pt x="10132" y="646"/>
                    </a:cubicBezTo>
                    <a:cubicBezTo>
                      <a:pt x="9497" y="253"/>
                      <a:pt x="8771" y="41"/>
                      <a:pt x="8015" y="41"/>
                    </a:cubicBezTo>
                    <a:cubicBezTo>
                      <a:pt x="7610" y="14"/>
                      <a:pt x="7204" y="1"/>
                      <a:pt x="67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9"/>
              <p:cNvSpPr/>
              <p:nvPr/>
            </p:nvSpPr>
            <p:spPr>
              <a:xfrm>
                <a:off x="3778243" y="4623020"/>
                <a:ext cx="273913" cy="20959"/>
              </a:xfrm>
              <a:custGeom>
                <a:rect b="b" l="l" r="r" t="t"/>
                <a:pathLst>
                  <a:path extrusionOk="0" h="810" w="10586">
                    <a:moveTo>
                      <a:pt x="182" y="1"/>
                    </a:moveTo>
                    <a:lnTo>
                      <a:pt x="0" y="485"/>
                    </a:lnTo>
                    <a:cubicBezTo>
                      <a:pt x="1946" y="703"/>
                      <a:pt x="3900" y="809"/>
                      <a:pt x="5859" y="809"/>
                    </a:cubicBezTo>
                    <a:cubicBezTo>
                      <a:pt x="7433" y="809"/>
                      <a:pt x="9009" y="740"/>
                      <a:pt x="10586" y="606"/>
                    </a:cubicBezTo>
                    <a:cubicBezTo>
                      <a:pt x="10495" y="485"/>
                      <a:pt x="10404" y="333"/>
                      <a:pt x="10314" y="152"/>
                    </a:cubicBezTo>
                    <a:lnTo>
                      <a:pt x="10314" y="122"/>
                    </a:lnTo>
                    <a:cubicBezTo>
                      <a:pt x="8835" y="242"/>
                      <a:pt x="7346" y="303"/>
                      <a:pt x="5854" y="303"/>
                    </a:cubicBezTo>
                    <a:cubicBezTo>
                      <a:pt x="3959" y="303"/>
                      <a:pt x="2061" y="204"/>
                      <a:pt x="1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9"/>
              <p:cNvSpPr/>
              <p:nvPr/>
            </p:nvSpPr>
            <p:spPr>
              <a:xfrm>
                <a:off x="3794674" y="4578412"/>
                <a:ext cx="246537" cy="25073"/>
              </a:xfrm>
              <a:custGeom>
                <a:rect b="b" l="l" r="r" t="t"/>
                <a:pathLst>
                  <a:path extrusionOk="0" h="969" w="9528">
                    <a:moveTo>
                      <a:pt x="182" y="1"/>
                    </a:moveTo>
                    <a:lnTo>
                      <a:pt x="0" y="485"/>
                    </a:lnTo>
                    <a:cubicBezTo>
                      <a:pt x="1573" y="666"/>
                      <a:pt x="3146" y="757"/>
                      <a:pt x="4718" y="848"/>
                    </a:cubicBezTo>
                    <a:cubicBezTo>
                      <a:pt x="5787" y="928"/>
                      <a:pt x="6856" y="969"/>
                      <a:pt x="7924" y="969"/>
                    </a:cubicBezTo>
                    <a:cubicBezTo>
                      <a:pt x="8459" y="969"/>
                      <a:pt x="8993" y="959"/>
                      <a:pt x="9527" y="938"/>
                    </a:cubicBezTo>
                    <a:lnTo>
                      <a:pt x="9527" y="454"/>
                    </a:lnTo>
                    <a:cubicBezTo>
                      <a:pt x="9082" y="493"/>
                      <a:pt x="8628" y="508"/>
                      <a:pt x="8172" y="508"/>
                    </a:cubicBezTo>
                    <a:cubicBezTo>
                      <a:pt x="6834" y="508"/>
                      <a:pt x="5475" y="379"/>
                      <a:pt x="4235" y="334"/>
                    </a:cubicBezTo>
                    <a:cubicBezTo>
                      <a:pt x="2874" y="243"/>
                      <a:pt x="1513" y="152"/>
                      <a:pt x="1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9"/>
              <p:cNvSpPr/>
              <p:nvPr/>
            </p:nvSpPr>
            <p:spPr>
              <a:xfrm>
                <a:off x="3779019" y="4535382"/>
                <a:ext cx="266099" cy="21580"/>
              </a:xfrm>
              <a:custGeom>
                <a:rect b="b" l="l" r="r" t="t"/>
                <a:pathLst>
                  <a:path extrusionOk="0" h="834" w="10284">
                    <a:moveTo>
                      <a:pt x="303" y="0"/>
                    </a:moveTo>
                    <a:lnTo>
                      <a:pt x="0" y="484"/>
                    </a:lnTo>
                    <a:cubicBezTo>
                      <a:pt x="2535" y="709"/>
                      <a:pt x="5070" y="833"/>
                      <a:pt x="7605" y="833"/>
                    </a:cubicBezTo>
                    <a:cubicBezTo>
                      <a:pt x="8488" y="833"/>
                      <a:pt x="9370" y="818"/>
                      <a:pt x="10253" y="787"/>
                    </a:cubicBezTo>
                    <a:cubicBezTo>
                      <a:pt x="10253" y="787"/>
                      <a:pt x="10253" y="756"/>
                      <a:pt x="10253" y="726"/>
                    </a:cubicBezTo>
                    <a:cubicBezTo>
                      <a:pt x="10253" y="575"/>
                      <a:pt x="10253" y="454"/>
                      <a:pt x="10284" y="303"/>
                    </a:cubicBezTo>
                    <a:lnTo>
                      <a:pt x="10284" y="303"/>
                    </a:lnTo>
                    <a:cubicBezTo>
                      <a:pt x="9469" y="325"/>
                      <a:pt x="8653" y="336"/>
                      <a:pt x="7838" y="336"/>
                    </a:cubicBezTo>
                    <a:cubicBezTo>
                      <a:pt x="5327" y="336"/>
                      <a:pt x="2815" y="229"/>
                      <a:pt x="3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9"/>
              <p:cNvSpPr/>
              <p:nvPr/>
            </p:nvSpPr>
            <p:spPr>
              <a:xfrm>
                <a:off x="3803290" y="4491549"/>
                <a:ext cx="244182" cy="19587"/>
              </a:xfrm>
              <a:custGeom>
                <a:rect b="b" l="l" r="r" t="t"/>
                <a:pathLst>
                  <a:path extrusionOk="0" h="757" w="9437">
                    <a:moveTo>
                      <a:pt x="9406" y="1"/>
                    </a:moveTo>
                    <a:cubicBezTo>
                      <a:pt x="7263" y="172"/>
                      <a:pt x="5105" y="252"/>
                      <a:pt x="2954" y="252"/>
                    </a:cubicBezTo>
                    <a:cubicBezTo>
                      <a:pt x="2068" y="252"/>
                      <a:pt x="1184" y="239"/>
                      <a:pt x="302" y="212"/>
                    </a:cubicBezTo>
                    <a:lnTo>
                      <a:pt x="0" y="696"/>
                    </a:lnTo>
                    <a:cubicBezTo>
                      <a:pt x="1049" y="737"/>
                      <a:pt x="2097" y="757"/>
                      <a:pt x="3145" y="757"/>
                    </a:cubicBezTo>
                    <a:cubicBezTo>
                      <a:pt x="5242" y="757"/>
                      <a:pt x="7339" y="676"/>
                      <a:pt x="9436" y="515"/>
                    </a:cubicBezTo>
                    <a:cubicBezTo>
                      <a:pt x="9436" y="364"/>
                      <a:pt x="9436" y="182"/>
                      <a:pt x="94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9"/>
              <p:cNvSpPr/>
              <p:nvPr/>
            </p:nvSpPr>
            <p:spPr>
              <a:xfrm>
                <a:off x="3829890" y="4453203"/>
                <a:ext cx="211321" cy="13326"/>
              </a:xfrm>
              <a:custGeom>
                <a:rect b="b" l="l" r="r" t="t"/>
                <a:pathLst>
                  <a:path extrusionOk="0" h="515" w="8167">
                    <a:moveTo>
                      <a:pt x="333" y="1"/>
                    </a:moveTo>
                    <a:lnTo>
                      <a:pt x="0" y="485"/>
                    </a:lnTo>
                    <a:lnTo>
                      <a:pt x="8166" y="515"/>
                    </a:lnTo>
                    <a:cubicBezTo>
                      <a:pt x="8045" y="303"/>
                      <a:pt x="7894" y="152"/>
                      <a:pt x="77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9"/>
              <p:cNvSpPr/>
              <p:nvPr/>
            </p:nvSpPr>
            <p:spPr>
              <a:xfrm>
                <a:off x="3937892" y="4687190"/>
                <a:ext cx="125235" cy="111935"/>
              </a:xfrm>
              <a:custGeom>
                <a:rect b="b" l="l" r="r" t="t"/>
                <a:pathLst>
                  <a:path extrusionOk="0" h="4326" w="4840">
                    <a:moveTo>
                      <a:pt x="3660" y="1"/>
                    </a:moveTo>
                    <a:lnTo>
                      <a:pt x="0" y="696"/>
                    </a:lnTo>
                    <a:lnTo>
                      <a:pt x="1089" y="4326"/>
                    </a:lnTo>
                    <a:lnTo>
                      <a:pt x="4839" y="3176"/>
                    </a:lnTo>
                    <a:lnTo>
                      <a:pt x="4597" y="2451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9"/>
              <p:cNvSpPr/>
              <p:nvPr/>
            </p:nvSpPr>
            <p:spPr>
              <a:xfrm>
                <a:off x="3849451" y="4436643"/>
                <a:ext cx="125235" cy="72942"/>
              </a:xfrm>
              <a:custGeom>
                <a:rect b="b" l="l" r="r" t="t"/>
                <a:pathLst>
                  <a:path extrusionOk="0" h="2819" w="4840">
                    <a:moveTo>
                      <a:pt x="3749" y="1"/>
                    </a:moveTo>
                    <a:cubicBezTo>
                      <a:pt x="2721" y="1"/>
                      <a:pt x="1693" y="91"/>
                      <a:pt x="666" y="248"/>
                    </a:cubicBezTo>
                    <a:cubicBezTo>
                      <a:pt x="0" y="1457"/>
                      <a:pt x="182" y="2818"/>
                      <a:pt x="1210" y="2818"/>
                    </a:cubicBezTo>
                    <a:cubicBezTo>
                      <a:pt x="2541" y="2818"/>
                      <a:pt x="2722" y="2667"/>
                      <a:pt x="3358" y="1306"/>
                    </a:cubicBezTo>
                    <a:cubicBezTo>
                      <a:pt x="3660" y="701"/>
                      <a:pt x="4174" y="248"/>
                      <a:pt x="4840" y="36"/>
                    </a:cubicBezTo>
                    <a:cubicBezTo>
                      <a:pt x="4476" y="12"/>
                      <a:pt x="4112" y="1"/>
                      <a:pt x="3749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9"/>
              <p:cNvSpPr/>
              <p:nvPr/>
            </p:nvSpPr>
            <p:spPr>
              <a:xfrm>
                <a:off x="3834573" y="4326777"/>
                <a:ext cx="79074" cy="114730"/>
              </a:xfrm>
              <a:custGeom>
                <a:rect b="b" l="l" r="r" t="t"/>
                <a:pathLst>
                  <a:path extrusionOk="0" h="4434" w="3056">
                    <a:moveTo>
                      <a:pt x="2113" y="0"/>
                    </a:moveTo>
                    <a:cubicBezTo>
                      <a:pt x="2048" y="0"/>
                      <a:pt x="1980" y="6"/>
                      <a:pt x="1906" y="17"/>
                    </a:cubicBezTo>
                    <a:cubicBezTo>
                      <a:pt x="787" y="199"/>
                      <a:pt x="636" y="562"/>
                      <a:pt x="575" y="653"/>
                    </a:cubicBezTo>
                    <a:cubicBezTo>
                      <a:pt x="303" y="925"/>
                      <a:pt x="122" y="1318"/>
                      <a:pt x="92" y="1711"/>
                    </a:cubicBezTo>
                    <a:cubicBezTo>
                      <a:pt x="1" y="2134"/>
                      <a:pt x="122" y="2588"/>
                      <a:pt x="394" y="2921"/>
                    </a:cubicBezTo>
                    <a:cubicBezTo>
                      <a:pt x="273" y="2709"/>
                      <a:pt x="213" y="2467"/>
                      <a:pt x="243" y="2225"/>
                    </a:cubicBezTo>
                    <a:cubicBezTo>
                      <a:pt x="273" y="1983"/>
                      <a:pt x="364" y="1772"/>
                      <a:pt x="545" y="1590"/>
                    </a:cubicBezTo>
                    <a:lnTo>
                      <a:pt x="545" y="1590"/>
                    </a:lnTo>
                    <a:cubicBezTo>
                      <a:pt x="454" y="1802"/>
                      <a:pt x="454" y="2044"/>
                      <a:pt x="515" y="2255"/>
                    </a:cubicBezTo>
                    <a:cubicBezTo>
                      <a:pt x="575" y="2497"/>
                      <a:pt x="606" y="2709"/>
                      <a:pt x="606" y="2951"/>
                    </a:cubicBezTo>
                    <a:cubicBezTo>
                      <a:pt x="575" y="3102"/>
                      <a:pt x="485" y="3254"/>
                      <a:pt x="454" y="3435"/>
                    </a:cubicBezTo>
                    <a:cubicBezTo>
                      <a:pt x="364" y="3768"/>
                      <a:pt x="454" y="4131"/>
                      <a:pt x="696" y="4373"/>
                    </a:cubicBezTo>
                    <a:cubicBezTo>
                      <a:pt x="666" y="4161"/>
                      <a:pt x="696" y="3949"/>
                      <a:pt x="757" y="3737"/>
                    </a:cubicBezTo>
                    <a:cubicBezTo>
                      <a:pt x="757" y="3919"/>
                      <a:pt x="817" y="4070"/>
                      <a:pt x="908" y="4161"/>
                    </a:cubicBezTo>
                    <a:cubicBezTo>
                      <a:pt x="999" y="4282"/>
                      <a:pt x="1120" y="4373"/>
                      <a:pt x="1241" y="4433"/>
                    </a:cubicBezTo>
                    <a:cubicBezTo>
                      <a:pt x="1211" y="4312"/>
                      <a:pt x="1211" y="4191"/>
                      <a:pt x="1241" y="4070"/>
                    </a:cubicBezTo>
                    <a:cubicBezTo>
                      <a:pt x="1309" y="4206"/>
                      <a:pt x="1428" y="4274"/>
                      <a:pt x="1560" y="4274"/>
                    </a:cubicBezTo>
                    <a:cubicBezTo>
                      <a:pt x="1604" y="4274"/>
                      <a:pt x="1649" y="4267"/>
                      <a:pt x="1695" y="4252"/>
                    </a:cubicBezTo>
                    <a:cubicBezTo>
                      <a:pt x="1846" y="4191"/>
                      <a:pt x="1997" y="4100"/>
                      <a:pt x="2118" y="3949"/>
                    </a:cubicBezTo>
                    <a:cubicBezTo>
                      <a:pt x="2269" y="3828"/>
                      <a:pt x="2420" y="3737"/>
                      <a:pt x="2572" y="3707"/>
                    </a:cubicBezTo>
                    <a:cubicBezTo>
                      <a:pt x="2662" y="3707"/>
                      <a:pt x="2783" y="3707"/>
                      <a:pt x="2844" y="3647"/>
                    </a:cubicBezTo>
                    <a:cubicBezTo>
                      <a:pt x="2844" y="3616"/>
                      <a:pt x="2874" y="3586"/>
                      <a:pt x="2874" y="3556"/>
                    </a:cubicBezTo>
                    <a:cubicBezTo>
                      <a:pt x="3025" y="3133"/>
                      <a:pt x="3025" y="2679"/>
                      <a:pt x="2935" y="2255"/>
                    </a:cubicBezTo>
                    <a:cubicBezTo>
                      <a:pt x="2814" y="1862"/>
                      <a:pt x="2632" y="1469"/>
                      <a:pt x="2360" y="1167"/>
                    </a:cubicBezTo>
                    <a:cubicBezTo>
                      <a:pt x="2261" y="1043"/>
                      <a:pt x="2142" y="940"/>
                      <a:pt x="2004" y="890"/>
                    </a:cubicBezTo>
                    <a:lnTo>
                      <a:pt x="2004" y="890"/>
                    </a:lnTo>
                    <a:lnTo>
                      <a:pt x="3056" y="1167"/>
                    </a:lnTo>
                    <a:cubicBezTo>
                      <a:pt x="3056" y="1167"/>
                      <a:pt x="3056" y="0"/>
                      <a:pt x="21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9"/>
              <p:cNvSpPr/>
              <p:nvPr/>
            </p:nvSpPr>
            <p:spPr>
              <a:xfrm>
                <a:off x="3887798" y="4383547"/>
                <a:ext cx="42280" cy="78298"/>
              </a:xfrm>
              <a:custGeom>
                <a:rect b="b" l="l" r="r" t="t"/>
                <a:pathLst>
                  <a:path extrusionOk="0" h="3026" w="1634">
                    <a:moveTo>
                      <a:pt x="212" y="1"/>
                    </a:moveTo>
                    <a:lnTo>
                      <a:pt x="0" y="2935"/>
                    </a:lnTo>
                    <a:lnTo>
                      <a:pt x="1634" y="3025"/>
                    </a:lnTo>
                    <a:lnTo>
                      <a:pt x="1452" y="666"/>
                    </a:lnTo>
                    <a:lnTo>
                      <a:pt x="212" y="1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9"/>
              <p:cNvSpPr/>
              <p:nvPr/>
            </p:nvSpPr>
            <p:spPr>
              <a:xfrm>
                <a:off x="3848752" y="4324863"/>
                <a:ext cx="113410" cy="99024"/>
              </a:xfrm>
              <a:custGeom>
                <a:rect b="b" l="l" r="r" t="t"/>
                <a:pathLst>
                  <a:path extrusionOk="0" h="3827" w="4383">
                    <a:moveTo>
                      <a:pt x="2118" y="0"/>
                    </a:moveTo>
                    <a:cubicBezTo>
                      <a:pt x="967" y="0"/>
                      <a:pt x="0" y="1146"/>
                      <a:pt x="390" y="2390"/>
                    </a:cubicBezTo>
                    <a:cubicBezTo>
                      <a:pt x="481" y="2723"/>
                      <a:pt x="602" y="3055"/>
                      <a:pt x="753" y="3358"/>
                    </a:cubicBezTo>
                    <a:cubicBezTo>
                      <a:pt x="784" y="3479"/>
                      <a:pt x="844" y="3569"/>
                      <a:pt x="935" y="3630"/>
                    </a:cubicBezTo>
                    <a:cubicBezTo>
                      <a:pt x="1055" y="3763"/>
                      <a:pt x="1210" y="3826"/>
                      <a:pt x="1432" y="3826"/>
                    </a:cubicBezTo>
                    <a:cubicBezTo>
                      <a:pt x="1713" y="3826"/>
                      <a:pt x="2101" y="3725"/>
                      <a:pt x="2659" y="3539"/>
                    </a:cubicBezTo>
                    <a:cubicBezTo>
                      <a:pt x="4201" y="3055"/>
                      <a:pt x="4383" y="938"/>
                      <a:pt x="2961" y="212"/>
                    </a:cubicBezTo>
                    <a:cubicBezTo>
                      <a:pt x="2680" y="66"/>
                      <a:pt x="2394" y="0"/>
                      <a:pt x="2118" y="0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9"/>
              <p:cNvSpPr/>
              <p:nvPr/>
            </p:nvSpPr>
            <p:spPr>
              <a:xfrm>
                <a:off x="3913621" y="4358500"/>
                <a:ext cx="27195" cy="31361"/>
              </a:xfrm>
              <a:custGeom>
                <a:rect b="b" l="l" r="r" t="t"/>
                <a:pathLst>
                  <a:path extrusionOk="0" h="1212" w="1051">
                    <a:moveTo>
                      <a:pt x="384" y="1"/>
                    </a:moveTo>
                    <a:cubicBezTo>
                      <a:pt x="159" y="1"/>
                      <a:pt x="1" y="334"/>
                      <a:pt x="1" y="334"/>
                    </a:cubicBezTo>
                    <a:lnTo>
                      <a:pt x="182" y="1211"/>
                    </a:lnTo>
                    <a:cubicBezTo>
                      <a:pt x="195" y="1212"/>
                      <a:pt x="207" y="1212"/>
                      <a:pt x="220" y="1212"/>
                    </a:cubicBezTo>
                    <a:cubicBezTo>
                      <a:pt x="770" y="1212"/>
                      <a:pt x="1050" y="567"/>
                      <a:pt x="666" y="183"/>
                    </a:cubicBezTo>
                    <a:cubicBezTo>
                      <a:pt x="566" y="49"/>
                      <a:pt x="470" y="1"/>
                      <a:pt x="384" y="1"/>
                    </a:cubicBezTo>
                    <a:close/>
                  </a:path>
                </a:pathLst>
              </a:custGeom>
              <a:solidFill>
                <a:srgbClr val="E7A2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9"/>
              <p:cNvSpPr/>
              <p:nvPr/>
            </p:nvSpPr>
            <p:spPr>
              <a:xfrm>
                <a:off x="3856489" y="4320671"/>
                <a:ext cx="137758" cy="112220"/>
              </a:xfrm>
              <a:custGeom>
                <a:rect b="b" l="l" r="r" t="t"/>
                <a:pathLst>
                  <a:path extrusionOk="0" h="4337" w="5324">
                    <a:moveTo>
                      <a:pt x="2387" y="0"/>
                    </a:moveTo>
                    <a:cubicBezTo>
                      <a:pt x="2330" y="0"/>
                      <a:pt x="2270" y="4"/>
                      <a:pt x="2209" y="11"/>
                    </a:cubicBezTo>
                    <a:cubicBezTo>
                      <a:pt x="1815" y="42"/>
                      <a:pt x="1422" y="132"/>
                      <a:pt x="1059" y="253"/>
                    </a:cubicBezTo>
                    <a:cubicBezTo>
                      <a:pt x="817" y="374"/>
                      <a:pt x="575" y="435"/>
                      <a:pt x="303" y="495"/>
                    </a:cubicBezTo>
                    <a:cubicBezTo>
                      <a:pt x="152" y="586"/>
                      <a:pt x="31" y="647"/>
                      <a:pt x="1" y="828"/>
                    </a:cubicBezTo>
                    <a:cubicBezTo>
                      <a:pt x="1" y="979"/>
                      <a:pt x="91" y="1161"/>
                      <a:pt x="212" y="1282"/>
                    </a:cubicBezTo>
                    <a:cubicBezTo>
                      <a:pt x="424" y="1433"/>
                      <a:pt x="666" y="1524"/>
                      <a:pt x="908" y="1554"/>
                    </a:cubicBezTo>
                    <a:cubicBezTo>
                      <a:pt x="1029" y="1584"/>
                      <a:pt x="1180" y="1584"/>
                      <a:pt x="1301" y="1645"/>
                    </a:cubicBezTo>
                    <a:cubicBezTo>
                      <a:pt x="1422" y="1675"/>
                      <a:pt x="1543" y="1766"/>
                      <a:pt x="1573" y="1887"/>
                    </a:cubicBezTo>
                    <a:cubicBezTo>
                      <a:pt x="1634" y="2098"/>
                      <a:pt x="1573" y="2340"/>
                      <a:pt x="1452" y="2491"/>
                    </a:cubicBezTo>
                    <a:cubicBezTo>
                      <a:pt x="1362" y="2673"/>
                      <a:pt x="1301" y="2945"/>
                      <a:pt x="1452" y="3096"/>
                    </a:cubicBezTo>
                    <a:lnTo>
                      <a:pt x="1815" y="2491"/>
                    </a:lnTo>
                    <a:lnTo>
                      <a:pt x="1815" y="2491"/>
                    </a:lnTo>
                    <a:cubicBezTo>
                      <a:pt x="1785" y="2733"/>
                      <a:pt x="1755" y="2975"/>
                      <a:pt x="1725" y="3217"/>
                    </a:cubicBezTo>
                    <a:cubicBezTo>
                      <a:pt x="1694" y="3338"/>
                      <a:pt x="1694" y="3490"/>
                      <a:pt x="1755" y="3611"/>
                    </a:cubicBezTo>
                    <a:cubicBezTo>
                      <a:pt x="1815" y="3762"/>
                      <a:pt x="1936" y="3883"/>
                      <a:pt x="2088" y="3943"/>
                    </a:cubicBezTo>
                    <a:cubicBezTo>
                      <a:pt x="2148" y="4004"/>
                      <a:pt x="2239" y="4064"/>
                      <a:pt x="2329" y="4064"/>
                    </a:cubicBezTo>
                    <a:cubicBezTo>
                      <a:pt x="2346" y="4070"/>
                      <a:pt x="2363" y="4072"/>
                      <a:pt x="2380" y="4072"/>
                    </a:cubicBezTo>
                    <a:cubicBezTo>
                      <a:pt x="2460" y="4072"/>
                      <a:pt x="2547" y="4018"/>
                      <a:pt x="2571" y="3943"/>
                    </a:cubicBezTo>
                    <a:lnTo>
                      <a:pt x="2571" y="3943"/>
                    </a:lnTo>
                    <a:cubicBezTo>
                      <a:pt x="2541" y="4125"/>
                      <a:pt x="2450" y="4246"/>
                      <a:pt x="2299" y="4336"/>
                    </a:cubicBezTo>
                    <a:cubicBezTo>
                      <a:pt x="2662" y="4246"/>
                      <a:pt x="3025" y="4155"/>
                      <a:pt x="3388" y="4064"/>
                    </a:cubicBezTo>
                    <a:lnTo>
                      <a:pt x="3388" y="4064"/>
                    </a:lnTo>
                    <a:cubicBezTo>
                      <a:pt x="3358" y="4125"/>
                      <a:pt x="3297" y="4215"/>
                      <a:pt x="3267" y="4246"/>
                    </a:cubicBezTo>
                    <a:cubicBezTo>
                      <a:pt x="3872" y="4246"/>
                      <a:pt x="4447" y="3883"/>
                      <a:pt x="4719" y="3338"/>
                    </a:cubicBezTo>
                    <a:cubicBezTo>
                      <a:pt x="4810" y="3459"/>
                      <a:pt x="4840" y="3611"/>
                      <a:pt x="4810" y="3792"/>
                    </a:cubicBezTo>
                    <a:cubicBezTo>
                      <a:pt x="5021" y="3580"/>
                      <a:pt x="5142" y="3278"/>
                      <a:pt x="5142" y="2975"/>
                    </a:cubicBezTo>
                    <a:cubicBezTo>
                      <a:pt x="5142" y="2794"/>
                      <a:pt x="5021" y="2582"/>
                      <a:pt x="4870" y="2491"/>
                    </a:cubicBezTo>
                    <a:cubicBezTo>
                      <a:pt x="5021" y="2491"/>
                      <a:pt x="5203" y="2552"/>
                      <a:pt x="5293" y="2673"/>
                    </a:cubicBezTo>
                    <a:cubicBezTo>
                      <a:pt x="5324" y="2522"/>
                      <a:pt x="5233" y="2340"/>
                      <a:pt x="5082" y="2250"/>
                    </a:cubicBezTo>
                    <a:cubicBezTo>
                      <a:pt x="4931" y="2189"/>
                      <a:pt x="4779" y="2129"/>
                      <a:pt x="4598" y="2098"/>
                    </a:cubicBezTo>
                    <a:cubicBezTo>
                      <a:pt x="4416" y="2068"/>
                      <a:pt x="4265" y="2008"/>
                      <a:pt x="4144" y="1887"/>
                    </a:cubicBezTo>
                    <a:cubicBezTo>
                      <a:pt x="3963" y="1675"/>
                      <a:pt x="3842" y="1433"/>
                      <a:pt x="3781" y="1130"/>
                    </a:cubicBezTo>
                    <a:cubicBezTo>
                      <a:pt x="3639" y="818"/>
                      <a:pt x="3258" y="0"/>
                      <a:pt x="23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9"/>
              <p:cNvSpPr/>
              <p:nvPr/>
            </p:nvSpPr>
            <p:spPr>
              <a:xfrm>
                <a:off x="3731746" y="4536753"/>
                <a:ext cx="111469" cy="257120"/>
              </a:xfrm>
              <a:custGeom>
                <a:rect b="b" l="l" r="r" t="t"/>
                <a:pathLst>
                  <a:path extrusionOk="0" h="9937" w="4308">
                    <a:moveTo>
                      <a:pt x="4247" y="0"/>
                    </a:moveTo>
                    <a:cubicBezTo>
                      <a:pt x="4217" y="0"/>
                      <a:pt x="4187" y="23"/>
                      <a:pt x="4187" y="68"/>
                    </a:cubicBezTo>
                    <a:cubicBezTo>
                      <a:pt x="3975" y="1792"/>
                      <a:pt x="3914" y="4091"/>
                      <a:pt x="2977" y="5603"/>
                    </a:cubicBezTo>
                    <a:cubicBezTo>
                      <a:pt x="2039" y="7115"/>
                      <a:pt x="950" y="8386"/>
                      <a:pt x="43" y="9837"/>
                    </a:cubicBezTo>
                    <a:cubicBezTo>
                      <a:pt x="1" y="9879"/>
                      <a:pt x="47" y="9936"/>
                      <a:pt x="89" y="9936"/>
                    </a:cubicBezTo>
                    <a:cubicBezTo>
                      <a:pt x="107" y="9936"/>
                      <a:pt x="125" y="9925"/>
                      <a:pt x="134" y="9898"/>
                    </a:cubicBezTo>
                    <a:cubicBezTo>
                      <a:pt x="1132" y="8325"/>
                      <a:pt x="2705" y="6813"/>
                      <a:pt x="3430" y="5119"/>
                    </a:cubicBezTo>
                    <a:cubicBezTo>
                      <a:pt x="4096" y="3667"/>
                      <a:pt x="4096" y="1641"/>
                      <a:pt x="4308" y="68"/>
                    </a:cubicBezTo>
                    <a:cubicBezTo>
                      <a:pt x="4308" y="23"/>
                      <a:pt x="4277" y="0"/>
                      <a:pt x="4247" y="0"/>
                    </a:cubicBezTo>
                    <a:close/>
                  </a:path>
                </a:pathLst>
              </a:custGeom>
              <a:solidFill>
                <a:srgbClr val="251C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9"/>
              <p:cNvSpPr/>
              <p:nvPr/>
            </p:nvSpPr>
            <p:spPr>
              <a:xfrm>
                <a:off x="3861975" y="4374180"/>
                <a:ext cx="20364" cy="802"/>
              </a:xfrm>
              <a:custGeom>
                <a:rect b="b" l="l" r="r" t="t"/>
                <a:pathLst>
                  <a:path extrusionOk="0" fill="none" h="31" w="787">
                    <a:moveTo>
                      <a:pt x="0" y="30"/>
                    </a:moveTo>
                    <a:cubicBezTo>
                      <a:pt x="273" y="0"/>
                      <a:pt x="515" y="0"/>
                      <a:pt x="787" y="30"/>
                    </a:cubicBezTo>
                  </a:path>
                </a:pathLst>
              </a:custGeom>
              <a:noFill/>
              <a:ln cap="rnd" cmpd="sng" w="30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9"/>
              <p:cNvSpPr/>
              <p:nvPr/>
            </p:nvSpPr>
            <p:spPr>
              <a:xfrm>
                <a:off x="3857265" y="4385902"/>
                <a:ext cx="12549" cy="25073"/>
              </a:xfrm>
              <a:custGeom>
                <a:rect b="b" l="l" r="r" t="t"/>
                <a:pathLst>
                  <a:path extrusionOk="0" h="969" w="485">
                    <a:moveTo>
                      <a:pt x="122" y="1"/>
                    </a:moveTo>
                    <a:lnTo>
                      <a:pt x="1" y="969"/>
                    </a:lnTo>
                    <a:cubicBezTo>
                      <a:pt x="1" y="969"/>
                      <a:pt x="455" y="757"/>
                      <a:pt x="485" y="757"/>
                    </a:cubicBezTo>
                    <a:lnTo>
                      <a:pt x="455" y="727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9"/>
              <p:cNvSpPr/>
              <p:nvPr/>
            </p:nvSpPr>
            <p:spPr>
              <a:xfrm>
                <a:off x="3573210" y="4494059"/>
                <a:ext cx="299736" cy="458453"/>
              </a:xfrm>
              <a:custGeom>
                <a:rect b="b" l="l" r="r" t="t"/>
                <a:pathLst>
                  <a:path extrusionOk="0" h="17718" w="11584">
                    <a:moveTo>
                      <a:pt x="4133" y="0"/>
                    </a:moveTo>
                    <a:cubicBezTo>
                      <a:pt x="3953" y="0"/>
                      <a:pt x="3775" y="27"/>
                      <a:pt x="3599" y="85"/>
                    </a:cubicBezTo>
                    <a:cubicBezTo>
                      <a:pt x="0" y="1295"/>
                      <a:pt x="787" y="17385"/>
                      <a:pt x="787" y="17385"/>
                    </a:cubicBezTo>
                    <a:lnTo>
                      <a:pt x="2208" y="17718"/>
                    </a:lnTo>
                    <a:lnTo>
                      <a:pt x="4113" y="8826"/>
                    </a:lnTo>
                    <a:lnTo>
                      <a:pt x="8196" y="15147"/>
                    </a:lnTo>
                    <a:lnTo>
                      <a:pt x="11584" y="10368"/>
                    </a:lnTo>
                    <a:cubicBezTo>
                      <a:pt x="11584" y="10368"/>
                      <a:pt x="7617" y="0"/>
                      <a:pt x="4133" y="0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9"/>
              <p:cNvSpPr/>
              <p:nvPr/>
            </p:nvSpPr>
            <p:spPr>
              <a:xfrm>
                <a:off x="3565369" y="4493205"/>
                <a:ext cx="313838" cy="402175"/>
              </a:xfrm>
              <a:custGeom>
                <a:rect b="b" l="l" r="r" t="t"/>
                <a:pathLst>
                  <a:path extrusionOk="0" h="15543" w="12129">
                    <a:moveTo>
                      <a:pt x="4390" y="1"/>
                    </a:moveTo>
                    <a:cubicBezTo>
                      <a:pt x="4246" y="1"/>
                      <a:pt x="4103" y="19"/>
                      <a:pt x="3963" y="58"/>
                    </a:cubicBezTo>
                    <a:cubicBezTo>
                      <a:pt x="545" y="1025"/>
                      <a:pt x="1" y="15422"/>
                      <a:pt x="1" y="15422"/>
                    </a:cubicBezTo>
                    <a:lnTo>
                      <a:pt x="3388" y="15543"/>
                    </a:lnTo>
                    <a:lnTo>
                      <a:pt x="4840" y="8284"/>
                    </a:lnTo>
                    <a:lnTo>
                      <a:pt x="9074" y="14424"/>
                    </a:lnTo>
                    <a:lnTo>
                      <a:pt x="12129" y="10069"/>
                    </a:lnTo>
                    <a:cubicBezTo>
                      <a:pt x="12129" y="10069"/>
                      <a:pt x="7762" y="1"/>
                      <a:pt x="4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9"/>
              <p:cNvSpPr/>
              <p:nvPr/>
            </p:nvSpPr>
            <p:spPr>
              <a:xfrm>
                <a:off x="3689802" y="4568243"/>
                <a:ext cx="233237" cy="406186"/>
              </a:xfrm>
              <a:custGeom>
                <a:rect b="b" l="l" r="r" t="t"/>
                <a:pathLst>
                  <a:path extrusionOk="0" h="15698" w="9014">
                    <a:moveTo>
                      <a:pt x="3811" y="1"/>
                    </a:moveTo>
                    <a:lnTo>
                      <a:pt x="1" y="6140"/>
                    </a:lnTo>
                    <a:cubicBezTo>
                      <a:pt x="1" y="6140"/>
                      <a:pt x="3388" y="13641"/>
                      <a:pt x="4356" y="14518"/>
                    </a:cubicBezTo>
                    <a:cubicBezTo>
                      <a:pt x="5324" y="15425"/>
                      <a:pt x="7380" y="15697"/>
                      <a:pt x="9013" y="15697"/>
                    </a:cubicBezTo>
                    <a:lnTo>
                      <a:pt x="3811" y="1"/>
                    </a:lnTo>
                    <a:close/>
                  </a:path>
                </a:pathLst>
              </a:custGeom>
              <a:solidFill>
                <a:srgbClr val="1C1C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9"/>
              <p:cNvSpPr/>
              <p:nvPr/>
            </p:nvSpPr>
            <p:spPr>
              <a:xfrm>
                <a:off x="3494938" y="4926663"/>
                <a:ext cx="137758" cy="71234"/>
              </a:xfrm>
              <a:custGeom>
                <a:rect b="b" l="l" r="r" t="t"/>
                <a:pathLst>
                  <a:path extrusionOk="0" h="2753" w="5324">
                    <a:moveTo>
                      <a:pt x="5233" y="1"/>
                    </a:moveTo>
                    <a:lnTo>
                      <a:pt x="2995" y="333"/>
                    </a:lnTo>
                    <a:lnTo>
                      <a:pt x="3055" y="1089"/>
                    </a:lnTo>
                    <a:cubicBezTo>
                      <a:pt x="2813" y="1150"/>
                      <a:pt x="243" y="1785"/>
                      <a:pt x="122" y="2148"/>
                    </a:cubicBezTo>
                    <a:cubicBezTo>
                      <a:pt x="1" y="2511"/>
                      <a:pt x="5324" y="2753"/>
                      <a:pt x="5324" y="2753"/>
                    </a:cubicBezTo>
                    <a:lnTo>
                      <a:pt x="52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9"/>
              <p:cNvSpPr/>
              <p:nvPr/>
            </p:nvSpPr>
            <p:spPr>
              <a:xfrm>
                <a:off x="3625632" y="4520943"/>
                <a:ext cx="436692" cy="448000"/>
              </a:xfrm>
              <a:custGeom>
                <a:rect b="b" l="l" r="r" t="t"/>
                <a:pathLst>
                  <a:path extrusionOk="0" h="17314" w="16877">
                    <a:moveTo>
                      <a:pt x="7573" y="0"/>
                    </a:moveTo>
                    <a:cubicBezTo>
                      <a:pt x="7479" y="0"/>
                      <a:pt x="7385" y="5"/>
                      <a:pt x="7289" y="14"/>
                    </a:cubicBezTo>
                    <a:cubicBezTo>
                      <a:pt x="1664" y="558"/>
                      <a:pt x="1" y="16588"/>
                      <a:pt x="1" y="16588"/>
                    </a:cubicBezTo>
                    <a:lnTo>
                      <a:pt x="1089" y="17314"/>
                    </a:lnTo>
                    <a:lnTo>
                      <a:pt x="7078" y="7000"/>
                    </a:lnTo>
                    <a:lnTo>
                      <a:pt x="9376" y="16648"/>
                    </a:lnTo>
                    <a:lnTo>
                      <a:pt x="16877" y="15590"/>
                    </a:lnTo>
                    <a:cubicBezTo>
                      <a:pt x="16847" y="15293"/>
                      <a:pt x="13047" y="0"/>
                      <a:pt x="7573" y="0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9"/>
              <p:cNvSpPr/>
              <p:nvPr/>
            </p:nvSpPr>
            <p:spPr>
              <a:xfrm>
                <a:off x="3618594" y="4520943"/>
                <a:ext cx="443730" cy="430017"/>
              </a:xfrm>
              <a:custGeom>
                <a:rect b="b" l="l" r="r" t="t"/>
                <a:pathLst>
                  <a:path extrusionOk="0" h="16619" w="17149">
                    <a:moveTo>
                      <a:pt x="7845" y="0"/>
                    </a:moveTo>
                    <a:cubicBezTo>
                      <a:pt x="7751" y="0"/>
                      <a:pt x="7657" y="5"/>
                      <a:pt x="7561" y="14"/>
                    </a:cubicBezTo>
                    <a:cubicBezTo>
                      <a:pt x="1936" y="558"/>
                      <a:pt x="0" y="15076"/>
                      <a:pt x="0" y="15076"/>
                    </a:cubicBezTo>
                    <a:lnTo>
                      <a:pt x="3872" y="16043"/>
                    </a:lnTo>
                    <a:lnTo>
                      <a:pt x="6594" y="9511"/>
                    </a:lnTo>
                    <a:cubicBezTo>
                      <a:pt x="7289" y="13503"/>
                      <a:pt x="8287" y="15953"/>
                      <a:pt x="9648" y="16618"/>
                    </a:cubicBezTo>
                    <a:lnTo>
                      <a:pt x="17149" y="15590"/>
                    </a:lnTo>
                    <a:cubicBezTo>
                      <a:pt x="17119" y="15293"/>
                      <a:pt x="13319" y="0"/>
                      <a:pt x="7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9"/>
              <p:cNvSpPr/>
              <p:nvPr/>
            </p:nvSpPr>
            <p:spPr>
              <a:xfrm>
                <a:off x="3793095" y="4584673"/>
                <a:ext cx="308378" cy="390945"/>
              </a:xfrm>
              <a:custGeom>
                <a:rect b="b" l="l" r="r" t="t"/>
                <a:pathLst>
                  <a:path extrusionOk="0" h="15109" w="11918">
                    <a:moveTo>
                      <a:pt x="5112" y="1"/>
                    </a:moveTo>
                    <a:lnTo>
                      <a:pt x="5021" y="122"/>
                    </a:lnTo>
                    <a:lnTo>
                      <a:pt x="3842" y="1906"/>
                    </a:lnTo>
                    <a:lnTo>
                      <a:pt x="3449" y="2451"/>
                    </a:lnTo>
                    <a:lnTo>
                      <a:pt x="1" y="7592"/>
                    </a:lnTo>
                    <a:cubicBezTo>
                      <a:pt x="1" y="7592"/>
                      <a:pt x="1241" y="11917"/>
                      <a:pt x="1785" y="13127"/>
                    </a:cubicBezTo>
                    <a:cubicBezTo>
                      <a:pt x="1846" y="13218"/>
                      <a:pt x="1906" y="13308"/>
                      <a:pt x="1967" y="13399"/>
                    </a:cubicBezTo>
                    <a:cubicBezTo>
                      <a:pt x="2333" y="13791"/>
                      <a:pt x="2969" y="15109"/>
                      <a:pt x="5945" y="15109"/>
                    </a:cubicBezTo>
                    <a:cubicBezTo>
                      <a:pt x="6413" y="15109"/>
                      <a:pt x="6939" y="15076"/>
                      <a:pt x="7532" y="15002"/>
                    </a:cubicBezTo>
                    <a:cubicBezTo>
                      <a:pt x="8227" y="14911"/>
                      <a:pt x="8863" y="14730"/>
                      <a:pt x="9467" y="14427"/>
                    </a:cubicBezTo>
                    <a:cubicBezTo>
                      <a:pt x="9649" y="14337"/>
                      <a:pt x="9800" y="14246"/>
                      <a:pt x="9951" y="14125"/>
                    </a:cubicBezTo>
                    <a:cubicBezTo>
                      <a:pt x="11917" y="12764"/>
                      <a:pt x="11857" y="10223"/>
                      <a:pt x="11464" y="9104"/>
                    </a:cubicBezTo>
                    <a:lnTo>
                      <a:pt x="10193" y="6413"/>
                    </a:lnTo>
                    <a:lnTo>
                      <a:pt x="10163" y="6382"/>
                    </a:lnTo>
                    <a:cubicBezTo>
                      <a:pt x="10163" y="6382"/>
                      <a:pt x="8983" y="6624"/>
                      <a:pt x="8923" y="6624"/>
                    </a:cubicBezTo>
                    <a:cubicBezTo>
                      <a:pt x="7985" y="4144"/>
                      <a:pt x="6655" y="2269"/>
                      <a:pt x="5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9"/>
              <p:cNvSpPr/>
              <p:nvPr/>
            </p:nvSpPr>
            <p:spPr>
              <a:xfrm>
                <a:off x="3660072" y="4566328"/>
                <a:ext cx="390531" cy="391670"/>
              </a:xfrm>
              <a:custGeom>
                <a:rect b="b" l="l" r="r" t="t"/>
                <a:pathLst>
                  <a:path extrusionOk="0" h="15137" w="15093">
                    <a:moveTo>
                      <a:pt x="5930" y="0"/>
                    </a:moveTo>
                    <a:cubicBezTo>
                      <a:pt x="4268" y="0"/>
                      <a:pt x="3498" y="2662"/>
                      <a:pt x="3025" y="3976"/>
                    </a:cubicBezTo>
                    <a:cubicBezTo>
                      <a:pt x="1845" y="7152"/>
                      <a:pt x="847" y="10418"/>
                      <a:pt x="0" y="13715"/>
                    </a:cubicBezTo>
                    <a:lnTo>
                      <a:pt x="514" y="13836"/>
                    </a:lnTo>
                    <a:cubicBezTo>
                      <a:pt x="1240" y="10932"/>
                      <a:pt x="2117" y="8059"/>
                      <a:pt x="3115" y="5246"/>
                    </a:cubicBezTo>
                    <a:cubicBezTo>
                      <a:pt x="3569" y="3976"/>
                      <a:pt x="3902" y="2373"/>
                      <a:pt x="4749" y="1315"/>
                    </a:cubicBezTo>
                    <a:cubicBezTo>
                      <a:pt x="5169" y="790"/>
                      <a:pt x="5587" y="580"/>
                      <a:pt x="5987" y="580"/>
                    </a:cubicBezTo>
                    <a:cubicBezTo>
                      <a:pt x="7087" y="580"/>
                      <a:pt x="8058" y="2162"/>
                      <a:pt x="8590" y="3160"/>
                    </a:cubicBezTo>
                    <a:cubicBezTo>
                      <a:pt x="8620" y="3220"/>
                      <a:pt x="8650" y="3281"/>
                      <a:pt x="8680" y="3341"/>
                    </a:cubicBezTo>
                    <a:cubicBezTo>
                      <a:pt x="9860" y="5640"/>
                      <a:pt x="10465" y="8180"/>
                      <a:pt x="11584" y="10509"/>
                    </a:cubicBezTo>
                    <a:cubicBezTo>
                      <a:pt x="12068" y="11537"/>
                      <a:pt x="12673" y="13019"/>
                      <a:pt x="13520" y="14108"/>
                    </a:cubicBezTo>
                    <a:cubicBezTo>
                      <a:pt x="13822" y="14501"/>
                      <a:pt x="14185" y="14864"/>
                      <a:pt x="14608" y="15136"/>
                    </a:cubicBezTo>
                    <a:cubicBezTo>
                      <a:pt x="14790" y="15046"/>
                      <a:pt x="14941" y="14955"/>
                      <a:pt x="15092" y="14834"/>
                    </a:cubicBezTo>
                    <a:cubicBezTo>
                      <a:pt x="14729" y="14652"/>
                      <a:pt x="14397" y="14380"/>
                      <a:pt x="14124" y="14048"/>
                    </a:cubicBezTo>
                    <a:cubicBezTo>
                      <a:pt x="13278" y="13049"/>
                      <a:pt x="12673" y="11568"/>
                      <a:pt x="12219" y="10630"/>
                    </a:cubicBezTo>
                    <a:cubicBezTo>
                      <a:pt x="11523" y="9178"/>
                      <a:pt x="10919" y="7666"/>
                      <a:pt x="10404" y="6124"/>
                    </a:cubicBezTo>
                    <a:cubicBezTo>
                      <a:pt x="10011" y="4914"/>
                      <a:pt x="9527" y="3734"/>
                      <a:pt x="8953" y="2585"/>
                    </a:cubicBezTo>
                    <a:cubicBezTo>
                      <a:pt x="8408" y="1557"/>
                      <a:pt x="7682" y="619"/>
                      <a:pt x="6745" y="196"/>
                    </a:cubicBezTo>
                    <a:cubicBezTo>
                      <a:pt x="6452" y="61"/>
                      <a:pt x="6181" y="0"/>
                      <a:pt x="5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9"/>
              <p:cNvSpPr/>
              <p:nvPr/>
            </p:nvSpPr>
            <p:spPr>
              <a:xfrm>
                <a:off x="3519985" y="4933701"/>
                <a:ext cx="151058" cy="81429"/>
              </a:xfrm>
              <a:custGeom>
                <a:rect b="b" l="l" r="r" t="t"/>
                <a:pathLst>
                  <a:path extrusionOk="0" h="3147" w="5838">
                    <a:moveTo>
                      <a:pt x="3660" y="1"/>
                    </a:moveTo>
                    <a:lnTo>
                      <a:pt x="3418" y="727"/>
                    </a:lnTo>
                    <a:cubicBezTo>
                      <a:pt x="3206" y="679"/>
                      <a:pt x="1572" y="411"/>
                      <a:pt x="737" y="411"/>
                    </a:cubicBezTo>
                    <a:cubicBezTo>
                      <a:pt x="503" y="411"/>
                      <a:pt x="332" y="432"/>
                      <a:pt x="273" y="485"/>
                    </a:cubicBezTo>
                    <a:cubicBezTo>
                      <a:pt x="1" y="757"/>
                      <a:pt x="4809" y="3146"/>
                      <a:pt x="4809" y="3146"/>
                    </a:cubicBezTo>
                    <a:lnTo>
                      <a:pt x="5838" y="60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9"/>
              <p:cNvSpPr/>
              <p:nvPr/>
            </p:nvSpPr>
            <p:spPr>
              <a:xfrm>
                <a:off x="3610754" y="4370247"/>
                <a:ext cx="100990" cy="211321"/>
              </a:xfrm>
              <a:custGeom>
                <a:rect b="b" l="l" r="r" t="t"/>
                <a:pathLst>
                  <a:path extrusionOk="0" h="8167" w="3903">
                    <a:moveTo>
                      <a:pt x="2179" y="1"/>
                    </a:moveTo>
                    <a:lnTo>
                      <a:pt x="1" y="3056"/>
                    </a:lnTo>
                    <a:lnTo>
                      <a:pt x="1150" y="8137"/>
                    </a:lnTo>
                    <a:lnTo>
                      <a:pt x="1483" y="8167"/>
                    </a:lnTo>
                    <a:lnTo>
                      <a:pt x="3902" y="5173"/>
                    </a:lnTo>
                    <a:cubicBezTo>
                      <a:pt x="3902" y="5173"/>
                      <a:pt x="2511" y="545"/>
                      <a:pt x="2420" y="273"/>
                    </a:cubicBezTo>
                    <a:cubicBezTo>
                      <a:pt x="2299" y="1"/>
                      <a:pt x="2179" y="1"/>
                      <a:pt x="21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3617818" y="4379640"/>
                <a:ext cx="95479" cy="201928"/>
              </a:xfrm>
              <a:custGeom>
                <a:rect b="b" l="l" r="r" t="t"/>
                <a:pathLst>
                  <a:path extrusionOk="0" h="7804" w="3690">
                    <a:moveTo>
                      <a:pt x="1845" y="1"/>
                    </a:moveTo>
                    <a:lnTo>
                      <a:pt x="0" y="2693"/>
                    </a:lnTo>
                    <a:lnTo>
                      <a:pt x="1210" y="7804"/>
                    </a:lnTo>
                    <a:lnTo>
                      <a:pt x="3690" y="5566"/>
                    </a:lnTo>
                    <a:lnTo>
                      <a:pt x="1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9"/>
              <p:cNvSpPr/>
              <p:nvPr/>
            </p:nvSpPr>
            <p:spPr>
              <a:xfrm>
                <a:off x="3617016" y="4377311"/>
                <a:ext cx="83783" cy="81403"/>
              </a:xfrm>
              <a:custGeom>
                <a:rect b="b" l="l" r="r" t="t"/>
                <a:pathLst>
                  <a:path extrusionOk="0" h="3146" w="3238">
                    <a:moveTo>
                      <a:pt x="2178" y="0"/>
                    </a:moveTo>
                    <a:lnTo>
                      <a:pt x="1" y="2873"/>
                    </a:lnTo>
                    <a:cubicBezTo>
                      <a:pt x="1" y="2873"/>
                      <a:pt x="3116" y="3145"/>
                      <a:pt x="3177" y="3145"/>
                    </a:cubicBezTo>
                    <a:cubicBezTo>
                      <a:pt x="3237" y="3145"/>
                      <a:pt x="2178" y="0"/>
                      <a:pt x="21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9"/>
              <p:cNvSpPr/>
              <p:nvPr/>
            </p:nvSpPr>
            <p:spPr>
              <a:xfrm>
                <a:off x="3614687" y="4380442"/>
                <a:ext cx="94703" cy="86888"/>
              </a:xfrm>
              <a:custGeom>
                <a:rect b="b" l="l" r="r" t="t"/>
                <a:pathLst>
                  <a:path extrusionOk="0" h="3358" w="3660">
                    <a:moveTo>
                      <a:pt x="2541" y="0"/>
                    </a:moveTo>
                    <a:lnTo>
                      <a:pt x="0" y="2813"/>
                    </a:lnTo>
                    <a:cubicBezTo>
                      <a:pt x="0" y="2813"/>
                      <a:pt x="272" y="3357"/>
                      <a:pt x="333" y="3357"/>
                    </a:cubicBezTo>
                    <a:cubicBezTo>
                      <a:pt x="393" y="3357"/>
                      <a:pt x="3629" y="3085"/>
                      <a:pt x="3629" y="3085"/>
                    </a:cubicBezTo>
                    <a:cubicBezTo>
                      <a:pt x="3660" y="2994"/>
                      <a:pt x="2541" y="0"/>
                      <a:pt x="25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3617016" y="4400780"/>
                <a:ext cx="115066" cy="78272"/>
              </a:xfrm>
              <a:custGeom>
                <a:rect b="b" l="l" r="r" t="t"/>
                <a:pathLst>
                  <a:path extrusionOk="0" h="3025" w="4447">
                    <a:moveTo>
                      <a:pt x="3933" y="0"/>
                    </a:moveTo>
                    <a:lnTo>
                      <a:pt x="1" y="1966"/>
                    </a:lnTo>
                    <a:lnTo>
                      <a:pt x="576" y="3025"/>
                    </a:lnTo>
                    <a:lnTo>
                      <a:pt x="4447" y="2601"/>
                    </a:lnTo>
                    <a:cubicBezTo>
                      <a:pt x="4447" y="2511"/>
                      <a:pt x="3933" y="0"/>
                      <a:pt x="39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9"/>
              <p:cNvSpPr/>
              <p:nvPr/>
            </p:nvSpPr>
            <p:spPr>
              <a:xfrm>
                <a:off x="3617818" y="4410172"/>
                <a:ext cx="143218" cy="171396"/>
              </a:xfrm>
              <a:custGeom>
                <a:rect b="b" l="l" r="r" t="t"/>
                <a:pathLst>
                  <a:path extrusionOk="0" h="6624" w="5535">
                    <a:moveTo>
                      <a:pt x="4295" y="0"/>
                    </a:moveTo>
                    <a:lnTo>
                      <a:pt x="0" y="1513"/>
                    </a:lnTo>
                    <a:cubicBezTo>
                      <a:pt x="0" y="1513"/>
                      <a:pt x="1089" y="6624"/>
                      <a:pt x="1210" y="6624"/>
                    </a:cubicBezTo>
                    <a:cubicBezTo>
                      <a:pt x="1331" y="6624"/>
                      <a:pt x="5505" y="5505"/>
                      <a:pt x="5505" y="5505"/>
                    </a:cubicBezTo>
                    <a:cubicBezTo>
                      <a:pt x="5535" y="5323"/>
                      <a:pt x="4295" y="0"/>
                      <a:pt x="42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9"/>
              <p:cNvSpPr/>
              <p:nvPr/>
            </p:nvSpPr>
            <p:spPr>
              <a:xfrm>
                <a:off x="3708588" y="4531474"/>
                <a:ext cx="180789" cy="169843"/>
              </a:xfrm>
              <a:custGeom>
                <a:rect b="b" l="l" r="r" t="t"/>
                <a:pathLst>
                  <a:path extrusionOk="0" h="6564" w="6987">
                    <a:moveTo>
                      <a:pt x="847" y="0"/>
                    </a:moveTo>
                    <a:lnTo>
                      <a:pt x="0" y="817"/>
                    </a:lnTo>
                    <a:lnTo>
                      <a:pt x="6654" y="6563"/>
                    </a:lnTo>
                    <a:cubicBezTo>
                      <a:pt x="6715" y="6200"/>
                      <a:pt x="6745" y="5868"/>
                      <a:pt x="6775" y="5505"/>
                    </a:cubicBezTo>
                    <a:cubicBezTo>
                      <a:pt x="6805" y="5232"/>
                      <a:pt x="6836" y="5021"/>
                      <a:pt x="6836" y="4900"/>
                    </a:cubicBezTo>
                    <a:cubicBezTo>
                      <a:pt x="6896" y="4416"/>
                      <a:pt x="6926" y="3962"/>
                      <a:pt x="6987" y="3478"/>
                    </a:cubicBezTo>
                    <a:lnTo>
                      <a:pt x="847" y="0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9"/>
              <p:cNvSpPr/>
              <p:nvPr/>
            </p:nvSpPr>
            <p:spPr>
              <a:xfrm>
                <a:off x="3723466" y="4499105"/>
                <a:ext cx="13326" cy="51181"/>
              </a:xfrm>
              <a:custGeom>
                <a:rect b="b" l="l" r="r" t="t"/>
                <a:pathLst>
                  <a:path extrusionOk="0" h="1978" w="515">
                    <a:moveTo>
                      <a:pt x="454" y="1"/>
                    </a:moveTo>
                    <a:cubicBezTo>
                      <a:pt x="366" y="1"/>
                      <a:pt x="206" y="60"/>
                      <a:pt x="121" y="465"/>
                    </a:cubicBezTo>
                    <a:cubicBezTo>
                      <a:pt x="30" y="979"/>
                      <a:pt x="0" y="1463"/>
                      <a:pt x="0" y="1977"/>
                    </a:cubicBezTo>
                    <a:lnTo>
                      <a:pt x="454" y="1523"/>
                    </a:lnTo>
                    <a:lnTo>
                      <a:pt x="514" y="11"/>
                    </a:lnTo>
                    <a:cubicBezTo>
                      <a:pt x="514" y="11"/>
                      <a:pt x="490" y="1"/>
                      <a:pt x="454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9"/>
              <p:cNvSpPr/>
              <p:nvPr/>
            </p:nvSpPr>
            <p:spPr>
              <a:xfrm>
                <a:off x="3660848" y="4490695"/>
                <a:ext cx="81403" cy="65826"/>
              </a:xfrm>
              <a:custGeom>
                <a:rect b="b" l="l" r="r" t="t"/>
                <a:pathLst>
                  <a:path extrusionOk="0" h="2544" w="3146">
                    <a:moveTo>
                      <a:pt x="1194" y="1"/>
                    </a:moveTo>
                    <a:cubicBezTo>
                      <a:pt x="1189" y="1"/>
                      <a:pt x="1184" y="2"/>
                      <a:pt x="1180" y="3"/>
                    </a:cubicBezTo>
                    <a:cubicBezTo>
                      <a:pt x="968" y="94"/>
                      <a:pt x="1724" y="1304"/>
                      <a:pt x="1724" y="1304"/>
                    </a:cubicBezTo>
                    <a:cubicBezTo>
                      <a:pt x="1724" y="1304"/>
                      <a:pt x="680" y="232"/>
                      <a:pt x="431" y="232"/>
                    </a:cubicBezTo>
                    <a:cubicBezTo>
                      <a:pt x="415" y="232"/>
                      <a:pt x="403" y="237"/>
                      <a:pt x="394" y="245"/>
                    </a:cubicBezTo>
                    <a:cubicBezTo>
                      <a:pt x="243" y="427"/>
                      <a:pt x="1392" y="1606"/>
                      <a:pt x="1392" y="1606"/>
                    </a:cubicBezTo>
                    <a:cubicBezTo>
                      <a:pt x="1392" y="1606"/>
                      <a:pt x="502" y="1091"/>
                      <a:pt x="206" y="1091"/>
                    </a:cubicBezTo>
                    <a:cubicBezTo>
                      <a:pt x="165" y="1091"/>
                      <a:pt x="136" y="1101"/>
                      <a:pt x="122" y="1122"/>
                    </a:cubicBezTo>
                    <a:cubicBezTo>
                      <a:pt x="1" y="1304"/>
                      <a:pt x="1452" y="2000"/>
                      <a:pt x="1452" y="2000"/>
                    </a:cubicBezTo>
                    <a:cubicBezTo>
                      <a:pt x="1180" y="1939"/>
                      <a:pt x="938" y="1939"/>
                      <a:pt x="666" y="1939"/>
                    </a:cubicBezTo>
                    <a:cubicBezTo>
                      <a:pt x="273" y="1969"/>
                      <a:pt x="484" y="2211"/>
                      <a:pt x="484" y="2211"/>
                    </a:cubicBezTo>
                    <a:lnTo>
                      <a:pt x="2178" y="2544"/>
                    </a:lnTo>
                    <a:cubicBezTo>
                      <a:pt x="2511" y="2483"/>
                      <a:pt x="2844" y="2393"/>
                      <a:pt x="3146" y="2272"/>
                    </a:cubicBezTo>
                    <a:cubicBezTo>
                      <a:pt x="3116" y="2183"/>
                      <a:pt x="1459" y="1"/>
                      <a:pt x="1194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9"/>
              <p:cNvSpPr/>
              <p:nvPr/>
            </p:nvSpPr>
            <p:spPr>
              <a:xfrm>
                <a:off x="3754749" y="4445078"/>
                <a:ext cx="291146" cy="267185"/>
              </a:xfrm>
              <a:custGeom>
                <a:rect b="b" l="l" r="r" t="t"/>
                <a:pathLst>
                  <a:path extrusionOk="0" h="10326" w="11252">
                    <a:moveTo>
                      <a:pt x="9410" y="0"/>
                    </a:moveTo>
                    <a:cubicBezTo>
                      <a:pt x="8762" y="0"/>
                      <a:pt x="8070" y="266"/>
                      <a:pt x="7562" y="799"/>
                    </a:cubicBezTo>
                    <a:cubicBezTo>
                      <a:pt x="7471" y="859"/>
                      <a:pt x="7381" y="980"/>
                      <a:pt x="7320" y="1071"/>
                    </a:cubicBezTo>
                    <a:lnTo>
                      <a:pt x="7169" y="1252"/>
                    </a:lnTo>
                    <a:cubicBezTo>
                      <a:pt x="7048" y="1434"/>
                      <a:pt x="6957" y="1615"/>
                      <a:pt x="6836" y="1797"/>
                    </a:cubicBezTo>
                    <a:cubicBezTo>
                      <a:pt x="6715" y="1978"/>
                      <a:pt x="6655" y="2099"/>
                      <a:pt x="6564" y="2250"/>
                    </a:cubicBezTo>
                    <a:cubicBezTo>
                      <a:pt x="6352" y="2613"/>
                      <a:pt x="6141" y="3006"/>
                      <a:pt x="5959" y="3369"/>
                    </a:cubicBezTo>
                    <a:cubicBezTo>
                      <a:pt x="5899" y="3521"/>
                      <a:pt x="5838" y="3702"/>
                      <a:pt x="5747" y="3853"/>
                    </a:cubicBezTo>
                    <a:cubicBezTo>
                      <a:pt x="5566" y="4216"/>
                      <a:pt x="5415" y="4609"/>
                      <a:pt x="5294" y="4912"/>
                    </a:cubicBezTo>
                    <a:lnTo>
                      <a:pt x="5082" y="5366"/>
                    </a:lnTo>
                    <a:lnTo>
                      <a:pt x="4961" y="5698"/>
                    </a:lnTo>
                    <a:cubicBezTo>
                      <a:pt x="4961" y="5728"/>
                      <a:pt x="4931" y="5789"/>
                      <a:pt x="4931" y="5819"/>
                    </a:cubicBezTo>
                    <a:cubicBezTo>
                      <a:pt x="4840" y="6001"/>
                      <a:pt x="4810" y="6122"/>
                      <a:pt x="4810" y="6122"/>
                    </a:cubicBezTo>
                    <a:lnTo>
                      <a:pt x="4598" y="6001"/>
                    </a:lnTo>
                    <a:lnTo>
                      <a:pt x="4447" y="5910"/>
                    </a:lnTo>
                    <a:lnTo>
                      <a:pt x="4114" y="5698"/>
                    </a:lnTo>
                    <a:lnTo>
                      <a:pt x="4023" y="5638"/>
                    </a:lnTo>
                    <a:lnTo>
                      <a:pt x="3842" y="5517"/>
                    </a:lnTo>
                    <a:lnTo>
                      <a:pt x="3388" y="5245"/>
                    </a:lnTo>
                    <a:lnTo>
                      <a:pt x="2693" y="4821"/>
                    </a:lnTo>
                    <a:lnTo>
                      <a:pt x="2269" y="4549"/>
                    </a:lnTo>
                    <a:lnTo>
                      <a:pt x="1332" y="3944"/>
                    </a:lnTo>
                    <a:cubicBezTo>
                      <a:pt x="938" y="4670"/>
                      <a:pt x="576" y="5366"/>
                      <a:pt x="213" y="6091"/>
                    </a:cubicBezTo>
                    <a:cubicBezTo>
                      <a:pt x="152" y="6273"/>
                      <a:pt x="61" y="6454"/>
                      <a:pt x="1" y="6636"/>
                    </a:cubicBezTo>
                    <a:lnTo>
                      <a:pt x="848" y="7301"/>
                    </a:lnTo>
                    <a:lnTo>
                      <a:pt x="1271" y="7604"/>
                    </a:lnTo>
                    <a:lnTo>
                      <a:pt x="2088" y="8239"/>
                    </a:lnTo>
                    <a:lnTo>
                      <a:pt x="2511" y="8541"/>
                    </a:lnTo>
                    <a:lnTo>
                      <a:pt x="3328" y="9176"/>
                    </a:lnTo>
                    <a:lnTo>
                      <a:pt x="3781" y="9509"/>
                    </a:lnTo>
                    <a:lnTo>
                      <a:pt x="4205" y="9811"/>
                    </a:lnTo>
                    <a:cubicBezTo>
                      <a:pt x="4477" y="10023"/>
                      <a:pt x="4780" y="10174"/>
                      <a:pt x="5112" y="10235"/>
                    </a:cubicBezTo>
                    <a:cubicBezTo>
                      <a:pt x="5263" y="10295"/>
                      <a:pt x="5445" y="10326"/>
                      <a:pt x="5626" y="10326"/>
                    </a:cubicBezTo>
                    <a:cubicBezTo>
                      <a:pt x="6231" y="10295"/>
                      <a:pt x="6806" y="10023"/>
                      <a:pt x="7199" y="9570"/>
                    </a:cubicBezTo>
                    <a:cubicBezTo>
                      <a:pt x="7229" y="9509"/>
                      <a:pt x="7290" y="9449"/>
                      <a:pt x="7350" y="9388"/>
                    </a:cubicBezTo>
                    <a:cubicBezTo>
                      <a:pt x="7411" y="9297"/>
                      <a:pt x="7562" y="9086"/>
                      <a:pt x="7713" y="8904"/>
                    </a:cubicBezTo>
                    <a:cubicBezTo>
                      <a:pt x="7985" y="8511"/>
                      <a:pt x="8379" y="7936"/>
                      <a:pt x="8802" y="7210"/>
                    </a:cubicBezTo>
                    <a:lnTo>
                      <a:pt x="9074" y="6787"/>
                    </a:lnTo>
                    <a:cubicBezTo>
                      <a:pt x="9316" y="6364"/>
                      <a:pt x="9558" y="5940"/>
                      <a:pt x="9830" y="5456"/>
                    </a:cubicBezTo>
                    <a:lnTo>
                      <a:pt x="10072" y="5003"/>
                    </a:lnTo>
                    <a:cubicBezTo>
                      <a:pt x="10254" y="4609"/>
                      <a:pt x="10435" y="4216"/>
                      <a:pt x="10647" y="3793"/>
                    </a:cubicBezTo>
                    <a:cubicBezTo>
                      <a:pt x="10707" y="3642"/>
                      <a:pt x="10798" y="3490"/>
                      <a:pt x="10859" y="3339"/>
                    </a:cubicBezTo>
                    <a:lnTo>
                      <a:pt x="10889" y="3248"/>
                    </a:lnTo>
                    <a:cubicBezTo>
                      <a:pt x="11040" y="2946"/>
                      <a:pt x="11131" y="2644"/>
                      <a:pt x="11191" y="2341"/>
                    </a:cubicBezTo>
                    <a:cubicBezTo>
                      <a:pt x="11222" y="2160"/>
                      <a:pt x="11252" y="1978"/>
                      <a:pt x="11252" y="1797"/>
                    </a:cubicBezTo>
                    <a:cubicBezTo>
                      <a:pt x="11252" y="599"/>
                      <a:pt x="10381" y="0"/>
                      <a:pt x="9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9"/>
              <p:cNvSpPr/>
              <p:nvPr/>
            </p:nvSpPr>
            <p:spPr>
              <a:xfrm>
                <a:off x="3940221" y="4465726"/>
                <a:ext cx="105674" cy="40727"/>
              </a:xfrm>
              <a:custGeom>
                <a:rect b="b" l="l" r="r" t="t"/>
                <a:pathLst>
                  <a:path extrusionOk="0" h="1574" w="4084">
                    <a:moveTo>
                      <a:pt x="394" y="1"/>
                    </a:moveTo>
                    <a:cubicBezTo>
                      <a:pt x="303" y="91"/>
                      <a:pt x="213" y="182"/>
                      <a:pt x="152" y="303"/>
                    </a:cubicBezTo>
                    <a:lnTo>
                      <a:pt x="1" y="485"/>
                    </a:lnTo>
                    <a:cubicBezTo>
                      <a:pt x="1392" y="606"/>
                      <a:pt x="2904" y="847"/>
                      <a:pt x="4023" y="1573"/>
                    </a:cubicBezTo>
                    <a:cubicBezTo>
                      <a:pt x="4054" y="1392"/>
                      <a:pt x="4084" y="1180"/>
                      <a:pt x="4084" y="999"/>
                    </a:cubicBezTo>
                    <a:cubicBezTo>
                      <a:pt x="2935" y="454"/>
                      <a:pt x="1664" y="91"/>
                      <a:pt x="3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9"/>
              <p:cNvSpPr/>
              <p:nvPr/>
            </p:nvSpPr>
            <p:spPr>
              <a:xfrm>
                <a:off x="3924566" y="4492326"/>
                <a:ext cx="111159" cy="51698"/>
              </a:xfrm>
              <a:custGeom>
                <a:rect b="b" l="l" r="r" t="t"/>
                <a:pathLst>
                  <a:path extrusionOk="0" h="1998" w="4296">
                    <a:moveTo>
                      <a:pt x="273" y="1"/>
                    </a:moveTo>
                    <a:cubicBezTo>
                      <a:pt x="213" y="152"/>
                      <a:pt x="92" y="303"/>
                      <a:pt x="1" y="455"/>
                    </a:cubicBezTo>
                    <a:cubicBezTo>
                      <a:pt x="1453" y="727"/>
                      <a:pt x="2814" y="1241"/>
                      <a:pt x="4084" y="1997"/>
                    </a:cubicBezTo>
                    <a:cubicBezTo>
                      <a:pt x="4175" y="1846"/>
                      <a:pt x="4235" y="1695"/>
                      <a:pt x="4296" y="1543"/>
                    </a:cubicBezTo>
                    <a:cubicBezTo>
                      <a:pt x="3056" y="818"/>
                      <a:pt x="1695" y="273"/>
                      <a:pt x="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9"/>
              <p:cNvSpPr/>
              <p:nvPr/>
            </p:nvSpPr>
            <p:spPr>
              <a:xfrm>
                <a:off x="3903452" y="4533027"/>
                <a:ext cx="111935" cy="54027"/>
              </a:xfrm>
              <a:custGeom>
                <a:rect b="b" l="l" r="r" t="t"/>
                <a:pathLst>
                  <a:path extrusionOk="0" h="2088" w="4326">
                    <a:moveTo>
                      <a:pt x="242" y="1"/>
                    </a:moveTo>
                    <a:cubicBezTo>
                      <a:pt x="152" y="152"/>
                      <a:pt x="91" y="303"/>
                      <a:pt x="0" y="454"/>
                    </a:cubicBezTo>
                    <a:cubicBezTo>
                      <a:pt x="1452" y="757"/>
                      <a:pt x="2813" y="1301"/>
                      <a:pt x="4083" y="2088"/>
                    </a:cubicBezTo>
                    <a:lnTo>
                      <a:pt x="4325" y="1634"/>
                    </a:lnTo>
                    <a:cubicBezTo>
                      <a:pt x="3055" y="878"/>
                      <a:pt x="1664" y="333"/>
                      <a:pt x="2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9"/>
              <p:cNvSpPr/>
              <p:nvPr/>
            </p:nvSpPr>
            <p:spPr>
              <a:xfrm>
                <a:off x="3887022" y="4572150"/>
                <a:ext cx="102543" cy="60289"/>
              </a:xfrm>
              <a:custGeom>
                <a:rect b="b" l="l" r="r" t="t"/>
                <a:pathLst>
                  <a:path extrusionOk="0" h="2330" w="3963">
                    <a:moveTo>
                      <a:pt x="182" y="1"/>
                    </a:moveTo>
                    <a:lnTo>
                      <a:pt x="0" y="485"/>
                    </a:lnTo>
                    <a:cubicBezTo>
                      <a:pt x="1331" y="878"/>
                      <a:pt x="2571" y="1513"/>
                      <a:pt x="3720" y="2330"/>
                    </a:cubicBezTo>
                    <a:lnTo>
                      <a:pt x="3962" y="1906"/>
                    </a:lnTo>
                    <a:cubicBezTo>
                      <a:pt x="2813" y="1059"/>
                      <a:pt x="1543" y="424"/>
                      <a:pt x="1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9"/>
              <p:cNvSpPr/>
              <p:nvPr/>
            </p:nvSpPr>
            <p:spPr>
              <a:xfrm>
                <a:off x="3858844" y="4590935"/>
                <a:ext cx="94703" cy="97859"/>
              </a:xfrm>
              <a:custGeom>
                <a:rect b="b" l="l" r="r" t="t"/>
                <a:pathLst>
                  <a:path extrusionOk="0" h="3782" w="3660">
                    <a:moveTo>
                      <a:pt x="0" y="1"/>
                    </a:moveTo>
                    <a:lnTo>
                      <a:pt x="0" y="1"/>
                    </a:lnTo>
                    <a:cubicBezTo>
                      <a:pt x="31" y="61"/>
                      <a:pt x="61" y="91"/>
                      <a:pt x="91" y="122"/>
                    </a:cubicBezTo>
                    <a:cubicBezTo>
                      <a:pt x="212" y="182"/>
                      <a:pt x="333" y="243"/>
                      <a:pt x="424" y="333"/>
                    </a:cubicBezTo>
                    <a:lnTo>
                      <a:pt x="575" y="424"/>
                    </a:lnTo>
                    <a:cubicBezTo>
                      <a:pt x="726" y="515"/>
                      <a:pt x="877" y="636"/>
                      <a:pt x="1029" y="757"/>
                    </a:cubicBezTo>
                    <a:cubicBezTo>
                      <a:pt x="2057" y="1513"/>
                      <a:pt x="2843" y="2572"/>
                      <a:pt x="3327" y="3781"/>
                    </a:cubicBezTo>
                    <a:cubicBezTo>
                      <a:pt x="3418" y="3660"/>
                      <a:pt x="3539" y="3509"/>
                      <a:pt x="3660" y="3297"/>
                    </a:cubicBezTo>
                    <a:cubicBezTo>
                      <a:pt x="3085" y="1997"/>
                      <a:pt x="2148" y="878"/>
                      <a:pt x="938" y="61"/>
                    </a:cubicBezTo>
                    <a:cubicBezTo>
                      <a:pt x="938" y="122"/>
                      <a:pt x="908" y="152"/>
                      <a:pt x="908" y="212"/>
                    </a:cubicBezTo>
                    <a:cubicBezTo>
                      <a:pt x="817" y="394"/>
                      <a:pt x="787" y="515"/>
                      <a:pt x="787" y="515"/>
                    </a:cubicBezTo>
                    <a:lnTo>
                      <a:pt x="575" y="364"/>
                    </a:lnTo>
                    <a:lnTo>
                      <a:pt x="394" y="273"/>
                    </a:lnTo>
                    <a:lnTo>
                      <a:pt x="91" y="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9"/>
              <p:cNvSpPr/>
              <p:nvPr/>
            </p:nvSpPr>
            <p:spPr>
              <a:xfrm>
                <a:off x="3869789" y="4596421"/>
                <a:ext cx="29782" cy="115842"/>
              </a:xfrm>
              <a:custGeom>
                <a:rect b="b" l="l" r="r" t="t"/>
                <a:pathLst>
                  <a:path extrusionOk="0" h="4477" w="1151">
                    <a:moveTo>
                      <a:pt x="485" y="0"/>
                    </a:moveTo>
                    <a:cubicBezTo>
                      <a:pt x="394" y="212"/>
                      <a:pt x="364" y="303"/>
                      <a:pt x="364" y="303"/>
                    </a:cubicBezTo>
                    <a:lnTo>
                      <a:pt x="152" y="152"/>
                    </a:lnTo>
                    <a:lnTo>
                      <a:pt x="1" y="61"/>
                    </a:lnTo>
                    <a:cubicBezTo>
                      <a:pt x="1" y="91"/>
                      <a:pt x="1" y="91"/>
                      <a:pt x="1" y="121"/>
                    </a:cubicBezTo>
                    <a:cubicBezTo>
                      <a:pt x="31" y="242"/>
                      <a:pt x="61" y="363"/>
                      <a:pt x="92" y="484"/>
                    </a:cubicBezTo>
                    <a:cubicBezTo>
                      <a:pt x="273" y="1029"/>
                      <a:pt x="394" y="1543"/>
                      <a:pt x="515" y="2118"/>
                    </a:cubicBezTo>
                    <a:cubicBezTo>
                      <a:pt x="606" y="2874"/>
                      <a:pt x="666" y="3630"/>
                      <a:pt x="636" y="4416"/>
                    </a:cubicBezTo>
                    <a:cubicBezTo>
                      <a:pt x="817" y="4477"/>
                      <a:pt x="999" y="4477"/>
                      <a:pt x="1150" y="4477"/>
                    </a:cubicBezTo>
                    <a:cubicBezTo>
                      <a:pt x="1150" y="3751"/>
                      <a:pt x="1120" y="2995"/>
                      <a:pt x="1029" y="2269"/>
                    </a:cubicBezTo>
                    <a:cubicBezTo>
                      <a:pt x="938" y="1694"/>
                      <a:pt x="787" y="1119"/>
                      <a:pt x="606" y="545"/>
                    </a:cubicBezTo>
                    <a:cubicBezTo>
                      <a:pt x="545" y="363"/>
                      <a:pt x="515" y="182"/>
                      <a:pt x="4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9"/>
              <p:cNvSpPr/>
              <p:nvPr/>
            </p:nvSpPr>
            <p:spPr>
              <a:xfrm>
                <a:off x="3841637" y="4592514"/>
                <a:ext cx="32111" cy="99412"/>
              </a:xfrm>
              <a:custGeom>
                <a:rect b="b" l="l" r="r" t="t"/>
                <a:pathLst>
                  <a:path extrusionOk="0" h="3842" w="1241">
                    <a:moveTo>
                      <a:pt x="756" y="0"/>
                    </a:moveTo>
                    <a:cubicBezTo>
                      <a:pt x="756" y="30"/>
                      <a:pt x="756" y="30"/>
                      <a:pt x="756" y="61"/>
                    </a:cubicBezTo>
                    <a:cubicBezTo>
                      <a:pt x="665" y="1240"/>
                      <a:pt x="212" y="2359"/>
                      <a:pt x="0" y="3509"/>
                    </a:cubicBezTo>
                    <a:lnTo>
                      <a:pt x="454" y="3841"/>
                    </a:lnTo>
                    <a:cubicBezTo>
                      <a:pt x="635" y="2752"/>
                      <a:pt x="1028" y="1724"/>
                      <a:pt x="1210" y="635"/>
                    </a:cubicBezTo>
                    <a:cubicBezTo>
                      <a:pt x="1210" y="545"/>
                      <a:pt x="1240" y="454"/>
                      <a:pt x="1240" y="363"/>
                    </a:cubicBezTo>
                    <a:cubicBezTo>
                      <a:pt x="1240" y="333"/>
                      <a:pt x="1240" y="333"/>
                      <a:pt x="1240" y="303"/>
                    </a:cubicBezTo>
                    <a:lnTo>
                      <a:pt x="1089" y="212"/>
                    </a:lnTo>
                    <a:lnTo>
                      <a:pt x="7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9"/>
              <p:cNvSpPr/>
              <p:nvPr/>
            </p:nvSpPr>
            <p:spPr>
              <a:xfrm>
                <a:off x="3808750" y="4581543"/>
                <a:ext cx="45411" cy="85336"/>
              </a:xfrm>
              <a:custGeom>
                <a:rect b="b" l="l" r="r" t="t"/>
                <a:pathLst>
                  <a:path extrusionOk="0" h="3298" w="1755">
                    <a:moveTo>
                      <a:pt x="1301" y="1"/>
                    </a:moveTo>
                    <a:cubicBezTo>
                      <a:pt x="938" y="1029"/>
                      <a:pt x="515" y="2027"/>
                      <a:pt x="1" y="2995"/>
                    </a:cubicBezTo>
                    <a:lnTo>
                      <a:pt x="424" y="3297"/>
                    </a:lnTo>
                    <a:cubicBezTo>
                      <a:pt x="878" y="2269"/>
                      <a:pt x="1392" y="1301"/>
                      <a:pt x="1755" y="273"/>
                    </a:cubicBezTo>
                    <a:lnTo>
                      <a:pt x="13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9"/>
              <p:cNvSpPr/>
              <p:nvPr/>
            </p:nvSpPr>
            <p:spPr>
              <a:xfrm>
                <a:off x="3776665" y="4562757"/>
                <a:ext cx="48542" cy="79850"/>
              </a:xfrm>
              <a:custGeom>
                <a:rect b="b" l="l" r="r" t="t"/>
                <a:pathLst>
                  <a:path extrusionOk="0" h="3086" w="1876">
                    <a:moveTo>
                      <a:pt x="1452" y="1"/>
                    </a:moveTo>
                    <a:cubicBezTo>
                      <a:pt x="999" y="939"/>
                      <a:pt x="515" y="1846"/>
                      <a:pt x="1" y="2753"/>
                    </a:cubicBezTo>
                    <a:lnTo>
                      <a:pt x="424" y="3086"/>
                    </a:lnTo>
                    <a:cubicBezTo>
                      <a:pt x="908" y="2148"/>
                      <a:pt x="1422" y="1241"/>
                      <a:pt x="1876" y="273"/>
                    </a:cubicBezTo>
                    <a:lnTo>
                      <a:pt x="14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9"/>
              <p:cNvSpPr/>
              <p:nvPr/>
            </p:nvSpPr>
            <p:spPr>
              <a:xfrm>
                <a:off x="3873722" y="4387480"/>
                <a:ext cx="26" cy="26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30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9"/>
              <p:cNvSpPr/>
              <p:nvPr/>
            </p:nvSpPr>
            <p:spPr>
              <a:xfrm>
                <a:off x="3868236" y="4407042"/>
                <a:ext cx="11747" cy="4709"/>
              </a:xfrm>
              <a:custGeom>
                <a:rect b="b" l="l" r="r" t="t"/>
                <a:pathLst>
                  <a:path extrusionOk="0" fill="none" h="182" w="454">
                    <a:moveTo>
                      <a:pt x="0" y="182"/>
                    </a:moveTo>
                    <a:cubicBezTo>
                      <a:pt x="152" y="152"/>
                      <a:pt x="303" y="91"/>
                      <a:pt x="454" y="0"/>
                    </a:cubicBezTo>
                  </a:path>
                </a:pathLst>
              </a:custGeom>
              <a:noFill/>
              <a:ln cap="rnd" cmpd="sng" w="30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9"/>
              <p:cNvSpPr/>
              <p:nvPr/>
            </p:nvSpPr>
            <p:spPr>
              <a:xfrm>
                <a:off x="3610754" y="4449295"/>
                <a:ext cx="38373" cy="132273"/>
              </a:xfrm>
              <a:custGeom>
                <a:rect b="b" l="l" r="r" t="t"/>
                <a:pathLst>
                  <a:path extrusionOk="0" h="5112" w="1483">
                    <a:moveTo>
                      <a:pt x="1" y="1"/>
                    </a:moveTo>
                    <a:lnTo>
                      <a:pt x="1150" y="5082"/>
                    </a:lnTo>
                    <a:lnTo>
                      <a:pt x="1483" y="5112"/>
                    </a:lnTo>
                    <a:lnTo>
                      <a:pt x="2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1" name="Google Shape;741;p29"/>
            <p:cNvGrpSpPr/>
            <p:nvPr/>
          </p:nvGrpSpPr>
          <p:grpSpPr>
            <a:xfrm>
              <a:off x="717567" y="3679048"/>
              <a:ext cx="644106" cy="1382242"/>
              <a:chOff x="717567" y="3679048"/>
              <a:chExt cx="644106" cy="1382242"/>
            </a:xfrm>
          </p:grpSpPr>
          <p:sp>
            <p:nvSpPr>
              <p:cNvPr id="742" name="Google Shape;742;p29"/>
              <p:cNvSpPr/>
              <p:nvPr/>
            </p:nvSpPr>
            <p:spPr>
              <a:xfrm>
                <a:off x="810717" y="3763763"/>
                <a:ext cx="75917" cy="117421"/>
              </a:xfrm>
              <a:custGeom>
                <a:rect b="b" l="l" r="r" t="t"/>
                <a:pathLst>
                  <a:path extrusionOk="0" h="4538" w="2934">
                    <a:moveTo>
                      <a:pt x="1391" y="0"/>
                    </a:moveTo>
                    <a:lnTo>
                      <a:pt x="0" y="1634"/>
                    </a:lnTo>
                    <a:lnTo>
                      <a:pt x="907" y="2511"/>
                    </a:lnTo>
                    <a:lnTo>
                      <a:pt x="2934" y="4537"/>
                    </a:lnTo>
                    <a:lnTo>
                      <a:pt x="2934" y="4537"/>
                    </a:lnTo>
                    <a:lnTo>
                      <a:pt x="13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9"/>
              <p:cNvSpPr/>
              <p:nvPr/>
            </p:nvSpPr>
            <p:spPr>
              <a:xfrm>
                <a:off x="837316" y="3823638"/>
                <a:ext cx="146375" cy="235178"/>
              </a:xfrm>
              <a:custGeom>
                <a:rect b="b" l="l" r="r" t="t"/>
                <a:pathLst>
                  <a:path extrusionOk="0" h="9089" w="5657">
                    <a:moveTo>
                      <a:pt x="4262" y="0"/>
                    </a:moveTo>
                    <a:cubicBezTo>
                      <a:pt x="3475" y="0"/>
                      <a:pt x="2808" y="599"/>
                      <a:pt x="2753" y="1376"/>
                    </a:cubicBezTo>
                    <a:lnTo>
                      <a:pt x="0" y="7909"/>
                    </a:lnTo>
                    <a:cubicBezTo>
                      <a:pt x="908" y="8332"/>
                      <a:pt x="1876" y="8726"/>
                      <a:pt x="2843" y="9089"/>
                    </a:cubicBezTo>
                    <a:cubicBezTo>
                      <a:pt x="3902" y="5852"/>
                      <a:pt x="5656" y="46"/>
                      <a:pt x="4477" y="15"/>
                    </a:cubicBezTo>
                    <a:cubicBezTo>
                      <a:pt x="4404" y="5"/>
                      <a:pt x="4333" y="0"/>
                      <a:pt x="4262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9"/>
              <p:cNvSpPr/>
              <p:nvPr/>
            </p:nvSpPr>
            <p:spPr>
              <a:xfrm>
                <a:off x="1050966" y="3826251"/>
                <a:ext cx="98610" cy="454805"/>
              </a:xfrm>
              <a:custGeom>
                <a:rect b="b" l="l" r="r" t="t"/>
                <a:pathLst>
                  <a:path extrusionOk="0" h="17577" w="3811">
                    <a:moveTo>
                      <a:pt x="109" y="0"/>
                    </a:moveTo>
                    <a:cubicBezTo>
                      <a:pt x="73" y="0"/>
                      <a:pt x="37" y="2"/>
                      <a:pt x="0" y="5"/>
                    </a:cubicBezTo>
                    <a:lnTo>
                      <a:pt x="0" y="247"/>
                    </a:lnTo>
                    <a:cubicBezTo>
                      <a:pt x="31" y="244"/>
                      <a:pt x="63" y="242"/>
                      <a:pt x="94" y="242"/>
                    </a:cubicBezTo>
                    <a:cubicBezTo>
                      <a:pt x="364" y="242"/>
                      <a:pt x="627" y="356"/>
                      <a:pt x="817" y="519"/>
                    </a:cubicBezTo>
                    <a:cubicBezTo>
                      <a:pt x="2117" y="1608"/>
                      <a:pt x="2450" y="5540"/>
                      <a:pt x="2571" y="6991"/>
                    </a:cubicBezTo>
                    <a:cubicBezTo>
                      <a:pt x="2571" y="7233"/>
                      <a:pt x="2601" y="7385"/>
                      <a:pt x="2601" y="7506"/>
                    </a:cubicBezTo>
                    <a:cubicBezTo>
                      <a:pt x="2722" y="8655"/>
                      <a:pt x="3569" y="17486"/>
                      <a:pt x="3569" y="17577"/>
                    </a:cubicBezTo>
                    <a:lnTo>
                      <a:pt x="3811" y="17547"/>
                    </a:lnTo>
                    <a:cubicBezTo>
                      <a:pt x="3811" y="17486"/>
                      <a:pt x="2964" y="8625"/>
                      <a:pt x="2843" y="7506"/>
                    </a:cubicBezTo>
                    <a:cubicBezTo>
                      <a:pt x="2843" y="7354"/>
                      <a:pt x="2813" y="7203"/>
                      <a:pt x="2813" y="6991"/>
                    </a:cubicBezTo>
                    <a:cubicBezTo>
                      <a:pt x="2662" y="5328"/>
                      <a:pt x="2359" y="1487"/>
                      <a:pt x="998" y="338"/>
                    </a:cubicBezTo>
                    <a:cubicBezTo>
                      <a:pt x="726" y="120"/>
                      <a:pt x="430" y="0"/>
                      <a:pt x="109" y="0"/>
                    </a:cubicBezTo>
                    <a:close/>
                  </a:path>
                </a:pathLst>
              </a:custGeom>
              <a:solidFill>
                <a:srgbClr val="F4D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9"/>
              <p:cNvSpPr/>
              <p:nvPr/>
            </p:nvSpPr>
            <p:spPr>
              <a:xfrm>
                <a:off x="811493" y="4100268"/>
                <a:ext cx="281753" cy="910929"/>
              </a:xfrm>
              <a:custGeom>
                <a:rect b="b" l="l" r="r" t="t"/>
                <a:pathLst>
                  <a:path extrusionOk="0" h="35205" w="10889">
                    <a:moveTo>
                      <a:pt x="2269" y="1"/>
                    </a:moveTo>
                    <a:lnTo>
                      <a:pt x="0" y="34933"/>
                    </a:lnTo>
                    <a:lnTo>
                      <a:pt x="1966" y="35205"/>
                    </a:lnTo>
                    <a:lnTo>
                      <a:pt x="10888" y="999"/>
                    </a:lnTo>
                    <a:lnTo>
                      <a:pt x="2269" y="1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9"/>
              <p:cNvSpPr/>
              <p:nvPr/>
            </p:nvSpPr>
            <p:spPr>
              <a:xfrm>
                <a:off x="978956" y="3755147"/>
                <a:ext cx="39951" cy="70458"/>
              </a:xfrm>
              <a:custGeom>
                <a:rect b="b" l="l" r="r" t="t"/>
                <a:pathLst>
                  <a:path extrusionOk="0" h="2723" w="1544">
                    <a:moveTo>
                      <a:pt x="1543" y="1"/>
                    </a:moveTo>
                    <a:lnTo>
                      <a:pt x="364" y="515"/>
                    </a:lnTo>
                    <a:lnTo>
                      <a:pt x="1" y="2662"/>
                    </a:lnTo>
                    <a:lnTo>
                      <a:pt x="1513" y="2723"/>
                    </a:lnTo>
                    <a:lnTo>
                      <a:pt x="1543" y="1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9"/>
              <p:cNvSpPr/>
              <p:nvPr/>
            </p:nvSpPr>
            <p:spPr>
              <a:xfrm>
                <a:off x="947647" y="4353040"/>
                <a:ext cx="283331" cy="645659"/>
              </a:xfrm>
              <a:custGeom>
                <a:rect b="b" l="l" r="r" t="t"/>
                <a:pathLst>
                  <a:path extrusionOk="0" h="24953" w="10950">
                    <a:moveTo>
                      <a:pt x="6534" y="0"/>
                    </a:moveTo>
                    <a:lnTo>
                      <a:pt x="5687" y="212"/>
                    </a:lnTo>
                    <a:cubicBezTo>
                      <a:pt x="3812" y="726"/>
                      <a:pt x="1906" y="1210"/>
                      <a:pt x="1" y="1573"/>
                    </a:cubicBezTo>
                    <a:lnTo>
                      <a:pt x="9074" y="24952"/>
                    </a:lnTo>
                    <a:lnTo>
                      <a:pt x="10949" y="24377"/>
                    </a:lnTo>
                    <a:lnTo>
                      <a:pt x="6534" y="0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9"/>
              <p:cNvSpPr/>
              <p:nvPr/>
            </p:nvSpPr>
            <p:spPr>
              <a:xfrm>
                <a:off x="858456" y="3821671"/>
                <a:ext cx="262968" cy="194890"/>
              </a:xfrm>
              <a:custGeom>
                <a:rect b="b" l="l" r="r" t="t"/>
                <a:pathLst>
                  <a:path extrusionOk="0" h="7532" w="10163">
                    <a:moveTo>
                      <a:pt x="3962" y="1"/>
                    </a:moveTo>
                    <a:lnTo>
                      <a:pt x="3660" y="61"/>
                    </a:lnTo>
                    <a:cubicBezTo>
                      <a:pt x="2934" y="394"/>
                      <a:pt x="2329" y="968"/>
                      <a:pt x="1936" y="1664"/>
                    </a:cubicBezTo>
                    <a:lnTo>
                      <a:pt x="91" y="3902"/>
                    </a:lnTo>
                    <a:cubicBezTo>
                      <a:pt x="91" y="3902"/>
                      <a:pt x="0" y="4719"/>
                      <a:pt x="1059" y="5051"/>
                    </a:cubicBezTo>
                    <a:cubicBezTo>
                      <a:pt x="968" y="5626"/>
                      <a:pt x="907" y="6231"/>
                      <a:pt x="847" y="6836"/>
                    </a:cubicBezTo>
                    <a:lnTo>
                      <a:pt x="5202" y="7017"/>
                    </a:lnTo>
                    <a:lnTo>
                      <a:pt x="5142" y="7259"/>
                    </a:lnTo>
                    <a:cubicBezTo>
                      <a:pt x="5746" y="7199"/>
                      <a:pt x="6351" y="7138"/>
                      <a:pt x="6956" y="7108"/>
                    </a:cubicBezTo>
                    <a:lnTo>
                      <a:pt x="8408" y="7168"/>
                    </a:lnTo>
                    <a:lnTo>
                      <a:pt x="8589" y="7531"/>
                    </a:lnTo>
                    <a:lnTo>
                      <a:pt x="8529" y="6987"/>
                    </a:lnTo>
                    <a:lnTo>
                      <a:pt x="9285" y="6926"/>
                    </a:lnTo>
                    <a:lnTo>
                      <a:pt x="9436" y="6926"/>
                    </a:lnTo>
                    <a:cubicBezTo>
                      <a:pt x="9467" y="6836"/>
                      <a:pt x="9497" y="6745"/>
                      <a:pt x="9527" y="6654"/>
                    </a:cubicBezTo>
                    <a:cubicBezTo>
                      <a:pt x="9588" y="6382"/>
                      <a:pt x="9648" y="6110"/>
                      <a:pt x="9678" y="5838"/>
                    </a:cubicBezTo>
                    <a:lnTo>
                      <a:pt x="9678" y="5717"/>
                    </a:lnTo>
                    <a:cubicBezTo>
                      <a:pt x="9648" y="4930"/>
                      <a:pt x="10162" y="908"/>
                      <a:pt x="7712" y="454"/>
                    </a:cubicBezTo>
                    <a:lnTo>
                      <a:pt x="6835" y="242"/>
                    </a:lnTo>
                    <a:lnTo>
                      <a:pt x="5867" y="91"/>
                    </a:lnTo>
                    <a:lnTo>
                      <a:pt x="40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9"/>
              <p:cNvSpPr/>
              <p:nvPr/>
            </p:nvSpPr>
            <p:spPr>
              <a:xfrm>
                <a:off x="780961" y="4015760"/>
                <a:ext cx="580713" cy="964154"/>
              </a:xfrm>
              <a:custGeom>
                <a:rect b="b" l="l" r="r" t="t"/>
                <a:pathLst>
                  <a:path extrusionOk="0" h="37262" w="22443">
                    <a:moveTo>
                      <a:pt x="12189" y="0"/>
                    </a:moveTo>
                    <a:lnTo>
                      <a:pt x="10828" y="121"/>
                    </a:lnTo>
                    <a:lnTo>
                      <a:pt x="10314" y="151"/>
                    </a:lnTo>
                    <a:cubicBezTo>
                      <a:pt x="9558" y="182"/>
                      <a:pt x="8772" y="242"/>
                      <a:pt x="7985" y="272"/>
                    </a:cubicBezTo>
                    <a:lnTo>
                      <a:pt x="7925" y="545"/>
                    </a:lnTo>
                    <a:lnTo>
                      <a:pt x="7925" y="605"/>
                    </a:lnTo>
                    <a:lnTo>
                      <a:pt x="7653" y="605"/>
                    </a:lnTo>
                    <a:lnTo>
                      <a:pt x="5475" y="575"/>
                    </a:lnTo>
                    <a:lnTo>
                      <a:pt x="4961" y="575"/>
                    </a:lnTo>
                    <a:lnTo>
                      <a:pt x="3691" y="545"/>
                    </a:lnTo>
                    <a:cubicBezTo>
                      <a:pt x="3570" y="1543"/>
                      <a:pt x="3509" y="2450"/>
                      <a:pt x="3449" y="3055"/>
                    </a:cubicBezTo>
                    <a:cubicBezTo>
                      <a:pt x="3449" y="3055"/>
                      <a:pt x="1362" y="19387"/>
                      <a:pt x="1180" y="21564"/>
                    </a:cubicBezTo>
                    <a:cubicBezTo>
                      <a:pt x="1029" y="23772"/>
                      <a:pt x="1" y="35598"/>
                      <a:pt x="1" y="35598"/>
                    </a:cubicBezTo>
                    <a:cubicBezTo>
                      <a:pt x="757" y="36082"/>
                      <a:pt x="1604" y="36414"/>
                      <a:pt x="2481" y="36626"/>
                    </a:cubicBezTo>
                    <a:lnTo>
                      <a:pt x="2995" y="36747"/>
                    </a:lnTo>
                    <a:cubicBezTo>
                      <a:pt x="4537" y="37110"/>
                      <a:pt x="6171" y="37261"/>
                      <a:pt x="7774" y="37261"/>
                    </a:cubicBezTo>
                    <a:lnTo>
                      <a:pt x="8288" y="37261"/>
                    </a:lnTo>
                    <a:cubicBezTo>
                      <a:pt x="8651" y="37231"/>
                      <a:pt x="9044" y="37231"/>
                      <a:pt x="9407" y="37201"/>
                    </a:cubicBezTo>
                    <a:cubicBezTo>
                      <a:pt x="11645" y="37049"/>
                      <a:pt x="13853" y="36687"/>
                      <a:pt x="16030" y="36172"/>
                    </a:cubicBezTo>
                    <a:lnTo>
                      <a:pt x="16514" y="36051"/>
                    </a:lnTo>
                    <a:cubicBezTo>
                      <a:pt x="18238" y="35628"/>
                      <a:pt x="19962" y="35144"/>
                      <a:pt x="21626" y="34539"/>
                    </a:cubicBezTo>
                    <a:cubicBezTo>
                      <a:pt x="22140" y="34418"/>
                      <a:pt x="22442" y="34297"/>
                      <a:pt x="22442" y="34237"/>
                    </a:cubicBezTo>
                    <a:cubicBezTo>
                      <a:pt x="22442" y="33904"/>
                      <a:pt x="15577" y="22623"/>
                      <a:pt x="15577" y="22623"/>
                    </a:cubicBezTo>
                    <a:lnTo>
                      <a:pt x="13429" y="7712"/>
                    </a:lnTo>
                    <a:cubicBezTo>
                      <a:pt x="13460" y="7410"/>
                      <a:pt x="13460" y="7108"/>
                      <a:pt x="13429" y="6805"/>
                    </a:cubicBezTo>
                    <a:cubicBezTo>
                      <a:pt x="12945" y="2268"/>
                      <a:pt x="11917" y="696"/>
                      <a:pt x="11917" y="696"/>
                    </a:cubicBezTo>
                    <a:cubicBezTo>
                      <a:pt x="11917" y="696"/>
                      <a:pt x="12038" y="424"/>
                      <a:pt x="121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9"/>
              <p:cNvSpPr/>
              <p:nvPr/>
            </p:nvSpPr>
            <p:spPr>
              <a:xfrm>
                <a:off x="1049388" y="4019667"/>
                <a:ext cx="158898" cy="932069"/>
              </a:xfrm>
              <a:custGeom>
                <a:rect b="b" l="l" r="r" t="t"/>
                <a:pathLst>
                  <a:path extrusionOk="0" h="36022" w="6141">
                    <a:moveTo>
                      <a:pt x="485" y="0"/>
                    </a:moveTo>
                    <a:lnTo>
                      <a:pt x="1" y="31"/>
                    </a:lnTo>
                    <a:cubicBezTo>
                      <a:pt x="666" y="6957"/>
                      <a:pt x="1422" y="13883"/>
                      <a:pt x="1725" y="20839"/>
                    </a:cubicBezTo>
                    <a:cubicBezTo>
                      <a:pt x="1876" y="24256"/>
                      <a:pt x="3146" y="27553"/>
                      <a:pt x="4114" y="30819"/>
                    </a:cubicBezTo>
                    <a:cubicBezTo>
                      <a:pt x="4628" y="32574"/>
                      <a:pt x="5142" y="34297"/>
                      <a:pt x="5656" y="36021"/>
                    </a:cubicBezTo>
                    <a:lnTo>
                      <a:pt x="6140" y="35931"/>
                    </a:lnTo>
                    <a:lnTo>
                      <a:pt x="4658" y="30940"/>
                    </a:lnTo>
                    <a:cubicBezTo>
                      <a:pt x="3630" y="27462"/>
                      <a:pt x="2329" y="23984"/>
                      <a:pt x="2209" y="20355"/>
                    </a:cubicBezTo>
                    <a:cubicBezTo>
                      <a:pt x="1967" y="13550"/>
                      <a:pt x="1150" y="6775"/>
                      <a:pt x="4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9"/>
              <p:cNvSpPr/>
              <p:nvPr/>
            </p:nvSpPr>
            <p:spPr>
              <a:xfrm>
                <a:off x="845131" y="4031414"/>
                <a:ext cx="77522" cy="935200"/>
              </a:xfrm>
              <a:custGeom>
                <a:rect b="b" l="l" r="r" t="t"/>
                <a:pathLst>
                  <a:path extrusionOk="0" h="36143" w="2996">
                    <a:moveTo>
                      <a:pt x="2511" y="0"/>
                    </a:moveTo>
                    <a:cubicBezTo>
                      <a:pt x="1392" y="6321"/>
                      <a:pt x="1090" y="12793"/>
                      <a:pt x="787" y="19205"/>
                    </a:cubicBezTo>
                    <a:lnTo>
                      <a:pt x="1" y="36021"/>
                    </a:lnTo>
                    <a:lnTo>
                      <a:pt x="515" y="36142"/>
                    </a:lnTo>
                    <a:cubicBezTo>
                      <a:pt x="757" y="30638"/>
                      <a:pt x="999" y="25163"/>
                      <a:pt x="1271" y="19689"/>
                    </a:cubicBezTo>
                    <a:cubicBezTo>
                      <a:pt x="1574" y="13096"/>
                      <a:pt x="1876" y="6503"/>
                      <a:pt x="29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9"/>
              <p:cNvSpPr/>
              <p:nvPr/>
            </p:nvSpPr>
            <p:spPr>
              <a:xfrm>
                <a:off x="947647" y="4029551"/>
                <a:ext cx="48567" cy="949561"/>
              </a:xfrm>
              <a:custGeom>
                <a:rect b="b" l="l" r="r" t="t"/>
                <a:pathLst>
                  <a:path extrusionOk="0" h="36698" w="1877">
                    <a:moveTo>
                      <a:pt x="1441" y="0"/>
                    </a:moveTo>
                    <a:cubicBezTo>
                      <a:pt x="1366" y="0"/>
                      <a:pt x="1286" y="34"/>
                      <a:pt x="1241" y="102"/>
                    </a:cubicBezTo>
                    <a:cubicBezTo>
                      <a:pt x="1180" y="133"/>
                      <a:pt x="1180" y="193"/>
                      <a:pt x="1150" y="253"/>
                    </a:cubicBezTo>
                    <a:cubicBezTo>
                      <a:pt x="576" y="12381"/>
                      <a:pt x="1" y="24600"/>
                      <a:pt x="1362" y="36698"/>
                    </a:cubicBezTo>
                    <a:lnTo>
                      <a:pt x="1876" y="36698"/>
                    </a:lnTo>
                    <a:cubicBezTo>
                      <a:pt x="485" y="24630"/>
                      <a:pt x="1090" y="12412"/>
                      <a:pt x="1664" y="253"/>
                    </a:cubicBezTo>
                    <a:cubicBezTo>
                      <a:pt x="1695" y="163"/>
                      <a:pt x="1634" y="72"/>
                      <a:pt x="1513" y="12"/>
                    </a:cubicBezTo>
                    <a:cubicBezTo>
                      <a:pt x="1490" y="4"/>
                      <a:pt x="1466" y="0"/>
                      <a:pt x="14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9"/>
              <p:cNvSpPr/>
              <p:nvPr/>
            </p:nvSpPr>
            <p:spPr>
              <a:xfrm>
                <a:off x="874085" y="3998527"/>
                <a:ext cx="5511" cy="31335"/>
              </a:xfrm>
              <a:custGeom>
                <a:rect b="b" l="l" r="r" t="t"/>
                <a:pathLst>
                  <a:path extrusionOk="0" h="1211" w="213">
                    <a:moveTo>
                      <a:pt x="213" y="1"/>
                    </a:moveTo>
                    <a:lnTo>
                      <a:pt x="122" y="31"/>
                    </a:lnTo>
                    <a:lnTo>
                      <a:pt x="1" y="1211"/>
                    </a:lnTo>
                    <a:lnTo>
                      <a:pt x="122" y="1211"/>
                    </a:lnTo>
                    <a:cubicBezTo>
                      <a:pt x="152" y="817"/>
                      <a:pt x="182" y="394"/>
                      <a:pt x="213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9"/>
              <p:cNvSpPr/>
              <p:nvPr/>
            </p:nvSpPr>
            <p:spPr>
              <a:xfrm>
                <a:off x="1080697" y="4016536"/>
                <a:ext cx="10195" cy="18009"/>
              </a:xfrm>
              <a:custGeom>
                <a:rect b="b" l="l" r="r" t="t"/>
                <a:pathLst>
                  <a:path extrusionOk="0" h="696" w="394">
                    <a:moveTo>
                      <a:pt x="0" y="0"/>
                    </a:moveTo>
                    <a:lnTo>
                      <a:pt x="91" y="696"/>
                    </a:lnTo>
                    <a:lnTo>
                      <a:pt x="394" y="6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9"/>
              <p:cNvSpPr/>
              <p:nvPr/>
            </p:nvSpPr>
            <p:spPr>
              <a:xfrm>
                <a:off x="877216" y="3999329"/>
                <a:ext cx="205861" cy="35216"/>
              </a:xfrm>
              <a:custGeom>
                <a:rect b="b" l="l" r="r" t="t"/>
                <a:pathLst>
                  <a:path extrusionOk="0" h="1361" w="7956">
                    <a:moveTo>
                      <a:pt x="122" y="0"/>
                    </a:moveTo>
                    <a:cubicBezTo>
                      <a:pt x="61" y="393"/>
                      <a:pt x="31" y="786"/>
                      <a:pt x="1" y="1180"/>
                    </a:cubicBezTo>
                    <a:lnTo>
                      <a:pt x="7955" y="1361"/>
                    </a:lnTo>
                    <a:lnTo>
                      <a:pt x="7864" y="665"/>
                    </a:lnTo>
                    <a:lnTo>
                      <a:pt x="7683" y="333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9"/>
              <p:cNvSpPr/>
              <p:nvPr/>
            </p:nvSpPr>
            <p:spPr>
              <a:xfrm>
                <a:off x="957842" y="3715817"/>
                <a:ext cx="86500" cy="85543"/>
              </a:xfrm>
              <a:custGeom>
                <a:rect b="b" l="l" r="r" t="t"/>
                <a:pathLst>
                  <a:path extrusionOk="0" h="3306" w="3343">
                    <a:moveTo>
                      <a:pt x="1669" y="1"/>
                    </a:moveTo>
                    <a:cubicBezTo>
                      <a:pt x="843" y="1"/>
                      <a:pt x="15" y="545"/>
                      <a:pt x="0" y="1642"/>
                    </a:cubicBezTo>
                    <a:lnTo>
                      <a:pt x="0" y="2398"/>
                    </a:lnTo>
                    <a:cubicBezTo>
                      <a:pt x="0" y="2549"/>
                      <a:pt x="30" y="2731"/>
                      <a:pt x="91" y="2882"/>
                    </a:cubicBezTo>
                    <a:cubicBezTo>
                      <a:pt x="242" y="3214"/>
                      <a:pt x="635" y="3305"/>
                      <a:pt x="1664" y="3305"/>
                    </a:cubicBezTo>
                    <a:cubicBezTo>
                      <a:pt x="2571" y="3305"/>
                      <a:pt x="3327" y="2579"/>
                      <a:pt x="3327" y="1672"/>
                    </a:cubicBezTo>
                    <a:cubicBezTo>
                      <a:pt x="3342" y="561"/>
                      <a:pt x="2507" y="1"/>
                      <a:pt x="1669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9"/>
              <p:cNvSpPr/>
              <p:nvPr/>
            </p:nvSpPr>
            <p:spPr>
              <a:xfrm>
                <a:off x="991480" y="3744202"/>
                <a:ext cx="21166" cy="10195"/>
              </a:xfrm>
              <a:custGeom>
                <a:rect b="b" l="l" r="r" t="t"/>
                <a:pathLst>
                  <a:path extrusionOk="0" fill="none" h="394" w="818">
                    <a:moveTo>
                      <a:pt x="1" y="242"/>
                    </a:moveTo>
                    <a:cubicBezTo>
                      <a:pt x="1" y="242"/>
                      <a:pt x="333" y="0"/>
                      <a:pt x="817" y="394"/>
                    </a:cubicBezTo>
                  </a:path>
                </a:pathLst>
              </a:custGeom>
              <a:noFill/>
              <a:ln cap="rnd" cmpd="sng" w="1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9"/>
              <p:cNvSpPr/>
              <p:nvPr/>
            </p:nvSpPr>
            <p:spPr>
              <a:xfrm>
                <a:off x="960171" y="3743425"/>
                <a:ext cx="16457" cy="4709"/>
              </a:xfrm>
              <a:custGeom>
                <a:rect b="b" l="l" r="r" t="t"/>
                <a:pathLst>
                  <a:path extrusionOk="0" fill="none" h="182" w="636">
                    <a:moveTo>
                      <a:pt x="636" y="182"/>
                    </a:moveTo>
                    <a:cubicBezTo>
                      <a:pt x="454" y="61"/>
                      <a:pt x="212" y="0"/>
                      <a:pt x="1" y="91"/>
                    </a:cubicBezTo>
                  </a:path>
                </a:pathLst>
              </a:custGeom>
              <a:noFill/>
              <a:ln cap="rnd" cmpd="sng" w="1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9"/>
              <p:cNvSpPr/>
              <p:nvPr/>
            </p:nvSpPr>
            <p:spPr>
              <a:xfrm>
                <a:off x="970340" y="3752016"/>
                <a:ext cx="11773" cy="25849"/>
              </a:xfrm>
              <a:custGeom>
                <a:rect b="b" l="l" r="r" t="t"/>
                <a:pathLst>
                  <a:path extrusionOk="0" fill="none" h="999" w="455">
                    <a:moveTo>
                      <a:pt x="455" y="999"/>
                    </a:moveTo>
                    <a:lnTo>
                      <a:pt x="1" y="878"/>
                    </a:lnTo>
                    <a:cubicBezTo>
                      <a:pt x="122" y="606"/>
                      <a:pt x="303" y="666"/>
                      <a:pt x="303" y="1"/>
                    </a:cubicBezTo>
                  </a:path>
                </a:pathLst>
              </a:custGeom>
              <a:noFill/>
              <a:ln cap="rnd" cmpd="sng" w="1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9"/>
              <p:cNvSpPr/>
              <p:nvPr/>
            </p:nvSpPr>
            <p:spPr>
              <a:xfrm>
                <a:off x="964104" y="3759856"/>
                <a:ext cx="3131" cy="3157"/>
              </a:xfrm>
              <a:custGeom>
                <a:rect b="b" l="l" r="r" t="t"/>
                <a:pathLst>
                  <a:path extrusionOk="0" h="122" w="121">
                    <a:moveTo>
                      <a:pt x="60" y="0"/>
                    </a:moveTo>
                    <a:cubicBezTo>
                      <a:pt x="0" y="0"/>
                      <a:pt x="0" y="91"/>
                      <a:pt x="60" y="121"/>
                    </a:cubicBezTo>
                    <a:cubicBezTo>
                      <a:pt x="121" y="91"/>
                      <a:pt x="121" y="0"/>
                      <a:pt x="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9"/>
              <p:cNvSpPr/>
              <p:nvPr/>
            </p:nvSpPr>
            <p:spPr>
              <a:xfrm>
                <a:off x="993058" y="3762987"/>
                <a:ext cx="3933" cy="3157"/>
              </a:xfrm>
              <a:custGeom>
                <a:rect b="b" l="l" r="r" t="t"/>
                <a:pathLst>
                  <a:path extrusionOk="0" h="122" w="152">
                    <a:moveTo>
                      <a:pt x="91" y="0"/>
                    </a:moveTo>
                    <a:cubicBezTo>
                      <a:pt x="0" y="0"/>
                      <a:pt x="0" y="91"/>
                      <a:pt x="91" y="121"/>
                    </a:cubicBezTo>
                    <a:cubicBezTo>
                      <a:pt x="151" y="91"/>
                      <a:pt x="151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9"/>
              <p:cNvSpPr/>
              <p:nvPr/>
            </p:nvSpPr>
            <p:spPr>
              <a:xfrm>
                <a:off x="971142" y="3783946"/>
                <a:ext cx="18578" cy="4890"/>
              </a:xfrm>
              <a:custGeom>
                <a:rect b="b" l="l" r="r" t="t"/>
                <a:pathLst>
                  <a:path extrusionOk="0" h="189" w="718">
                    <a:moveTo>
                      <a:pt x="639" y="1"/>
                    </a:moveTo>
                    <a:cubicBezTo>
                      <a:pt x="629" y="1"/>
                      <a:pt x="618" y="3"/>
                      <a:pt x="605" y="7"/>
                    </a:cubicBezTo>
                    <a:cubicBezTo>
                      <a:pt x="454" y="37"/>
                      <a:pt x="272" y="67"/>
                      <a:pt x="91" y="67"/>
                    </a:cubicBezTo>
                    <a:cubicBezTo>
                      <a:pt x="0" y="67"/>
                      <a:pt x="0" y="158"/>
                      <a:pt x="91" y="188"/>
                    </a:cubicBezTo>
                    <a:cubicBezTo>
                      <a:pt x="272" y="188"/>
                      <a:pt x="454" y="158"/>
                      <a:pt x="666" y="128"/>
                    </a:cubicBezTo>
                    <a:cubicBezTo>
                      <a:pt x="718" y="76"/>
                      <a:pt x="702" y="1"/>
                      <a:pt x="6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9"/>
              <p:cNvSpPr/>
              <p:nvPr/>
            </p:nvSpPr>
            <p:spPr>
              <a:xfrm>
                <a:off x="717567" y="5003357"/>
                <a:ext cx="146375" cy="57934"/>
              </a:xfrm>
              <a:custGeom>
                <a:rect b="b" l="l" r="r" t="t"/>
                <a:pathLst>
                  <a:path extrusionOk="0" h="2239" w="5657">
                    <a:moveTo>
                      <a:pt x="3449" y="1"/>
                    </a:moveTo>
                    <a:cubicBezTo>
                      <a:pt x="3177" y="1"/>
                      <a:pt x="424" y="1"/>
                      <a:pt x="213" y="333"/>
                    </a:cubicBezTo>
                    <a:cubicBezTo>
                      <a:pt x="1" y="666"/>
                      <a:pt x="5324" y="2239"/>
                      <a:pt x="5324" y="2239"/>
                    </a:cubicBezTo>
                    <a:lnTo>
                      <a:pt x="5657" y="636"/>
                    </a:lnTo>
                    <a:lnTo>
                      <a:pt x="34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9"/>
              <p:cNvSpPr/>
              <p:nvPr/>
            </p:nvSpPr>
            <p:spPr>
              <a:xfrm>
                <a:off x="806784" y="4983019"/>
                <a:ext cx="63420" cy="36794"/>
              </a:xfrm>
              <a:custGeom>
                <a:rect b="b" l="l" r="r" t="t"/>
                <a:pathLst>
                  <a:path extrusionOk="0" h="1422" w="2451">
                    <a:moveTo>
                      <a:pt x="122" y="0"/>
                    </a:moveTo>
                    <a:lnTo>
                      <a:pt x="1" y="787"/>
                    </a:lnTo>
                    <a:lnTo>
                      <a:pt x="2209" y="1422"/>
                    </a:lnTo>
                    <a:lnTo>
                      <a:pt x="2451" y="242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9"/>
              <p:cNvSpPr/>
              <p:nvPr/>
            </p:nvSpPr>
            <p:spPr>
              <a:xfrm>
                <a:off x="1104812" y="4999450"/>
                <a:ext cx="141045" cy="54208"/>
              </a:xfrm>
              <a:custGeom>
                <a:rect b="b" l="l" r="r" t="t"/>
                <a:pathLst>
                  <a:path extrusionOk="0" h="2095" w="5451">
                    <a:moveTo>
                      <a:pt x="5087" y="0"/>
                    </a:moveTo>
                    <a:lnTo>
                      <a:pt x="2819" y="333"/>
                    </a:lnTo>
                    <a:cubicBezTo>
                      <a:pt x="2577" y="454"/>
                      <a:pt x="67" y="1603"/>
                      <a:pt x="6" y="1996"/>
                    </a:cubicBezTo>
                    <a:cubicBezTo>
                      <a:pt x="0" y="2067"/>
                      <a:pt x="201" y="2095"/>
                      <a:pt x="527" y="2095"/>
                    </a:cubicBezTo>
                    <a:cubicBezTo>
                      <a:pt x="1890" y="2095"/>
                      <a:pt x="5450" y="1603"/>
                      <a:pt x="5450" y="1603"/>
                    </a:cubicBezTo>
                    <a:lnTo>
                      <a:pt x="50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9"/>
              <p:cNvSpPr/>
              <p:nvPr/>
            </p:nvSpPr>
            <p:spPr>
              <a:xfrm>
                <a:off x="1172268" y="4968917"/>
                <a:ext cx="64196" cy="39149"/>
              </a:xfrm>
              <a:custGeom>
                <a:rect b="b" l="l" r="r" t="t"/>
                <a:pathLst>
                  <a:path extrusionOk="0" h="1513" w="2481">
                    <a:moveTo>
                      <a:pt x="2238" y="1"/>
                    </a:moveTo>
                    <a:lnTo>
                      <a:pt x="0" y="757"/>
                    </a:lnTo>
                    <a:lnTo>
                      <a:pt x="242" y="1513"/>
                    </a:lnTo>
                    <a:lnTo>
                      <a:pt x="2480" y="1180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9"/>
              <p:cNvSpPr/>
              <p:nvPr/>
            </p:nvSpPr>
            <p:spPr>
              <a:xfrm>
                <a:off x="917141" y="3822448"/>
                <a:ext cx="118197" cy="52423"/>
              </a:xfrm>
              <a:custGeom>
                <a:rect b="b" l="l" r="r" t="t"/>
                <a:pathLst>
                  <a:path extrusionOk="0" h="2026" w="4568">
                    <a:moveTo>
                      <a:pt x="1694" y="1"/>
                    </a:moveTo>
                    <a:cubicBezTo>
                      <a:pt x="1210" y="454"/>
                      <a:pt x="0" y="1664"/>
                      <a:pt x="877" y="1876"/>
                    </a:cubicBezTo>
                    <a:cubicBezTo>
                      <a:pt x="1278" y="1965"/>
                      <a:pt x="1671" y="2025"/>
                      <a:pt x="2039" y="2025"/>
                    </a:cubicBezTo>
                    <a:cubicBezTo>
                      <a:pt x="2670" y="2025"/>
                      <a:pt x="3228" y="1848"/>
                      <a:pt x="3630" y="1332"/>
                    </a:cubicBezTo>
                    <a:cubicBezTo>
                      <a:pt x="3962" y="878"/>
                      <a:pt x="4295" y="485"/>
                      <a:pt x="4567" y="182"/>
                    </a:cubicBezTo>
                    <a:lnTo>
                      <a:pt x="3599" y="92"/>
                    </a:lnTo>
                    <a:lnTo>
                      <a:pt x="1785" y="1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9"/>
              <p:cNvSpPr/>
              <p:nvPr/>
            </p:nvSpPr>
            <p:spPr>
              <a:xfrm>
                <a:off x="856102" y="4270085"/>
                <a:ext cx="335754" cy="147617"/>
              </a:xfrm>
              <a:custGeom>
                <a:rect b="b" l="l" r="r" t="t"/>
                <a:pathLst>
                  <a:path extrusionOk="0" h="5705" w="12976">
                    <a:moveTo>
                      <a:pt x="1875" y="1"/>
                    </a:moveTo>
                    <a:cubicBezTo>
                      <a:pt x="1875" y="1"/>
                      <a:pt x="0" y="3539"/>
                      <a:pt x="1724" y="5203"/>
                    </a:cubicBezTo>
                    <a:cubicBezTo>
                      <a:pt x="2152" y="5613"/>
                      <a:pt x="3169" y="5697"/>
                      <a:pt x="4304" y="5697"/>
                    </a:cubicBezTo>
                    <a:cubicBezTo>
                      <a:pt x="5094" y="5697"/>
                      <a:pt x="5940" y="5656"/>
                      <a:pt x="6684" y="5656"/>
                    </a:cubicBezTo>
                    <a:cubicBezTo>
                      <a:pt x="7614" y="5656"/>
                      <a:pt x="8517" y="5704"/>
                      <a:pt x="9314" y="5704"/>
                    </a:cubicBezTo>
                    <a:cubicBezTo>
                      <a:pt x="10620" y="5704"/>
                      <a:pt x="11643" y="5576"/>
                      <a:pt x="12038" y="4900"/>
                    </a:cubicBezTo>
                    <a:cubicBezTo>
                      <a:pt x="12975" y="3297"/>
                      <a:pt x="11523" y="1"/>
                      <a:pt x="115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9"/>
              <p:cNvSpPr/>
              <p:nvPr/>
            </p:nvSpPr>
            <p:spPr>
              <a:xfrm>
                <a:off x="901486" y="4277899"/>
                <a:ext cx="255153" cy="79850"/>
              </a:xfrm>
              <a:custGeom>
                <a:rect b="b" l="l" r="r" t="t"/>
                <a:pathLst>
                  <a:path extrusionOk="0" fill="none" h="3086" w="9861">
                    <a:moveTo>
                      <a:pt x="212" y="1"/>
                    </a:moveTo>
                    <a:lnTo>
                      <a:pt x="0" y="3086"/>
                    </a:lnTo>
                    <a:lnTo>
                      <a:pt x="9860" y="3056"/>
                    </a:lnTo>
                    <a:lnTo>
                      <a:pt x="9648" y="61"/>
                    </a:lnTo>
                  </a:path>
                </a:pathLst>
              </a:custGeom>
              <a:noFill/>
              <a:ln cap="rnd" cmpd="sng" w="1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9"/>
              <p:cNvSpPr/>
              <p:nvPr/>
            </p:nvSpPr>
            <p:spPr>
              <a:xfrm>
                <a:off x="905394" y="3826381"/>
                <a:ext cx="151860" cy="449992"/>
              </a:xfrm>
              <a:custGeom>
                <a:rect b="b" l="l" r="r" t="t"/>
                <a:pathLst>
                  <a:path extrusionOk="0" h="17391" w="5869">
                    <a:moveTo>
                      <a:pt x="5868" y="0"/>
                    </a:moveTo>
                    <a:cubicBezTo>
                      <a:pt x="3993" y="0"/>
                      <a:pt x="2390" y="5504"/>
                      <a:pt x="2329" y="5716"/>
                    </a:cubicBezTo>
                    <a:cubicBezTo>
                      <a:pt x="1815" y="7501"/>
                      <a:pt x="1" y="17239"/>
                      <a:pt x="1" y="17330"/>
                    </a:cubicBezTo>
                    <a:lnTo>
                      <a:pt x="243" y="17391"/>
                    </a:lnTo>
                    <a:cubicBezTo>
                      <a:pt x="273" y="17270"/>
                      <a:pt x="2057" y="7561"/>
                      <a:pt x="2571" y="5807"/>
                    </a:cubicBezTo>
                    <a:cubicBezTo>
                      <a:pt x="3207" y="3569"/>
                      <a:pt x="4628" y="242"/>
                      <a:pt x="5868" y="242"/>
                    </a:cubicBezTo>
                    <a:lnTo>
                      <a:pt x="58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9"/>
              <p:cNvSpPr/>
              <p:nvPr/>
            </p:nvSpPr>
            <p:spPr>
              <a:xfrm>
                <a:off x="961749" y="3696074"/>
                <a:ext cx="114264" cy="103319"/>
              </a:xfrm>
              <a:custGeom>
                <a:rect b="b" l="l" r="r" t="t"/>
                <a:pathLst>
                  <a:path extrusionOk="0" h="3993" w="4416">
                    <a:moveTo>
                      <a:pt x="1422" y="0"/>
                    </a:moveTo>
                    <a:cubicBezTo>
                      <a:pt x="1021" y="0"/>
                      <a:pt x="630" y="126"/>
                      <a:pt x="303" y="378"/>
                    </a:cubicBezTo>
                    <a:cubicBezTo>
                      <a:pt x="91" y="499"/>
                      <a:pt x="0" y="741"/>
                      <a:pt x="31" y="983"/>
                    </a:cubicBezTo>
                    <a:cubicBezTo>
                      <a:pt x="91" y="1134"/>
                      <a:pt x="242" y="1255"/>
                      <a:pt x="393" y="1286"/>
                    </a:cubicBezTo>
                    <a:cubicBezTo>
                      <a:pt x="484" y="1301"/>
                      <a:pt x="575" y="1308"/>
                      <a:pt x="662" y="1308"/>
                    </a:cubicBezTo>
                    <a:cubicBezTo>
                      <a:pt x="749" y="1308"/>
                      <a:pt x="832" y="1301"/>
                      <a:pt x="908" y="1286"/>
                    </a:cubicBezTo>
                    <a:cubicBezTo>
                      <a:pt x="1150" y="1286"/>
                      <a:pt x="1392" y="1286"/>
                      <a:pt x="1633" y="1316"/>
                    </a:cubicBezTo>
                    <a:cubicBezTo>
                      <a:pt x="1815" y="1346"/>
                      <a:pt x="2057" y="1437"/>
                      <a:pt x="2087" y="1618"/>
                    </a:cubicBezTo>
                    <a:cubicBezTo>
                      <a:pt x="2117" y="1770"/>
                      <a:pt x="2027" y="1921"/>
                      <a:pt x="2117" y="2012"/>
                    </a:cubicBezTo>
                    <a:cubicBezTo>
                      <a:pt x="2238" y="2102"/>
                      <a:pt x="2299" y="2072"/>
                      <a:pt x="2359" y="2133"/>
                    </a:cubicBezTo>
                    <a:cubicBezTo>
                      <a:pt x="2390" y="2223"/>
                      <a:pt x="2390" y="2284"/>
                      <a:pt x="2329" y="2375"/>
                    </a:cubicBezTo>
                    <a:cubicBezTo>
                      <a:pt x="2299" y="2435"/>
                      <a:pt x="2269" y="2495"/>
                      <a:pt x="2238" y="2556"/>
                    </a:cubicBezTo>
                    <a:cubicBezTo>
                      <a:pt x="2238" y="2635"/>
                      <a:pt x="2284" y="2713"/>
                      <a:pt x="2355" y="2713"/>
                    </a:cubicBezTo>
                    <a:cubicBezTo>
                      <a:pt x="2366" y="2713"/>
                      <a:pt x="2377" y="2711"/>
                      <a:pt x="2390" y="2707"/>
                    </a:cubicBezTo>
                    <a:cubicBezTo>
                      <a:pt x="2450" y="2677"/>
                      <a:pt x="2450" y="2526"/>
                      <a:pt x="2480" y="2465"/>
                    </a:cubicBezTo>
                    <a:cubicBezTo>
                      <a:pt x="2525" y="2421"/>
                      <a:pt x="2577" y="2401"/>
                      <a:pt x="2628" y="2401"/>
                    </a:cubicBezTo>
                    <a:cubicBezTo>
                      <a:pt x="2714" y="2401"/>
                      <a:pt x="2794" y="2460"/>
                      <a:pt x="2813" y="2556"/>
                    </a:cubicBezTo>
                    <a:cubicBezTo>
                      <a:pt x="2904" y="2707"/>
                      <a:pt x="2904" y="2889"/>
                      <a:pt x="2813" y="3070"/>
                    </a:cubicBezTo>
                    <a:cubicBezTo>
                      <a:pt x="2692" y="3191"/>
                      <a:pt x="2511" y="3252"/>
                      <a:pt x="2329" y="3252"/>
                    </a:cubicBezTo>
                    <a:lnTo>
                      <a:pt x="2208" y="3977"/>
                    </a:lnTo>
                    <a:cubicBezTo>
                      <a:pt x="2295" y="3988"/>
                      <a:pt x="2382" y="3993"/>
                      <a:pt x="2469" y="3993"/>
                    </a:cubicBezTo>
                    <a:cubicBezTo>
                      <a:pt x="2894" y="3993"/>
                      <a:pt x="3313" y="3871"/>
                      <a:pt x="3690" y="3645"/>
                    </a:cubicBezTo>
                    <a:cubicBezTo>
                      <a:pt x="3902" y="3524"/>
                      <a:pt x="4083" y="3373"/>
                      <a:pt x="4235" y="3161"/>
                    </a:cubicBezTo>
                    <a:cubicBezTo>
                      <a:pt x="4416" y="2828"/>
                      <a:pt x="4386" y="2405"/>
                      <a:pt x="4144" y="2102"/>
                    </a:cubicBezTo>
                    <a:cubicBezTo>
                      <a:pt x="4023" y="1951"/>
                      <a:pt x="3872" y="1830"/>
                      <a:pt x="3751" y="1679"/>
                    </a:cubicBezTo>
                    <a:cubicBezTo>
                      <a:pt x="3599" y="1528"/>
                      <a:pt x="3569" y="1316"/>
                      <a:pt x="3630" y="1104"/>
                    </a:cubicBezTo>
                    <a:cubicBezTo>
                      <a:pt x="3388" y="1014"/>
                      <a:pt x="3146" y="862"/>
                      <a:pt x="2964" y="651"/>
                    </a:cubicBezTo>
                    <a:cubicBezTo>
                      <a:pt x="2601" y="288"/>
                      <a:pt x="2148" y="76"/>
                      <a:pt x="1664" y="15"/>
                    </a:cubicBezTo>
                    <a:cubicBezTo>
                      <a:pt x="1583" y="5"/>
                      <a:pt x="1502" y="0"/>
                      <a:pt x="14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9"/>
              <p:cNvSpPr/>
              <p:nvPr/>
            </p:nvSpPr>
            <p:spPr>
              <a:xfrm>
                <a:off x="1047033" y="3679048"/>
                <a:ext cx="46213" cy="51077"/>
              </a:xfrm>
              <a:custGeom>
                <a:rect b="b" l="l" r="r" t="t"/>
                <a:pathLst>
                  <a:path extrusionOk="0" h="1974" w="1786">
                    <a:moveTo>
                      <a:pt x="956" y="0"/>
                    </a:moveTo>
                    <a:cubicBezTo>
                      <a:pt x="670" y="0"/>
                      <a:pt x="396" y="176"/>
                      <a:pt x="273" y="462"/>
                    </a:cubicBezTo>
                    <a:cubicBezTo>
                      <a:pt x="122" y="855"/>
                      <a:pt x="364" y="1309"/>
                      <a:pt x="243" y="1732"/>
                    </a:cubicBezTo>
                    <a:cubicBezTo>
                      <a:pt x="243" y="1792"/>
                      <a:pt x="213" y="1853"/>
                      <a:pt x="152" y="1853"/>
                    </a:cubicBezTo>
                    <a:lnTo>
                      <a:pt x="1" y="1974"/>
                    </a:lnTo>
                    <a:cubicBezTo>
                      <a:pt x="364" y="1762"/>
                      <a:pt x="818" y="1853"/>
                      <a:pt x="1241" y="1792"/>
                    </a:cubicBezTo>
                    <a:cubicBezTo>
                      <a:pt x="1301" y="1792"/>
                      <a:pt x="1362" y="1762"/>
                      <a:pt x="1392" y="1732"/>
                    </a:cubicBezTo>
                    <a:cubicBezTo>
                      <a:pt x="1453" y="1702"/>
                      <a:pt x="1483" y="1672"/>
                      <a:pt x="1513" y="1611"/>
                    </a:cubicBezTo>
                    <a:cubicBezTo>
                      <a:pt x="1634" y="1460"/>
                      <a:pt x="1725" y="1278"/>
                      <a:pt x="1755" y="1097"/>
                    </a:cubicBezTo>
                    <a:cubicBezTo>
                      <a:pt x="1785" y="825"/>
                      <a:pt x="1725" y="552"/>
                      <a:pt x="1543" y="341"/>
                    </a:cubicBezTo>
                    <a:cubicBezTo>
                      <a:pt x="1513" y="250"/>
                      <a:pt x="1422" y="190"/>
                      <a:pt x="1362" y="129"/>
                    </a:cubicBezTo>
                    <a:cubicBezTo>
                      <a:pt x="1234" y="41"/>
                      <a:pt x="1094" y="0"/>
                      <a:pt x="9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9"/>
              <p:cNvSpPr/>
              <p:nvPr/>
            </p:nvSpPr>
            <p:spPr>
              <a:xfrm>
                <a:off x="783315" y="3871765"/>
                <a:ext cx="97471" cy="220144"/>
              </a:xfrm>
              <a:custGeom>
                <a:rect b="b" l="l" r="r" t="t"/>
                <a:pathLst>
                  <a:path extrusionOk="0" h="8508" w="3767">
                    <a:moveTo>
                      <a:pt x="1422" y="0"/>
                    </a:moveTo>
                    <a:cubicBezTo>
                      <a:pt x="1422" y="0"/>
                      <a:pt x="1" y="6321"/>
                      <a:pt x="1120" y="7833"/>
                    </a:cubicBezTo>
                    <a:cubicBezTo>
                      <a:pt x="1465" y="8300"/>
                      <a:pt x="1856" y="8507"/>
                      <a:pt x="2225" y="8507"/>
                    </a:cubicBezTo>
                    <a:cubicBezTo>
                      <a:pt x="3052" y="8507"/>
                      <a:pt x="3767" y="7464"/>
                      <a:pt x="3600" y="5958"/>
                    </a:cubicBezTo>
                    <a:lnTo>
                      <a:pt x="2420" y="121"/>
                    </a:lnTo>
                    <a:cubicBezTo>
                      <a:pt x="2420" y="121"/>
                      <a:pt x="1936" y="91"/>
                      <a:pt x="1422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9"/>
              <p:cNvSpPr/>
              <p:nvPr/>
            </p:nvSpPr>
            <p:spPr>
              <a:xfrm>
                <a:off x="811493" y="3824802"/>
                <a:ext cx="18009" cy="28204"/>
              </a:xfrm>
              <a:custGeom>
                <a:rect b="b" l="l" r="r" t="t"/>
                <a:pathLst>
                  <a:path extrusionOk="0" h="1090" w="696">
                    <a:moveTo>
                      <a:pt x="242" y="1"/>
                    </a:moveTo>
                    <a:lnTo>
                      <a:pt x="0" y="938"/>
                    </a:lnTo>
                    <a:lnTo>
                      <a:pt x="696" y="1089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9"/>
              <p:cNvSpPr/>
              <p:nvPr/>
            </p:nvSpPr>
            <p:spPr>
              <a:xfrm>
                <a:off x="814624" y="3765316"/>
                <a:ext cx="55579" cy="50120"/>
              </a:xfrm>
              <a:custGeom>
                <a:rect b="b" l="l" r="r" t="t"/>
                <a:pathLst>
                  <a:path extrusionOk="0" h="1937" w="2148">
                    <a:moveTo>
                      <a:pt x="1422" y="1"/>
                    </a:moveTo>
                    <a:cubicBezTo>
                      <a:pt x="1392" y="1"/>
                      <a:pt x="31" y="1513"/>
                      <a:pt x="0" y="1513"/>
                    </a:cubicBezTo>
                    <a:cubicBezTo>
                      <a:pt x="0" y="1513"/>
                      <a:pt x="2117" y="1937"/>
                      <a:pt x="2148" y="1937"/>
                    </a:cubicBezTo>
                    <a:cubicBezTo>
                      <a:pt x="1936" y="1271"/>
                      <a:pt x="1694" y="636"/>
                      <a:pt x="14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9"/>
              <p:cNvSpPr/>
              <p:nvPr/>
            </p:nvSpPr>
            <p:spPr>
              <a:xfrm>
                <a:off x="812269" y="3767670"/>
                <a:ext cx="67327" cy="63420"/>
              </a:xfrm>
              <a:custGeom>
                <a:rect b="b" l="l" r="r" t="t"/>
                <a:pathLst>
                  <a:path extrusionOk="0" h="2451" w="2602">
                    <a:moveTo>
                      <a:pt x="1755" y="1"/>
                    </a:moveTo>
                    <a:lnTo>
                      <a:pt x="1" y="1483"/>
                    </a:lnTo>
                    <a:lnTo>
                      <a:pt x="545" y="1936"/>
                    </a:lnTo>
                    <a:lnTo>
                      <a:pt x="2602" y="2450"/>
                    </a:lnTo>
                    <a:lnTo>
                      <a:pt x="175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9"/>
              <p:cNvSpPr/>
              <p:nvPr/>
            </p:nvSpPr>
            <p:spPr>
              <a:xfrm>
                <a:off x="813046" y="3778641"/>
                <a:ext cx="78298" cy="59487"/>
              </a:xfrm>
              <a:custGeom>
                <a:rect b="b" l="l" r="r" t="t"/>
                <a:pathLst>
                  <a:path extrusionOk="0" h="2299" w="3026">
                    <a:moveTo>
                      <a:pt x="2360" y="0"/>
                    </a:moveTo>
                    <a:cubicBezTo>
                      <a:pt x="2360" y="0"/>
                      <a:pt x="31" y="1059"/>
                      <a:pt x="1" y="1059"/>
                    </a:cubicBezTo>
                    <a:lnTo>
                      <a:pt x="817" y="1633"/>
                    </a:lnTo>
                    <a:cubicBezTo>
                      <a:pt x="817" y="1633"/>
                      <a:pt x="2965" y="2268"/>
                      <a:pt x="2995" y="2299"/>
                    </a:cubicBezTo>
                    <a:cubicBezTo>
                      <a:pt x="3025" y="2299"/>
                      <a:pt x="2360" y="0"/>
                      <a:pt x="23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9"/>
              <p:cNvSpPr/>
              <p:nvPr/>
            </p:nvSpPr>
            <p:spPr>
              <a:xfrm>
                <a:off x="810717" y="3789586"/>
                <a:ext cx="100964" cy="107226"/>
              </a:xfrm>
              <a:custGeom>
                <a:rect b="b" l="l" r="r" t="t"/>
                <a:pathLst>
                  <a:path extrusionOk="0" h="4144" w="3902">
                    <a:moveTo>
                      <a:pt x="2692" y="1"/>
                    </a:moveTo>
                    <a:lnTo>
                      <a:pt x="0" y="636"/>
                    </a:lnTo>
                    <a:lnTo>
                      <a:pt x="1240" y="4144"/>
                    </a:lnTo>
                    <a:lnTo>
                      <a:pt x="3902" y="4084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9"/>
              <p:cNvSpPr/>
              <p:nvPr/>
            </p:nvSpPr>
            <p:spPr>
              <a:xfrm>
                <a:off x="807767" y="3838283"/>
                <a:ext cx="63187" cy="47817"/>
              </a:xfrm>
              <a:custGeom>
                <a:rect b="b" l="l" r="r" t="t"/>
                <a:pathLst>
                  <a:path extrusionOk="0" h="1848" w="2442">
                    <a:moveTo>
                      <a:pt x="1920" y="1"/>
                    </a:moveTo>
                    <a:cubicBezTo>
                      <a:pt x="1445" y="1"/>
                      <a:pt x="260" y="326"/>
                      <a:pt x="235" y="326"/>
                    </a:cubicBezTo>
                    <a:cubicBezTo>
                      <a:pt x="175" y="357"/>
                      <a:pt x="144" y="417"/>
                      <a:pt x="144" y="447"/>
                    </a:cubicBezTo>
                    <a:cubicBezTo>
                      <a:pt x="1" y="821"/>
                      <a:pt x="320" y="1848"/>
                      <a:pt x="690" y="1848"/>
                    </a:cubicBezTo>
                    <a:cubicBezTo>
                      <a:pt x="709" y="1848"/>
                      <a:pt x="729" y="1845"/>
                      <a:pt x="749" y="1839"/>
                    </a:cubicBezTo>
                    <a:cubicBezTo>
                      <a:pt x="991" y="1778"/>
                      <a:pt x="1778" y="1687"/>
                      <a:pt x="1778" y="1415"/>
                    </a:cubicBezTo>
                    <a:cubicBezTo>
                      <a:pt x="1789" y="1327"/>
                      <a:pt x="1712" y="1299"/>
                      <a:pt x="1609" y="1299"/>
                    </a:cubicBezTo>
                    <a:cubicBezTo>
                      <a:pt x="1500" y="1299"/>
                      <a:pt x="1363" y="1331"/>
                      <a:pt x="1272" y="1356"/>
                    </a:cubicBezTo>
                    <a:lnTo>
                      <a:pt x="1272" y="1356"/>
                    </a:lnTo>
                    <a:cubicBezTo>
                      <a:pt x="1534" y="1276"/>
                      <a:pt x="2225" y="1054"/>
                      <a:pt x="2201" y="931"/>
                    </a:cubicBezTo>
                    <a:cubicBezTo>
                      <a:pt x="2201" y="889"/>
                      <a:pt x="2140" y="873"/>
                      <a:pt x="2046" y="873"/>
                    </a:cubicBezTo>
                    <a:cubicBezTo>
                      <a:pt x="1741" y="873"/>
                      <a:pt x="1090" y="1042"/>
                      <a:pt x="1053" y="1052"/>
                    </a:cubicBezTo>
                    <a:lnTo>
                      <a:pt x="1053" y="1052"/>
                    </a:lnTo>
                    <a:cubicBezTo>
                      <a:pt x="1107" y="1038"/>
                      <a:pt x="2442" y="685"/>
                      <a:pt x="2382" y="478"/>
                    </a:cubicBezTo>
                    <a:cubicBezTo>
                      <a:pt x="2375" y="426"/>
                      <a:pt x="2290" y="407"/>
                      <a:pt x="2166" y="407"/>
                    </a:cubicBezTo>
                    <a:cubicBezTo>
                      <a:pt x="1774" y="407"/>
                      <a:pt x="991" y="599"/>
                      <a:pt x="991" y="599"/>
                    </a:cubicBezTo>
                    <a:cubicBezTo>
                      <a:pt x="991" y="599"/>
                      <a:pt x="2231" y="236"/>
                      <a:pt x="2110" y="54"/>
                    </a:cubicBezTo>
                    <a:cubicBezTo>
                      <a:pt x="2094" y="16"/>
                      <a:pt x="2024" y="1"/>
                      <a:pt x="1920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9"/>
              <p:cNvSpPr/>
              <p:nvPr/>
            </p:nvSpPr>
            <p:spPr>
              <a:xfrm>
                <a:off x="996965" y="4289647"/>
                <a:ext cx="58710" cy="24115"/>
              </a:xfrm>
              <a:custGeom>
                <a:rect b="b" l="l" r="r" t="t"/>
                <a:pathLst>
                  <a:path extrusionOk="0" h="932" w="2269">
                    <a:moveTo>
                      <a:pt x="1573" y="1"/>
                    </a:moveTo>
                    <a:lnTo>
                      <a:pt x="0" y="727"/>
                    </a:lnTo>
                    <a:cubicBezTo>
                      <a:pt x="0" y="727"/>
                      <a:pt x="19" y="932"/>
                      <a:pt x="335" y="932"/>
                    </a:cubicBezTo>
                    <a:cubicBezTo>
                      <a:pt x="421" y="932"/>
                      <a:pt x="530" y="917"/>
                      <a:pt x="666" y="878"/>
                    </a:cubicBezTo>
                    <a:cubicBezTo>
                      <a:pt x="1240" y="696"/>
                      <a:pt x="1754" y="485"/>
                      <a:pt x="2269" y="212"/>
                    </a:cubicBezTo>
                    <a:lnTo>
                      <a:pt x="1573" y="1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9"/>
              <p:cNvSpPr/>
              <p:nvPr/>
            </p:nvSpPr>
            <p:spPr>
              <a:xfrm>
                <a:off x="1014948" y="4290423"/>
                <a:ext cx="54829" cy="71130"/>
              </a:xfrm>
              <a:custGeom>
                <a:rect b="b" l="l" r="r" t="t"/>
                <a:pathLst>
                  <a:path extrusionOk="0" h="2749" w="2119">
                    <a:moveTo>
                      <a:pt x="848" y="1"/>
                    </a:moveTo>
                    <a:cubicBezTo>
                      <a:pt x="848" y="1"/>
                      <a:pt x="1" y="1816"/>
                      <a:pt x="61" y="1937"/>
                    </a:cubicBezTo>
                    <a:cubicBezTo>
                      <a:pt x="78" y="1959"/>
                      <a:pt x="99" y="1968"/>
                      <a:pt x="123" y="1968"/>
                    </a:cubicBezTo>
                    <a:cubicBezTo>
                      <a:pt x="213" y="1968"/>
                      <a:pt x="338" y="1837"/>
                      <a:pt x="401" y="1837"/>
                    </a:cubicBezTo>
                    <a:cubicBezTo>
                      <a:pt x="410" y="1837"/>
                      <a:pt x="418" y="1840"/>
                      <a:pt x="424" y="1846"/>
                    </a:cubicBezTo>
                    <a:cubicBezTo>
                      <a:pt x="485" y="1937"/>
                      <a:pt x="334" y="2239"/>
                      <a:pt x="485" y="2330"/>
                    </a:cubicBezTo>
                    <a:cubicBezTo>
                      <a:pt x="508" y="2342"/>
                      <a:pt x="532" y="2347"/>
                      <a:pt x="555" y="2347"/>
                    </a:cubicBezTo>
                    <a:cubicBezTo>
                      <a:pt x="711" y="2347"/>
                      <a:pt x="848" y="2118"/>
                      <a:pt x="848" y="2118"/>
                    </a:cubicBezTo>
                    <a:lnTo>
                      <a:pt x="848" y="2118"/>
                    </a:lnTo>
                    <a:cubicBezTo>
                      <a:pt x="848" y="2118"/>
                      <a:pt x="727" y="2481"/>
                      <a:pt x="878" y="2602"/>
                    </a:cubicBezTo>
                    <a:cubicBezTo>
                      <a:pt x="894" y="2611"/>
                      <a:pt x="910" y="2616"/>
                      <a:pt x="927" y="2616"/>
                    </a:cubicBezTo>
                    <a:cubicBezTo>
                      <a:pt x="1066" y="2616"/>
                      <a:pt x="1229" y="2322"/>
                      <a:pt x="1240" y="2301"/>
                    </a:cubicBezTo>
                    <a:lnTo>
                      <a:pt x="1240" y="2301"/>
                    </a:lnTo>
                    <a:cubicBezTo>
                      <a:pt x="1230" y="2321"/>
                      <a:pt x="1096" y="2578"/>
                      <a:pt x="1241" y="2723"/>
                    </a:cubicBezTo>
                    <a:cubicBezTo>
                      <a:pt x="1255" y="2741"/>
                      <a:pt x="1272" y="2749"/>
                      <a:pt x="1291" y="2749"/>
                    </a:cubicBezTo>
                    <a:cubicBezTo>
                      <a:pt x="1431" y="2749"/>
                      <a:pt x="1686" y="2287"/>
                      <a:pt x="1846" y="1967"/>
                    </a:cubicBezTo>
                    <a:cubicBezTo>
                      <a:pt x="1997" y="1574"/>
                      <a:pt x="2118" y="606"/>
                      <a:pt x="1755" y="394"/>
                    </a:cubicBezTo>
                    <a:cubicBezTo>
                      <a:pt x="1483" y="243"/>
                      <a:pt x="1180" y="92"/>
                      <a:pt x="848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9"/>
              <p:cNvSpPr/>
              <p:nvPr/>
            </p:nvSpPr>
            <p:spPr>
              <a:xfrm>
                <a:off x="997741" y="3836187"/>
                <a:ext cx="135404" cy="471494"/>
              </a:xfrm>
              <a:custGeom>
                <a:rect b="b" l="l" r="r" t="t"/>
                <a:pathLst>
                  <a:path extrusionOk="0" h="18222" w="5233">
                    <a:moveTo>
                      <a:pt x="2477" y="0"/>
                    </a:moveTo>
                    <a:cubicBezTo>
                      <a:pt x="2391" y="0"/>
                      <a:pt x="2301" y="5"/>
                      <a:pt x="2208" y="14"/>
                    </a:cubicBezTo>
                    <a:cubicBezTo>
                      <a:pt x="1" y="317"/>
                      <a:pt x="2420" y="11023"/>
                      <a:pt x="2420" y="11023"/>
                    </a:cubicBezTo>
                    <a:lnTo>
                      <a:pt x="1543" y="17556"/>
                    </a:lnTo>
                    <a:lnTo>
                      <a:pt x="2632" y="18221"/>
                    </a:lnTo>
                    <a:cubicBezTo>
                      <a:pt x="2632" y="18221"/>
                      <a:pt x="5112" y="11537"/>
                      <a:pt x="5203" y="10328"/>
                    </a:cubicBezTo>
                    <a:cubicBezTo>
                      <a:pt x="5233" y="9118"/>
                      <a:pt x="4809" y="4974"/>
                      <a:pt x="4749" y="3523"/>
                    </a:cubicBezTo>
                    <a:cubicBezTo>
                      <a:pt x="4691" y="2107"/>
                      <a:pt x="4330" y="0"/>
                      <a:pt x="2477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3" name="Google Shape;783;p29"/>
            <p:cNvGrpSpPr/>
            <p:nvPr/>
          </p:nvGrpSpPr>
          <p:grpSpPr>
            <a:xfrm>
              <a:off x="1475886" y="4443396"/>
              <a:ext cx="1418856" cy="608502"/>
              <a:chOff x="1475886" y="4443396"/>
              <a:chExt cx="1418856" cy="608502"/>
            </a:xfrm>
          </p:grpSpPr>
          <p:sp>
            <p:nvSpPr>
              <p:cNvPr id="784" name="Google Shape;784;p29"/>
              <p:cNvSpPr/>
              <p:nvPr/>
            </p:nvSpPr>
            <p:spPr>
              <a:xfrm>
                <a:off x="2615317" y="4933701"/>
                <a:ext cx="223845" cy="63420"/>
              </a:xfrm>
              <a:custGeom>
                <a:rect b="b" l="l" r="r" t="t"/>
                <a:pathLst>
                  <a:path extrusionOk="0" h="2451" w="8651">
                    <a:moveTo>
                      <a:pt x="999" y="1"/>
                    </a:moveTo>
                    <a:lnTo>
                      <a:pt x="1" y="1543"/>
                    </a:lnTo>
                    <a:cubicBezTo>
                      <a:pt x="213" y="1846"/>
                      <a:pt x="455" y="2148"/>
                      <a:pt x="666" y="2451"/>
                    </a:cubicBezTo>
                    <a:lnTo>
                      <a:pt x="8651" y="1634"/>
                    </a:lnTo>
                    <a:lnTo>
                      <a:pt x="8167" y="333"/>
                    </a:lnTo>
                    <a:lnTo>
                      <a:pt x="999" y="1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9"/>
              <p:cNvSpPr/>
              <p:nvPr/>
            </p:nvSpPr>
            <p:spPr>
              <a:xfrm>
                <a:off x="2558987" y="4724450"/>
                <a:ext cx="128366" cy="268479"/>
              </a:xfrm>
              <a:custGeom>
                <a:rect b="b" l="l" r="r" t="t"/>
                <a:pathLst>
                  <a:path extrusionOk="0" h="10376" w="4961">
                    <a:moveTo>
                      <a:pt x="3070" y="0"/>
                    </a:moveTo>
                    <a:cubicBezTo>
                      <a:pt x="2152" y="0"/>
                      <a:pt x="0" y="2220"/>
                      <a:pt x="0" y="2220"/>
                    </a:cubicBezTo>
                    <a:cubicBezTo>
                      <a:pt x="0" y="2220"/>
                      <a:pt x="1392" y="8541"/>
                      <a:pt x="1966" y="9328"/>
                    </a:cubicBezTo>
                    <a:cubicBezTo>
                      <a:pt x="2339" y="9858"/>
                      <a:pt x="3018" y="10375"/>
                      <a:pt x="3680" y="10375"/>
                    </a:cubicBezTo>
                    <a:cubicBezTo>
                      <a:pt x="4038" y="10375"/>
                      <a:pt x="4391" y="10224"/>
                      <a:pt x="4688" y="9842"/>
                    </a:cubicBezTo>
                    <a:cubicBezTo>
                      <a:pt x="4809" y="9388"/>
                      <a:pt x="4900" y="8935"/>
                      <a:pt x="4960" y="8451"/>
                    </a:cubicBezTo>
                    <a:cubicBezTo>
                      <a:pt x="4960" y="8451"/>
                      <a:pt x="3902" y="1011"/>
                      <a:pt x="3388" y="164"/>
                    </a:cubicBezTo>
                    <a:cubicBezTo>
                      <a:pt x="3317" y="50"/>
                      <a:pt x="3207" y="0"/>
                      <a:pt x="3070" y="0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9"/>
              <p:cNvSpPr/>
              <p:nvPr/>
            </p:nvSpPr>
            <p:spPr>
              <a:xfrm>
                <a:off x="2549646" y="4664498"/>
                <a:ext cx="119698" cy="144020"/>
              </a:xfrm>
              <a:custGeom>
                <a:rect b="b" l="l" r="r" t="t"/>
                <a:pathLst>
                  <a:path extrusionOk="0" h="5566" w="4626">
                    <a:moveTo>
                      <a:pt x="2368" y="1"/>
                    </a:moveTo>
                    <a:cubicBezTo>
                      <a:pt x="1" y="1"/>
                      <a:pt x="482" y="5566"/>
                      <a:pt x="482" y="5566"/>
                    </a:cubicBezTo>
                    <a:lnTo>
                      <a:pt x="4626" y="5142"/>
                    </a:lnTo>
                    <a:cubicBezTo>
                      <a:pt x="4505" y="4386"/>
                      <a:pt x="4323" y="3660"/>
                      <a:pt x="4051" y="2965"/>
                    </a:cubicBezTo>
                    <a:cubicBezTo>
                      <a:pt x="3658" y="1876"/>
                      <a:pt x="3295" y="1"/>
                      <a:pt x="2388" y="1"/>
                    </a:cubicBezTo>
                    <a:cubicBezTo>
                      <a:pt x="2381" y="1"/>
                      <a:pt x="2375" y="1"/>
                      <a:pt x="23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9"/>
              <p:cNvSpPr/>
              <p:nvPr/>
            </p:nvSpPr>
            <p:spPr>
              <a:xfrm>
                <a:off x="2184912" y="4781116"/>
                <a:ext cx="393662" cy="230520"/>
              </a:xfrm>
              <a:custGeom>
                <a:rect b="b" l="l" r="r" t="t"/>
                <a:pathLst>
                  <a:path extrusionOk="0" h="8909" w="15214">
                    <a:moveTo>
                      <a:pt x="4991" y="0"/>
                    </a:moveTo>
                    <a:cubicBezTo>
                      <a:pt x="4991" y="0"/>
                      <a:pt x="0" y="8620"/>
                      <a:pt x="5535" y="8892"/>
                    </a:cubicBezTo>
                    <a:cubicBezTo>
                      <a:pt x="5735" y="8903"/>
                      <a:pt x="5931" y="8908"/>
                      <a:pt x="6125" y="8908"/>
                    </a:cubicBezTo>
                    <a:cubicBezTo>
                      <a:pt x="11317" y="8908"/>
                      <a:pt x="14572" y="5124"/>
                      <a:pt x="15213" y="3841"/>
                    </a:cubicBezTo>
                    <a:lnTo>
                      <a:pt x="15032" y="1482"/>
                    </a:lnTo>
                    <a:lnTo>
                      <a:pt x="49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9"/>
              <p:cNvSpPr/>
              <p:nvPr/>
            </p:nvSpPr>
            <p:spPr>
              <a:xfrm>
                <a:off x="1635534" y="4507204"/>
                <a:ext cx="171422" cy="388979"/>
              </a:xfrm>
              <a:custGeom>
                <a:rect b="b" l="l" r="r" t="t"/>
                <a:pathLst>
                  <a:path extrusionOk="0" h="15033" w="6625">
                    <a:moveTo>
                      <a:pt x="4810" y="1"/>
                    </a:moveTo>
                    <a:cubicBezTo>
                      <a:pt x="4416" y="545"/>
                      <a:pt x="1" y="10949"/>
                      <a:pt x="1483" y="14760"/>
                    </a:cubicBezTo>
                    <a:cubicBezTo>
                      <a:pt x="1513" y="14851"/>
                      <a:pt x="1543" y="14941"/>
                      <a:pt x="1574" y="15032"/>
                    </a:cubicBezTo>
                    <a:cubicBezTo>
                      <a:pt x="3267" y="14125"/>
                      <a:pt x="4931" y="13187"/>
                      <a:pt x="6624" y="12280"/>
                    </a:cubicBezTo>
                    <a:lnTo>
                      <a:pt x="6322" y="61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9"/>
              <p:cNvSpPr/>
              <p:nvPr/>
            </p:nvSpPr>
            <p:spPr>
              <a:xfrm>
                <a:off x="1668111" y="4443396"/>
                <a:ext cx="152921" cy="59150"/>
              </a:xfrm>
              <a:custGeom>
                <a:rect b="b" l="l" r="r" t="t"/>
                <a:pathLst>
                  <a:path extrusionOk="0" h="2286" w="5910">
                    <a:moveTo>
                      <a:pt x="569" y="0"/>
                    </a:moveTo>
                    <a:cubicBezTo>
                      <a:pt x="215" y="0"/>
                      <a:pt x="0" y="31"/>
                      <a:pt x="12" y="108"/>
                    </a:cubicBezTo>
                    <a:cubicBezTo>
                      <a:pt x="73" y="531"/>
                      <a:pt x="2795" y="1801"/>
                      <a:pt x="3067" y="1922"/>
                    </a:cubicBezTo>
                    <a:lnTo>
                      <a:pt x="3067" y="1952"/>
                    </a:lnTo>
                    <a:lnTo>
                      <a:pt x="5547" y="2285"/>
                    </a:lnTo>
                    <a:lnTo>
                      <a:pt x="5910" y="531"/>
                    </a:lnTo>
                    <a:cubicBezTo>
                      <a:pt x="5910" y="531"/>
                      <a:pt x="2039" y="0"/>
                      <a:pt x="5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9"/>
              <p:cNvSpPr/>
              <p:nvPr/>
            </p:nvSpPr>
            <p:spPr>
              <a:xfrm>
                <a:off x="1741182" y="4493904"/>
                <a:ext cx="70458" cy="41504"/>
              </a:xfrm>
              <a:custGeom>
                <a:rect b="b" l="l" r="r" t="t"/>
                <a:pathLst>
                  <a:path extrusionOk="0" h="1604" w="2723">
                    <a:moveTo>
                      <a:pt x="243" y="0"/>
                    </a:moveTo>
                    <a:lnTo>
                      <a:pt x="1" y="787"/>
                    </a:lnTo>
                    <a:lnTo>
                      <a:pt x="2420" y="1603"/>
                    </a:lnTo>
                    <a:lnTo>
                      <a:pt x="2723" y="33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9"/>
              <p:cNvSpPr/>
              <p:nvPr/>
            </p:nvSpPr>
            <p:spPr>
              <a:xfrm>
                <a:off x="2289784" y="4633189"/>
                <a:ext cx="351383" cy="293500"/>
              </a:xfrm>
              <a:custGeom>
                <a:rect b="b" l="l" r="r" t="t"/>
                <a:pathLst>
                  <a:path extrusionOk="0" h="11343" w="13580">
                    <a:moveTo>
                      <a:pt x="9678" y="1"/>
                    </a:moveTo>
                    <a:cubicBezTo>
                      <a:pt x="8015" y="213"/>
                      <a:pt x="6442" y="666"/>
                      <a:pt x="5172" y="1937"/>
                    </a:cubicBezTo>
                    <a:cubicBezTo>
                      <a:pt x="4325" y="2814"/>
                      <a:pt x="3841" y="4144"/>
                      <a:pt x="2752" y="4719"/>
                    </a:cubicBezTo>
                    <a:lnTo>
                      <a:pt x="2662" y="4870"/>
                    </a:lnTo>
                    <a:lnTo>
                      <a:pt x="2450" y="5263"/>
                    </a:lnTo>
                    <a:cubicBezTo>
                      <a:pt x="2420" y="5294"/>
                      <a:pt x="2390" y="5354"/>
                      <a:pt x="2359" y="5415"/>
                    </a:cubicBezTo>
                    <a:cubicBezTo>
                      <a:pt x="2269" y="5566"/>
                      <a:pt x="2178" y="5747"/>
                      <a:pt x="2087" y="5899"/>
                    </a:cubicBezTo>
                    <a:lnTo>
                      <a:pt x="1512" y="6987"/>
                    </a:lnTo>
                    <a:cubicBezTo>
                      <a:pt x="1452" y="7108"/>
                      <a:pt x="1361" y="7229"/>
                      <a:pt x="1301" y="7381"/>
                    </a:cubicBezTo>
                    <a:cubicBezTo>
                      <a:pt x="1240" y="7502"/>
                      <a:pt x="1149" y="7653"/>
                      <a:pt x="1089" y="7774"/>
                    </a:cubicBezTo>
                    <a:cubicBezTo>
                      <a:pt x="1059" y="7834"/>
                      <a:pt x="1029" y="7895"/>
                      <a:pt x="998" y="7925"/>
                    </a:cubicBezTo>
                    <a:lnTo>
                      <a:pt x="726" y="8439"/>
                    </a:lnTo>
                    <a:lnTo>
                      <a:pt x="514" y="8832"/>
                    </a:lnTo>
                    <a:cubicBezTo>
                      <a:pt x="333" y="9135"/>
                      <a:pt x="151" y="9437"/>
                      <a:pt x="0" y="9740"/>
                    </a:cubicBezTo>
                    <a:lnTo>
                      <a:pt x="1966" y="10798"/>
                    </a:lnTo>
                    <a:lnTo>
                      <a:pt x="2027" y="10798"/>
                    </a:lnTo>
                    <a:lnTo>
                      <a:pt x="2178" y="10889"/>
                    </a:lnTo>
                    <a:lnTo>
                      <a:pt x="2450" y="11040"/>
                    </a:lnTo>
                    <a:lnTo>
                      <a:pt x="3055" y="11343"/>
                    </a:lnTo>
                    <a:cubicBezTo>
                      <a:pt x="5747" y="10828"/>
                      <a:pt x="8438" y="10254"/>
                      <a:pt x="11160" y="9740"/>
                    </a:cubicBezTo>
                    <a:lnTo>
                      <a:pt x="11160" y="9709"/>
                    </a:lnTo>
                    <a:cubicBezTo>
                      <a:pt x="11191" y="9649"/>
                      <a:pt x="11221" y="9558"/>
                      <a:pt x="11251" y="9498"/>
                    </a:cubicBezTo>
                    <a:cubicBezTo>
                      <a:pt x="11251" y="9467"/>
                      <a:pt x="11281" y="9437"/>
                      <a:pt x="11281" y="9407"/>
                    </a:cubicBezTo>
                    <a:lnTo>
                      <a:pt x="11312" y="9346"/>
                    </a:lnTo>
                    <a:lnTo>
                      <a:pt x="11312" y="9316"/>
                    </a:lnTo>
                    <a:cubicBezTo>
                      <a:pt x="11312" y="9316"/>
                      <a:pt x="11342" y="9286"/>
                      <a:pt x="11342" y="9256"/>
                    </a:cubicBezTo>
                    <a:lnTo>
                      <a:pt x="11433" y="9044"/>
                    </a:lnTo>
                    <a:cubicBezTo>
                      <a:pt x="11614" y="8651"/>
                      <a:pt x="11765" y="8288"/>
                      <a:pt x="11917" y="7895"/>
                    </a:cubicBezTo>
                    <a:cubicBezTo>
                      <a:pt x="11917" y="7864"/>
                      <a:pt x="11947" y="7804"/>
                      <a:pt x="11977" y="7743"/>
                    </a:cubicBezTo>
                    <a:cubicBezTo>
                      <a:pt x="12037" y="7754"/>
                      <a:pt x="12098" y="7757"/>
                      <a:pt x="12158" y="7757"/>
                    </a:cubicBezTo>
                    <a:cubicBezTo>
                      <a:pt x="12279" y="7757"/>
                      <a:pt x="12400" y="7743"/>
                      <a:pt x="12521" y="7743"/>
                    </a:cubicBezTo>
                    <a:cubicBezTo>
                      <a:pt x="12703" y="7713"/>
                      <a:pt x="12884" y="7653"/>
                      <a:pt x="13066" y="7592"/>
                    </a:cubicBezTo>
                    <a:cubicBezTo>
                      <a:pt x="13157" y="7532"/>
                      <a:pt x="13247" y="7502"/>
                      <a:pt x="13308" y="7471"/>
                    </a:cubicBezTo>
                    <a:cubicBezTo>
                      <a:pt x="13368" y="7441"/>
                      <a:pt x="13429" y="7381"/>
                      <a:pt x="13459" y="7350"/>
                    </a:cubicBezTo>
                    <a:cubicBezTo>
                      <a:pt x="13459" y="7320"/>
                      <a:pt x="13459" y="7260"/>
                      <a:pt x="13459" y="7229"/>
                    </a:cubicBezTo>
                    <a:cubicBezTo>
                      <a:pt x="13157" y="6352"/>
                      <a:pt x="13308" y="4901"/>
                      <a:pt x="13398" y="4175"/>
                    </a:cubicBezTo>
                    <a:cubicBezTo>
                      <a:pt x="13580" y="2995"/>
                      <a:pt x="13126" y="1785"/>
                      <a:pt x="12219" y="999"/>
                    </a:cubicBezTo>
                    <a:cubicBezTo>
                      <a:pt x="11554" y="485"/>
                      <a:pt x="10767" y="152"/>
                      <a:pt x="9951" y="31"/>
                    </a:cubicBezTo>
                    <a:lnTo>
                      <a:pt x="967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9"/>
              <p:cNvSpPr/>
              <p:nvPr/>
            </p:nvSpPr>
            <p:spPr>
              <a:xfrm>
                <a:off x="1587795" y="4522858"/>
                <a:ext cx="758345" cy="501949"/>
              </a:xfrm>
              <a:custGeom>
                <a:rect b="b" l="l" r="r" t="t"/>
                <a:pathLst>
                  <a:path extrusionOk="0" h="19399" w="29308">
                    <a:moveTo>
                      <a:pt x="2058" y="0"/>
                    </a:moveTo>
                    <a:lnTo>
                      <a:pt x="1" y="363"/>
                    </a:lnTo>
                    <a:cubicBezTo>
                      <a:pt x="1" y="363"/>
                      <a:pt x="1271" y="8620"/>
                      <a:pt x="3872" y="14790"/>
                    </a:cubicBezTo>
                    <a:cubicBezTo>
                      <a:pt x="5445" y="18582"/>
                      <a:pt x="10581" y="19399"/>
                      <a:pt x="15233" y="19399"/>
                    </a:cubicBezTo>
                    <a:cubicBezTo>
                      <a:pt x="18187" y="19399"/>
                      <a:pt x="20946" y="19069"/>
                      <a:pt x="22473" y="18964"/>
                    </a:cubicBezTo>
                    <a:lnTo>
                      <a:pt x="29308" y="14639"/>
                    </a:lnTo>
                    <a:lnTo>
                      <a:pt x="26283" y="12068"/>
                    </a:lnTo>
                    <a:lnTo>
                      <a:pt x="7743" y="11463"/>
                    </a:lnTo>
                    <a:lnTo>
                      <a:pt x="2058" y="0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9"/>
              <p:cNvSpPr/>
              <p:nvPr/>
            </p:nvSpPr>
            <p:spPr>
              <a:xfrm>
                <a:off x="1590926" y="4585476"/>
                <a:ext cx="764606" cy="450147"/>
              </a:xfrm>
              <a:custGeom>
                <a:rect b="b" l="l" r="r" t="t"/>
                <a:pathLst>
                  <a:path extrusionOk="0" h="17397" w="29550">
                    <a:moveTo>
                      <a:pt x="3570" y="0"/>
                    </a:moveTo>
                    <a:lnTo>
                      <a:pt x="1" y="1059"/>
                    </a:lnTo>
                    <a:cubicBezTo>
                      <a:pt x="1" y="1059"/>
                      <a:pt x="1029" y="7864"/>
                      <a:pt x="1543" y="9618"/>
                    </a:cubicBezTo>
                    <a:cubicBezTo>
                      <a:pt x="2027" y="11342"/>
                      <a:pt x="2874" y="15031"/>
                      <a:pt x="8076" y="16544"/>
                    </a:cubicBezTo>
                    <a:cubicBezTo>
                      <a:pt x="10325" y="17208"/>
                      <a:pt x="13307" y="17397"/>
                      <a:pt x="15964" y="17397"/>
                    </a:cubicBezTo>
                    <a:cubicBezTo>
                      <a:pt x="18988" y="17397"/>
                      <a:pt x="21588" y="17152"/>
                      <a:pt x="22200" y="17088"/>
                    </a:cubicBezTo>
                    <a:lnTo>
                      <a:pt x="22352" y="17088"/>
                    </a:lnTo>
                    <a:lnTo>
                      <a:pt x="29550" y="12491"/>
                    </a:lnTo>
                    <a:lnTo>
                      <a:pt x="24287" y="8710"/>
                    </a:lnTo>
                    <a:lnTo>
                      <a:pt x="8590" y="8317"/>
                    </a:lnTo>
                    <a:lnTo>
                      <a:pt x="35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9"/>
              <p:cNvSpPr/>
              <p:nvPr/>
            </p:nvSpPr>
            <p:spPr>
              <a:xfrm>
                <a:off x="1475886" y="4447743"/>
                <a:ext cx="158122" cy="75865"/>
              </a:xfrm>
              <a:custGeom>
                <a:rect b="b" l="l" r="r" t="t"/>
                <a:pathLst>
                  <a:path extrusionOk="0" h="2932" w="6111">
                    <a:moveTo>
                      <a:pt x="5536" y="0"/>
                    </a:moveTo>
                    <a:cubicBezTo>
                      <a:pt x="5536" y="0"/>
                      <a:pt x="1" y="2480"/>
                      <a:pt x="273" y="2813"/>
                    </a:cubicBezTo>
                    <a:cubicBezTo>
                      <a:pt x="351" y="2900"/>
                      <a:pt x="654" y="2932"/>
                      <a:pt x="1053" y="2932"/>
                    </a:cubicBezTo>
                    <a:cubicBezTo>
                      <a:pt x="2044" y="2932"/>
                      <a:pt x="3626" y="2735"/>
                      <a:pt x="3842" y="2692"/>
                    </a:cubicBezTo>
                    <a:lnTo>
                      <a:pt x="6110" y="1694"/>
                    </a:lnTo>
                    <a:lnTo>
                      <a:pt x="55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9"/>
              <p:cNvSpPr/>
              <p:nvPr/>
            </p:nvSpPr>
            <p:spPr>
              <a:xfrm>
                <a:off x="1574495" y="4491549"/>
                <a:ext cx="70458" cy="47765"/>
              </a:xfrm>
              <a:custGeom>
                <a:rect b="b" l="l" r="r" t="t"/>
                <a:pathLst>
                  <a:path extrusionOk="0" h="1846" w="2723">
                    <a:moveTo>
                      <a:pt x="2299" y="1"/>
                    </a:moveTo>
                    <a:lnTo>
                      <a:pt x="1" y="999"/>
                    </a:lnTo>
                    <a:lnTo>
                      <a:pt x="243" y="1846"/>
                    </a:lnTo>
                    <a:lnTo>
                      <a:pt x="2723" y="1241"/>
                    </a:lnTo>
                    <a:lnTo>
                      <a:pt x="22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9"/>
              <p:cNvSpPr/>
              <p:nvPr/>
            </p:nvSpPr>
            <p:spPr>
              <a:xfrm>
                <a:off x="2418900" y="4740363"/>
                <a:ext cx="147151" cy="299011"/>
              </a:xfrm>
              <a:custGeom>
                <a:rect b="b" l="l" r="r" t="t"/>
                <a:pathLst>
                  <a:path extrusionOk="0" h="11556" w="5687">
                    <a:moveTo>
                      <a:pt x="3305" y="1"/>
                    </a:moveTo>
                    <a:cubicBezTo>
                      <a:pt x="3282" y="1"/>
                      <a:pt x="3260" y="1"/>
                      <a:pt x="3237" y="2"/>
                    </a:cubicBezTo>
                    <a:cubicBezTo>
                      <a:pt x="2118" y="2"/>
                      <a:pt x="1" y="275"/>
                      <a:pt x="1059" y="5537"/>
                    </a:cubicBezTo>
                    <a:cubicBezTo>
                      <a:pt x="1271" y="6777"/>
                      <a:pt x="2450" y="9953"/>
                      <a:pt x="3146" y="10921"/>
                    </a:cubicBezTo>
                    <a:cubicBezTo>
                      <a:pt x="3297" y="11163"/>
                      <a:pt x="3479" y="11374"/>
                      <a:pt x="3721" y="11556"/>
                    </a:cubicBezTo>
                    <a:lnTo>
                      <a:pt x="5686" y="8985"/>
                    </a:lnTo>
                    <a:lnTo>
                      <a:pt x="4658" y="970"/>
                    </a:lnTo>
                    <a:cubicBezTo>
                      <a:pt x="4454" y="387"/>
                      <a:pt x="3913" y="1"/>
                      <a:pt x="3305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9"/>
              <p:cNvSpPr/>
              <p:nvPr/>
            </p:nvSpPr>
            <p:spPr>
              <a:xfrm>
                <a:off x="2515155" y="4968917"/>
                <a:ext cx="248892" cy="70458"/>
              </a:xfrm>
              <a:custGeom>
                <a:rect b="b" l="l" r="r" t="t"/>
                <a:pathLst>
                  <a:path extrusionOk="0" h="2723" w="9619">
                    <a:moveTo>
                      <a:pt x="1846" y="1"/>
                    </a:moveTo>
                    <a:lnTo>
                      <a:pt x="1" y="2723"/>
                    </a:lnTo>
                    <a:lnTo>
                      <a:pt x="9618" y="2662"/>
                    </a:lnTo>
                    <a:lnTo>
                      <a:pt x="9497" y="1452"/>
                    </a:lnTo>
                    <a:lnTo>
                      <a:pt x="1846" y="1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9"/>
              <p:cNvSpPr/>
              <p:nvPr/>
            </p:nvSpPr>
            <p:spPr>
              <a:xfrm>
                <a:off x="2558987" y="4576859"/>
                <a:ext cx="55579" cy="86112"/>
              </a:xfrm>
              <a:custGeom>
                <a:rect b="b" l="l" r="r" t="t"/>
                <a:pathLst>
                  <a:path extrusionOk="0" h="3328" w="2148">
                    <a:moveTo>
                      <a:pt x="1240" y="0"/>
                    </a:moveTo>
                    <a:lnTo>
                      <a:pt x="0" y="2662"/>
                    </a:lnTo>
                    <a:lnTo>
                      <a:pt x="1513" y="3327"/>
                    </a:lnTo>
                    <a:lnTo>
                      <a:pt x="2148" y="1029"/>
                    </a:lnTo>
                    <a:lnTo>
                      <a:pt x="1240" y="0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9"/>
              <p:cNvSpPr/>
              <p:nvPr/>
            </p:nvSpPr>
            <p:spPr>
              <a:xfrm>
                <a:off x="2551147" y="4539625"/>
                <a:ext cx="109995" cy="98377"/>
              </a:xfrm>
              <a:custGeom>
                <a:rect b="b" l="l" r="r" t="t"/>
                <a:pathLst>
                  <a:path extrusionOk="0" h="3802" w="4251">
                    <a:moveTo>
                      <a:pt x="1979" y="1"/>
                    </a:moveTo>
                    <a:cubicBezTo>
                      <a:pt x="1362" y="1"/>
                      <a:pt x="745" y="312"/>
                      <a:pt x="394" y="1046"/>
                    </a:cubicBezTo>
                    <a:lnTo>
                      <a:pt x="394" y="1016"/>
                    </a:lnTo>
                    <a:lnTo>
                      <a:pt x="394" y="1016"/>
                    </a:lnTo>
                    <a:cubicBezTo>
                      <a:pt x="1" y="1953"/>
                      <a:pt x="424" y="3012"/>
                      <a:pt x="1362" y="3405"/>
                    </a:cubicBezTo>
                    <a:cubicBezTo>
                      <a:pt x="1980" y="3667"/>
                      <a:pt x="2377" y="3802"/>
                      <a:pt x="2662" y="3802"/>
                    </a:cubicBezTo>
                    <a:cubicBezTo>
                      <a:pt x="2838" y="3802"/>
                      <a:pt x="2971" y="3751"/>
                      <a:pt x="3086" y="3647"/>
                    </a:cubicBezTo>
                    <a:cubicBezTo>
                      <a:pt x="3207" y="3526"/>
                      <a:pt x="3297" y="3375"/>
                      <a:pt x="3388" y="3224"/>
                    </a:cubicBezTo>
                    <a:cubicBezTo>
                      <a:pt x="3479" y="3012"/>
                      <a:pt x="3600" y="2740"/>
                      <a:pt x="3721" y="2468"/>
                    </a:cubicBezTo>
                    <a:cubicBezTo>
                      <a:pt x="4250" y="1056"/>
                      <a:pt x="3115" y="1"/>
                      <a:pt x="1979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9"/>
              <p:cNvSpPr/>
              <p:nvPr/>
            </p:nvSpPr>
            <p:spPr>
              <a:xfrm>
                <a:off x="2557409" y="4520503"/>
                <a:ext cx="61867" cy="97859"/>
              </a:xfrm>
              <a:custGeom>
                <a:rect b="b" l="l" r="r" t="t"/>
                <a:pathLst>
                  <a:path extrusionOk="0" h="3782" w="2391">
                    <a:moveTo>
                      <a:pt x="1070" y="0"/>
                    </a:moveTo>
                    <a:cubicBezTo>
                      <a:pt x="550" y="0"/>
                      <a:pt x="394" y="333"/>
                      <a:pt x="394" y="333"/>
                    </a:cubicBezTo>
                    <a:cubicBezTo>
                      <a:pt x="182" y="1059"/>
                      <a:pt x="61" y="1785"/>
                      <a:pt x="1" y="2511"/>
                    </a:cubicBezTo>
                    <a:cubicBezTo>
                      <a:pt x="1" y="2995"/>
                      <a:pt x="213" y="3449"/>
                      <a:pt x="575" y="3781"/>
                    </a:cubicBezTo>
                    <a:cubicBezTo>
                      <a:pt x="575" y="3781"/>
                      <a:pt x="1180" y="2723"/>
                      <a:pt x="1453" y="2269"/>
                    </a:cubicBezTo>
                    <a:lnTo>
                      <a:pt x="1483" y="2239"/>
                    </a:lnTo>
                    <a:cubicBezTo>
                      <a:pt x="1608" y="2339"/>
                      <a:pt x="1754" y="2398"/>
                      <a:pt x="1904" y="2398"/>
                    </a:cubicBezTo>
                    <a:cubicBezTo>
                      <a:pt x="1935" y="2398"/>
                      <a:pt x="1966" y="2395"/>
                      <a:pt x="1997" y="2390"/>
                    </a:cubicBezTo>
                    <a:cubicBezTo>
                      <a:pt x="2178" y="2360"/>
                      <a:pt x="2209" y="2057"/>
                      <a:pt x="2390" y="1906"/>
                    </a:cubicBezTo>
                    <a:cubicBezTo>
                      <a:pt x="2148" y="1543"/>
                      <a:pt x="1967" y="1120"/>
                      <a:pt x="1785" y="757"/>
                    </a:cubicBezTo>
                    <a:cubicBezTo>
                      <a:pt x="1664" y="515"/>
                      <a:pt x="1513" y="273"/>
                      <a:pt x="1362" y="31"/>
                    </a:cubicBezTo>
                    <a:cubicBezTo>
                      <a:pt x="1254" y="9"/>
                      <a:pt x="1157" y="0"/>
                      <a:pt x="10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9"/>
              <p:cNvSpPr/>
              <p:nvPr/>
            </p:nvSpPr>
            <p:spPr>
              <a:xfrm>
                <a:off x="2566801" y="4569174"/>
                <a:ext cx="28204" cy="31956"/>
              </a:xfrm>
              <a:custGeom>
                <a:rect b="b" l="l" r="r" t="t"/>
                <a:pathLst>
                  <a:path extrusionOk="0" h="1235" w="1090">
                    <a:moveTo>
                      <a:pt x="707" y="1"/>
                    </a:moveTo>
                    <a:cubicBezTo>
                      <a:pt x="625" y="1"/>
                      <a:pt x="530" y="40"/>
                      <a:pt x="424" y="146"/>
                    </a:cubicBezTo>
                    <a:cubicBezTo>
                      <a:pt x="1" y="509"/>
                      <a:pt x="243" y="1205"/>
                      <a:pt x="817" y="1235"/>
                    </a:cubicBezTo>
                    <a:lnTo>
                      <a:pt x="1090" y="358"/>
                    </a:lnTo>
                    <a:cubicBezTo>
                      <a:pt x="1090" y="358"/>
                      <a:pt x="953" y="1"/>
                      <a:pt x="707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9"/>
              <p:cNvSpPr/>
              <p:nvPr/>
            </p:nvSpPr>
            <p:spPr>
              <a:xfrm>
                <a:off x="2629419" y="4600328"/>
                <a:ext cx="27402" cy="22356"/>
              </a:xfrm>
              <a:custGeom>
                <a:rect b="b" l="l" r="r" t="t"/>
                <a:pathLst>
                  <a:path extrusionOk="0" h="864" w="1059">
                    <a:moveTo>
                      <a:pt x="635" y="1"/>
                    </a:moveTo>
                    <a:lnTo>
                      <a:pt x="0" y="606"/>
                    </a:lnTo>
                    <a:cubicBezTo>
                      <a:pt x="0" y="606"/>
                      <a:pt x="773" y="863"/>
                      <a:pt x="1000" y="863"/>
                    </a:cubicBezTo>
                    <a:cubicBezTo>
                      <a:pt x="1031" y="863"/>
                      <a:pt x="1052" y="858"/>
                      <a:pt x="1059" y="848"/>
                    </a:cubicBezTo>
                    <a:cubicBezTo>
                      <a:pt x="938" y="545"/>
                      <a:pt x="787" y="273"/>
                      <a:pt x="635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9"/>
              <p:cNvSpPr/>
              <p:nvPr/>
            </p:nvSpPr>
            <p:spPr>
              <a:xfrm>
                <a:off x="2620026" y="4612851"/>
                <a:ext cx="18811" cy="21166"/>
              </a:xfrm>
              <a:custGeom>
                <a:rect b="b" l="l" r="r" t="t"/>
                <a:pathLst>
                  <a:path extrusionOk="0" h="818" w="727">
                    <a:moveTo>
                      <a:pt x="0" y="1"/>
                    </a:moveTo>
                    <a:cubicBezTo>
                      <a:pt x="0" y="333"/>
                      <a:pt x="182" y="605"/>
                      <a:pt x="424" y="817"/>
                    </a:cubicBezTo>
                    <a:cubicBezTo>
                      <a:pt x="545" y="666"/>
                      <a:pt x="635" y="545"/>
                      <a:pt x="726" y="364"/>
                    </a:cubicBezTo>
                    <a:cubicBezTo>
                      <a:pt x="545" y="30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9"/>
              <p:cNvSpPr/>
              <p:nvPr/>
            </p:nvSpPr>
            <p:spPr>
              <a:xfrm>
                <a:off x="2620026" y="4587804"/>
                <a:ext cx="18811" cy="14128"/>
              </a:xfrm>
              <a:custGeom>
                <a:rect b="b" l="l" r="r" t="t"/>
                <a:pathLst>
                  <a:path extrusionOk="0" fill="none" h="546" w="727">
                    <a:moveTo>
                      <a:pt x="726" y="545"/>
                    </a:moveTo>
                    <a:cubicBezTo>
                      <a:pt x="726" y="545"/>
                      <a:pt x="666" y="212"/>
                      <a:pt x="454" y="91"/>
                    </a:cubicBezTo>
                    <a:cubicBezTo>
                      <a:pt x="212" y="1"/>
                      <a:pt x="0" y="243"/>
                      <a:pt x="0" y="243"/>
                    </a:cubicBezTo>
                  </a:path>
                </a:pathLst>
              </a:custGeom>
              <a:noFill/>
              <a:ln cap="rnd" cmpd="sng" w="30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>
                <a:off x="2620026" y="4576083"/>
                <a:ext cx="23494" cy="9418"/>
              </a:xfrm>
              <a:custGeom>
                <a:rect b="b" l="l" r="r" t="t"/>
                <a:pathLst>
                  <a:path extrusionOk="0" fill="none" h="364" w="908">
                    <a:moveTo>
                      <a:pt x="908" y="363"/>
                    </a:moveTo>
                    <a:cubicBezTo>
                      <a:pt x="908" y="363"/>
                      <a:pt x="666" y="0"/>
                      <a:pt x="0" y="182"/>
                    </a:cubicBezTo>
                  </a:path>
                </a:pathLst>
              </a:custGeom>
              <a:noFill/>
              <a:ln cap="flat" cmpd="sng" w="3025">
                <a:solidFill>
                  <a:schemeClr val="dk1"/>
                </a:solidFill>
                <a:prstDash val="solid"/>
                <a:miter lim="30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9"/>
              <p:cNvSpPr/>
              <p:nvPr/>
            </p:nvSpPr>
            <p:spPr>
              <a:xfrm>
                <a:off x="2581680" y="4520607"/>
                <a:ext cx="99412" cy="63627"/>
              </a:xfrm>
              <a:custGeom>
                <a:rect b="b" l="l" r="r" t="t"/>
                <a:pathLst>
                  <a:path extrusionOk="0" h="2459" w="3842">
                    <a:moveTo>
                      <a:pt x="666" y="1"/>
                    </a:moveTo>
                    <a:cubicBezTo>
                      <a:pt x="505" y="1"/>
                      <a:pt x="343" y="10"/>
                      <a:pt x="182" y="27"/>
                    </a:cubicBezTo>
                    <a:lnTo>
                      <a:pt x="0" y="1388"/>
                    </a:lnTo>
                    <a:cubicBezTo>
                      <a:pt x="467" y="1733"/>
                      <a:pt x="1029" y="1914"/>
                      <a:pt x="1595" y="1914"/>
                    </a:cubicBezTo>
                    <a:cubicBezTo>
                      <a:pt x="1873" y="1914"/>
                      <a:pt x="2151" y="1871"/>
                      <a:pt x="2420" y="1781"/>
                    </a:cubicBezTo>
                    <a:lnTo>
                      <a:pt x="2420" y="1781"/>
                    </a:lnTo>
                    <a:cubicBezTo>
                      <a:pt x="2208" y="1932"/>
                      <a:pt x="1997" y="2053"/>
                      <a:pt x="1755" y="2144"/>
                    </a:cubicBezTo>
                    <a:cubicBezTo>
                      <a:pt x="1889" y="2186"/>
                      <a:pt x="2028" y="2206"/>
                      <a:pt x="2166" y="2206"/>
                    </a:cubicBezTo>
                    <a:cubicBezTo>
                      <a:pt x="2398" y="2206"/>
                      <a:pt x="2629" y="2149"/>
                      <a:pt x="2843" y="2042"/>
                    </a:cubicBezTo>
                    <a:lnTo>
                      <a:pt x="2843" y="2042"/>
                    </a:lnTo>
                    <a:lnTo>
                      <a:pt x="2208" y="2386"/>
                    </a:lnTo>
                    <a:cubicBezTo>
                      <a:pt x="2353" y="2434"/>
                      <a:pt x="2503" y="2459"/>
                      <a:pt x="2654" y="2459"/>
                    </a:cubicBezTo>
                    <a:cubicBezTo>
                      <a:pt x="2881" y="2459"/>
                      <a:pt x="3110" y="2404"/>
                      <a:pt x="3327" y="2295"/>
                    </a:cubicBezTo>
                    <a:cubicBezTo>
                      <a:pt x="3660" y="2114"/>
                      <a:pt x="3841" y="1690"/>
                      <a:pt x="3720" y="1297"/>
                    </a:cubicBezTo>
                    <a:cubicBezTo>
                      <a:pt x="3630" y="1116"/>
                      <a:pt x="3509" y="965"/>
                      <a:pt x="3358" y="874"/>
                    </a:cubicBezTo>
                    <a:cubicBezTo>
                      <a:pt x="2555" y="304"/>
                      <a:pt x="1620" y="1"/>
                      <a:pt x="6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9"/>
              <p:cNvSpPr/>
              <p:nvPr/>
            </p:nvSpPr>
            <p:spPr>
              <a:xfrm>
                <a:off x="1617551" y="4585476"/>
                <a:ext cx="779458" cy="466423"/>
              </a:xfrm>
              <a:custGeom>
                <a:rect b="b" l="l" r="r" t="t"/>
                <a:pathLst>
                  <a:path extrusionOk="0" h="18026" w="30124">
                    <a:moveTo>
                      <a:pt x="3902" y="0"/>
                    </a:moveTo>
                    <a:cubicBezTo>
                      <a:pt x="3902" y="0"/>
                      <a:pt x="0" y="5958"/>
                      <a:pt x="1815" y="12854"/>
                    </a:cubicBezTo>
                    <a:cubicBezTo>
                      <a:pt x="2994" y="17179"/>
                      <a:pt x="8045" y="18026"/>
                      <a:pt x="11675" y="18026"/>
                    </a:cubicBezTo>
                    <a:lnTo>
                      <a:pt x="11765" y="18026"/>
                    </a:lnTo>
                    <a:cubicBezTo>
                      <a:pt x="12733" y="17995"/>
                      <a:pt x="13701" y="17965"/>
                      <a:pt x="14699" y="17844"/>
                    </a:cubicBezTo>
                    <a:cubicBezTo>
                      <a:pt x="17058" y="17693"/>
                      <a:pt x="19931" y="17421"/>
                      <a:pt x="22563" y="17149"/>
                    </a:cubicBezTo>
                    <a:cubicBezTo>
                      <a:pt x="22563" y="17149"/>
                      <a:pt x="28823" y="16816"/>
                      <a:pt x="29428" y="16634"/>
                    </a:cubicBezTo>
                    <a:cubicBezTo>
                      <a:pt x="30003" y="16483"/>
                      <a:pt x="29942" y="16392"/>
                      <a:pt x="29942" y="16392"/>
                    </a:cubicBezTo>
                    <a:lnTo>
                      <a:pt x="30093" y="16302"/>
                    </a:lnTo>
                    <a:lnTo>
                      <a:pt x="30124" y="16302"/>
                    </a:lnTo>
                    <a:lnTo>
                      <a:pt x="29368" y="12370"/>
                    </a:lnTo>
                    <a:lnTo>
                      <a:pt x="29277" y="11856"/>
                    </a:lnTo>
                    <a:lnTo>
                      <a:pt x="28914" y="10011"/>
                    </a:lnTo>
                    <a:lnTo>
                      <a:pt x="28823" y="9527"/>
                    </a:lnTo>
                    <a:lnTo>
                      <a:pt x="28279" y="6684"/>
                    </a:lnTo>
                    <a:lnTo>
                      <a:pt x="28128" y="6654"/>
                    </a:lnTo>
                    <a:cubicBezTo>
                      <a:pt x="27137" y="6387"/>
                      <a:pt x="26144" y="6275"/>
                      <a:pt x="25157" y="6275"/>
                    </a:cubicBezTo>
                    <a:cubicBezTo>
                      <a:pt x="21439" y="6275"/>
                      <a:pt x="17799" y="7863"/>
                      <a:pt x="14669" y="8771"/>
                    </a:cubicBezTo>
                    <a:lnTo>
                      <a:pt x="7743" y="10525"/>
                    </a:lnTo>
                    <a:lnTo>
                      <a:pt x="7531" y="575"/>
                    </a:lnTo>
                    <a:lnTo>
                      <a:pt x="6049" y="333"/>
                    </a:lnTo>
                    <a:lnTo>
                      <a:pt x="5565" y="242"/>
                    </a:lnTo>
                    <a:lnTo>
                      <a:pt x="39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9"/>
              <p:cNvSpPr/>
              <p:nvPr/>
            </p:nvSpPr>
            <p:spPr>
              <a:xfrm>
                <a:off x="2274129" y="4841353"/>
                <a:ext cx="111159" cy="64791"/>
              </a:xfrm>
              <a:custGeom>
                <a:rect b="b" l="l" r="r" t="t"/>
                <a:pathLst>
                  <a:path extrusionOk="0" h="2504" w="4296">
                    <a:moveTo>
                      <a:pt x="272" y="1"/>
                    </a:moveTo>
                    <a:cubicBezTo>
                      <a:pt x="204" y="1"/>
                      <a:pt x="136" y="31"/>
                      <a:pt x="91" y="92"/>
                    </a:cubicBezTo>
                    <a:cubicBezTo>
                      <a:pt x="0" y="182"/>
                      <a:pt x="0" y="334"/>
                      <a:pt x="91" y="424"/>
                    </a:cubicBezTo>
                    <a:cubicBezTo>
                      <a:pt x="121" y="515"/>
                      <a:pt x="182" y="576"/>
                      <a:pt x="242" y="636"/>
                    </a:cubicBezTo>
                    <a:cubicBezTo>
                      <a:pt x="756" y="1241"/>
                      <a:pt x="1392" y="1695"/>
                      <a:pt x="2117" y="1997"/>
                    </a:cubicBezTo>
                    <a:cubicBezTo>
                      <a:pt x="2632" y="2239"/>
                      <a:pt x="3206" y="2420"/>
                      <a:pt x="3811" y="2481"/>
                    </a:cubicBezTo>
                    <a:cubicBezTo>
                      <a:pt x="3887" y="2496"/>
                      <a:pt x="3962" y="2504"/>
                      <a:pt x="4042" y="2504"/>
                    </a:cubicBezTo>
                    <a:cubicBezTo>
                      <a:pt x="4121" y="2504"/>
                      <a:pt x="4204" y="2496"/>
                      <a:pt x="4295" y="2481"/>
                    </a:cubicBezTo>
                    <a:cubicBezTo>
                      <a:pt x="4265" y="2330"/>
                      <a:pt x="4265" y="2148"/>
                      <a:pt x="4235" y="1997"/>
                    </a:cubicBezTo>
                    <a:cubicBezTo>
                      <a:pt x="4053" y="1997"/>
                      <a:pt x="3872" y="1997"/>
                      <a:pt x="3720" y="1967"/>
                    </a:cubicBezTo>
                    <a:cubicBezTo>
                      <a:pt x="3206" y="1876"/>
                      <a:pt x="2722" y="1725"/>
                      <a:pt x="2269" y="1513"/>
                    </a:cubicBezTo>
                    <a:cubicBezTo>
                      <a:pt x="1694" y="1271"/>
                      <a:pt x="1210" y="908"/>
                      <a:pt x="787" y="455"/>
                    </a:cubicBezTo>
                    <a:cubicBezTo>
                      <a:pt x="666" y="334"/>
                      <a:pt x="545" y="213"/>
                      <a:pt x="454" y="92"/>
                    </a:cubicBezTo>
                    <a:cubicBezTo>
                      <a:pt x="409" y="31"/>
                      <a:pt x="341" y="1"/>
                      <a:pt x="2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9"/>
              <p:cNvSpPr/>
              <p:nvPr/>
            </p:nvSpPr>
            <p:spPr>
              <a:xfrm>
                <a:off x="1730444" y="4592514"/>
                <a:ext cx="644650" cy="375084"/>
              </a:xfrm>
              <a:custGeom>
                <a:rect b="b" l="l" r="r" t="t"/>
                <a:pathLst>
                  <a:path extrusionOk="0" h="14496" w="24914">
                    <a:moveTo>
                      <a:pt x="1172" y="0"/>
                    </a:moveTo>
                    <a:cubicBezTo>
                      <a:pt x="1081" y="1603"/>
                      <a:pt x="990" y="3176"/>
                      <a:pt x="869" y="4779"/>
                    </a:cubicBezTo>
                    <a:cubicBezTo>
                      <a:pt x="779" y="6442"/>
                      <a:pt x="476" y="8045"/>
                      <a:pt x="265" y="9709"/>
                    </a:cubicBezTo>
                    <a:cubicBezTo>
                      <a:pt x="1" y="11818"/>
                      <a:pt x="674" y="14496"/>
                      <a:pt x="3109" y="14496"/>
                    </a:cubicBezTo>
                    <a:cubicBezTo>
                      <a:pt x="3187" y="14496"/>
                      <a:pt x="3267" y="14493"/>
                      <a:pt x="3350" y="14487"/>
                    </a:cubicBezTo>
                    <a:cubicBezTo>
                      <a:pt x="7070" y="14215"/>
                      <a:pt x="10850" y="13277"/>
                      <a:pt x="14389" y="12340"/>
                    </a:cubicBezTo>
                    <a:cubicBezTo>
                      <a:pt x="16143" y="11856"/>
                      <a:pt x="17897" y="11342"/>
                      <a:pt x="19621" y="10767"/>
                    </a:cubicBezTo>
                    <a:cubicBezTo>
                      <a:pt x="20165" y="10586"/>
                      <a:pt x="20680" y="10404"/>
                      <a:pt x="21224" y="10223"/>
                    </a:cubicBezTo>
                    <a:cubicBezTo>
                      <a:pt x="21405" y="10162"/>
                      <a:pt x="21587" y="10132"/>
                      <a:pt x="21768" y="10072"/>
                    </a:cubicBezTo>
                    <a:cubicBezTo>
                      <a:pt x="22530" y="9854"/>
                      <a:pt x="23315" y="9734"/>
                      <a:pt x="24126" y="9734"/>
                    </a:cubicBezTo>
                    <a:cubicBezTo>
                      <a:pt x="24217" y="9734"/>
                      <a:pt x="24308" y="9736"/>
                      <a:pt x="24400" y="9739"/>
                    </a:cubicBezTo>
                    <a:lnTo>
                      <a:pt x="24521" y="9739"/>
                    </a:lnTo>
                    <a:cubicBezTo>
                      <a:pt x="24672" y="9769"/>
                      <a:pt x="24793" y="9799"/>
                      <a:pt x="24914" y="9799"/>
                    </a:cubicBezTo>
                    <a:lnTo>
                      <a:pt x="24793" y="9255"/>
                    </a:lnTo>
                    <a:cubicBezTo>
                      <a:pt x="24672" y="9225"/>
                      <a:pt x="24551" y="9225"/>
                      <a:pt x="24430" y="9225"/>
                    </a:cubicBezTo>
                    <a:lnTo>
                      <a:pt x="24279" y="9225"/>
                    </a:lnTo>
                    <a:cubicBezTo>
                      <a:pt x="24180" y="9222"/>
                      <a:pt x="24081" y="9220"/>
                      <a:pt x="23982" y="9220"/>
                    </a:cubicBezTo>
                    <a:cubicBezTo>
                      <a:pt x="23084" y="9220"/>
                      <a:pt x="22190" y="9345"/>
                      <a:pt x="21345" y="9618"/>
                    </a:cubicBezTo>
                    <a:lnTo>
                      <a:pt x="21103" y="9678"/>
                    </a:lnTo>
                    <a:cubicBezTo>
                      <a:pt x="19591" y="10102"/>
                      <a:pt x="18109" y="10737"/>
                      <a:pt x="16687" y="11160"/>
                    </a:cubicBezTo>
                    <a:cubicBezTo>
                      <a:pt x="13512" y="12128"/>
                      <a:pt x="10276" y="12884"/>
                      <a:pt x="7009" y="13429"/>
                    </a:cubicBezTo>
                    <a:cubicBezTo>
                      <a:pt x="6114" y="13584"/>
                      <a:pt x="4592" y="14053"/>
                      <a:pt x="3323" y="14053"/>
                    </a:cubicBezTo>
                    <a:cubicBezTo>
                      <a:pt x="2620" y="14053"/>
                      <a:pt x="1994" y="13910"/>
                      <a:pt x="1595" y="13489"/>
                    </a:cubicBezTo>
                    <a:cubicBezTo>
                      <a:pt x="295" y="12128"/>
                      <a:pt x="779" y="9860"/>
                      <a:pt x="1081" y="8257"/>
                    </a:cubicBezTo>
                    <a:cubicBezTo>
                      <a:pt x="1565" y="5595"/>
                      <a:pt x="1535" y="2783"/>
                      <a:pt x="1686" y="91"/>
                    </a:cubicBezTo>
                    <a:lnTo>
                      <a:pt x="11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9"/>
              <p:cNvSpPr/>
              <p:nvPr/>
            </p:nvSpPr>
            <p:spPr>
              <a:xfrm>
                <a:off x="2345337" y="4756846"/>
                <a:ext cx="59513" cy="253575"/>
              </a:xfrm>
              <a:custGeom>
                <a:rect b="b" l="l" r="r" t="t"/>
                <a:pathLst>
                  <a:path extrusionOk="0" h="9800" w="2300">
                    <a:moveTo>
                      <a:pt x="484" y="1"/>
                    </a:moveTo>
                    <a:lnTo>
                      <a:pt x="333" y="31"/>
                    </a:lnTo>
                    <a:lnTo>
                      <a:pt x="152" y="91"/>
                    </a:lnTo>
                    <a:lnTo>
                      <a:pt x="1" y="61"/>
                    </a:lnTo>
                    <a:lnTo>
                      <a:pt x="1" y="122"/>
                    </a:lnTo>
                    <a:cubicBezTo>
                      <a:pt x="122" y="1059"/>
                      <a:pt x="303" y="1997"/>
                      <a:pt x="545" y="2904"/>
                    </a:cubicBezTo>
                    <a:cubicBezTo>
                      <a:pt x="575" y="3055"/>
                      <a:pt x="636" y="3237"/>
                      <a:pt x="666" y="3418"/>
                    </a:cubicBezTo>
                    <a:cubicBezTo>
                      <a:pt x="757" y="3811"/>
                      <a:pt x="817" y="4205"/>
                      <a:pt x="878" y="4598"/>
                    </a:cubicBezTo>
                    <a:cubicBezTo>
                      <a:pt x="908" y="4809"/>
                      <a:pt x="938" y="5021"/>
                      <a:pt x="968" y="5233"/>
                    </a:cubicBezTo>
                    <a:cubicBezTo>
                      <a:pt x="999" y="5414"/>
                      <a:pt x="1029" y="5596"/>
                      <a:pt x="1059" y="5747"/>
                    </a:cubicBezTo>
                    <a:cubicBezTo>
                      <a:pt x="1271" y="7108"/>
                      <a:pt x="1513" y="8439"/>
                      <a:pt x="1845" y="9800"/>
                    </a:cubicBezTo>
                    <a:lnTo>
                      <a:pt x="1966" y="9709"/>
                    </a:lnTo>
                    <a:lnTo>
                      <a:pt x="1997" y="9709"/>
                    </a:lnTo>
                    <a:lnTo>
                      <a:pt x="2057" y="9679"/>
                    </a:lnTo>
                    <a:lnTo>
                      <a:pt x="2299" y="9588"/>
                    </a:lnTo>
                    <a:cubicBezTo>
                      <a:pt x="1997" y="8318"/>
                      <a:pt x="1724" y="7047"/>
                      <a:pt x="1543" y="5777"/>
                    </a:cubicBezTo>
                    <a:cubicBezTo>
                      <a:pt x="1513" y="5596"/>
                      <a:pt x="1483" y="5445"/>
                      <a:pt x="1452" y="5263"/>
                    </a:cubicBezTo>
                    <a:cubicBezTo>
                      <a:pt x="1452" y="5142"/>
                      <a:pt x="1422" y="5051"/>
                      <a:pt x="1422" y="4930"/>
                    </a:cubicBezTo>
                    <a:cubicBezTo>
                      <a:pt x="1362" y="4446"/>
                      <a:pt x="1271" y="3963"/>
                      <a:pt x="1150" y="3479"/>
                    </a:cubicBezTo>
                    <a:lnTo>
                      <a:pt x="1029" y="2934"/>
                    </a:lnTo>
                    <a:cubicBezTo>
                      <a:pt x="787" y="1966"/>
                      <a:pt x="575" y="999"/>
                      <a:pt x="484" y="1"/>
                    </a:cubicBezTo>
                    <a:close/>
                  </a:path>
                </a:pathLst>
              </a:custGeom>
              <a:solidFill>
                <a:srgbClr val="432C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9"/>
              <p:cNvSpPr/>
              <p:nvPr/>
            </p:nvSpPr>
            <p:spPr>
              <a:xfrm>
                <a:off x="2503408" y="4632413"/>
                <a:ext cx="116644" cy="107252"/>
              </a:xfrm>
              <a:custGeom>
                <a:rect b="b" l="l" r="r" t="t"/>
                <a:pathLst>
                  <a:path extrusionOk="0" h="4145" w="4508">
                    <a:moveTo>
                      <a:pt x="1120" y="1"/>
                    </a:moveTo>
                    <a:cubicBezTo>
                      <a:pt x="1120" y="1"/>
                      <a:pt x="1120" y="31"/>
                      <a:pt x="1120" y="31"/>
                    </a:cubicBezTo>
                    <a:cubicBezTo>
                      <a:pt x="1120" y="31"/>
                      <a:pt x="1" y="666"/>
                      <a:pt x="908" y="1362"/>
                    </a:cubicBezTo>
                    <a:cubicBezTo>
                      <a:pt x="1816" y="2057"/>
                      <a:pt x="3842" y="4144"/>
                      <a:pt x="3842" y="4144"/>
                    </a:cubicBezTo>
                    <a:cubicBezTo>
                      <a:pt x="3842" y="4144"/>
                      <a:pt x="4507" y="2299"/>
                      <a:pt x="3933" y="1029"/>
                    </a:cubicBezTo>
                    <a:cubicBezTo>
                      <a:pt x="3298" y="515"/>
                      <a:pt x="2511" y="182"/>
                      <a:pt x="1664" y="61"/>
                    </a:cubicBezTo>
                    <a:cubicBezTo>
                      <a:pt x="1513" y="31"/>
                      <a:pt x="1301" y="1"/>
                      <a:pt x="1120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9"/>
              <p:cNvSpPr/>
              <p:nvPr/>
            </p:nvSpPr>
            <p:spPr>
              <a:xfrm>
                <a:off x="2788266" y="4819463"/>
                <a:ext cx="106476" cy="223043"/>
              </a:xfrm>
              <a:custGeom>
                <a:rect b="b" l="l" r="r" t="t"/>
                <a:pathLst>
                  <a:path extrusionOk="0" h="8620" w="4115">
                    <a:moveTo>
                      <a:pt x="1816" y="0"/>
                    </a:moveTo>
                    <a:lnTo>
                      <a:pt x="1" y="5474"/>
                    </a:lnTo>
                    <a:lnTo>
                      <a:pt x="2541" y="8620"/>
                    </a:lnTo>
                    <a:lnTo>
                      <a:pt x="2904" y="8589"/>
                    </a:lnTo>
                    <a:lnTo>
                      <a:pt x="4114" y="3236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rgbClr val="C061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9"/>
              <p:cNvSpPr/>
              <p:nvPr/>
            </p:nvSpPr>
            <p:spPr>
              <a:xfrm>
                <a:off x="2786713" y="4829632"/>
                <a:ext cx="100964" cy="212874"/>
              </a:xfrm>
              <a:custGeom>
                <a:rect b="b" l="l" r="r" t="t"/>
                <a:pathLst>
                  <a:path extrusionOk="0" h="8227" w="3902">
                    <a:moveTo>
                      <a:pt x="1936" y="0"/>
                    </a:moveTo>
                    <a:lnTo>
                      <a:pt x="0" y="5898"/>
                    </a:lnTo>
                    <a:lnTo>
                      <a:pt x="2601" y="8227"/>
                    </a:lnTo>
                    <a:lnTo>
                      <a:pt x="3902" y="2843"/>
                    </a:lnTo>
                    <a:lnTo>
                      <a:pt x="1936" y="0"/>
                    </a:lnTo>
                    <a:close/>
                  </a:path>
                </a:pathLst>
              </a:custGeom>
              <a:solidFill>
                <a:srgbClr val="D9CD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9"/>
              <p:cNvSpPr/>
              <p:nvPr/>
            </p:nvSpPr>
            <p:spPr>
              <a:xfrm>
                <a:off x="2735843" y="4861717"/>
                <a:ext cx="151835" cy="180789"/>
              </a:xfrm>
              <a:custGeom>
                <a:rect b="b" l="l" r="r" t="t"/>
                <a:pathLst>
                  <a:path extrusionOk="0" h="6987" w="5868">
                    <a:moveTo>
                      <a:pt x="1331" y="0"/>
                    </a:moveTo>
                    <a:cubicBezTo>
                      <a:pt x="1331" y="0"/>
                      <a:pt x="1" y="5626"/>
                      <a:pt x="61" y="5807"/>
                    </a:cubicBezTo>
                    <a:cubicBezTo>
                      <a:pt x="61" y="5807"/>
                      <a:pt x="4446" y="6987"/>
                      <a:pt x="4598" y="6987"/>
                    </a:cubicBezTo>
                    <a:cubicBezTo>
                      <a:pt x="4749" y="6987"/>
                      <a:pt x="5868" y="1603"/>
                      <a:pt x="5868" y="1603"/>
                    </a:cubicBezTo>
                    <a:lnTo>
                      <a:pt x="1331" y="0"/>
                    </a:lnTo>
                    <a:close/>
                  </a:path>
                </a:pathLst>
              </a:custGeom>
              <a:solidFill>
                <a:srgbClr val="C061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9"/>
              <p:cNvSpPr/>
              <p:nvPr/>
            </p:nvSpPr>
            <p:spPr>
              <a:xfrm>
                <a:off x="2737421" y="4969719"/>
                <a:ext cx="35242" cy="64429"/>
              </a:xfrm>
              <a:custGeom>
                <a:rect b="b" l="l" r="r" t="t"/>
                <a:pathLst>
                  <a:path extrusionOk="0" h="2490" w="1362">
                    <a:moveTo>
                      <a:pt x="998" y="0"/>
                    </a:moveTo>
                    <a:cubicBezTo>
                      <a:pt x="968" y="212"/>
                      <a:pt x="907" y="393"/>
                      <a:pt x="786" y="575"/>
                    </a:cubicBezTo>
                    <a:cubicBezTo>
                      <a:pt x="605" y="938"/>
                      <a:pt x="61" y="1149"/>
                      <a:pt x="30" y="1512"/>
                    </a:cubicBezTo>
                    <a:cubicBezTo>
                      <a:pt x="0" y="1875"/>
                      <a:pt x="484" y="2299"/>
                      <a:pt x="484" y="2299"/>
                    </a:cubicBezTo>
                    <a:cubicBezTo>
                      <a:pt x="484" y="2299"/>
                      <a:pt x="686" y="2489"/>
                      <a:pt x="875" y="2489"/>
                    </a:cubicBezTo>
                    <a:cubicBezTo>
                      <a:pt x="986" y="2489"/>
                      <a:pt x="1093" y="2422"/>
                      <a:pt x="1149" y="2208"/>
                    </a:cubicBezTo>
                    <a:cubicBezTo>
                      <a:pt x="1240" y="1845"/>
                      <a:pt x="1089" y="1452"/>
                      <a:pt x="786" y="1270"/>
                    </a:cubicBezTo>
                    <a:cubicBezTo>
                      <a:pt x="938" y="1059"/>
                      <a:pt x="1059" y="847"/>
                      <a:pt x="1180" y="635"/>
                    </a:cubicBezTo>
                    <a:cubicBezTo>
                      <a:pt x="1361" y="333"/>
                      <a:pt x="998" y="0"/>
                      <a:pt x="998" y="0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9"/>
              <p:cNvSpPr/>
              <p:nvPr/>
            </p:nvSpPr>
            <p:spPr>
              <a:xfrm>
                <a:off x="2712374" y="4984882"/>
                <a:ext cx="107226" cy="52940"/>
              </a:xfrm>
              <a:custGeom>
                <a:rect b="b" l="l" r="r" t="t"/>
                <a:pathLst>
                  <a:path extrusionOk="0" h="2046" w="4144">
                    <a:moveTo>
                      <a:pt x="3537" y="1"/>
                    </a:moveTo>
                    <a:cubicBezTo>
                      <a:pt x="3193" y="1"/>
                      <a:pt x="1664" y="715"/>
                      <a:pt x="1664" y="715"/>
                    </a:cubicBezTo>
                    <a:cubicBezTo>
                      <a:pt x="1664" y="715"/>
                      <a:pt x="0" y="2045"/>
                      <a:pt x="1452" y="2045"/>
                    </a:cubicBezTo>
                    <a:cubicBezTo>
                      <a:pt x="2904" y="2045"/>
                      <a:pt x="3962" y="1743"/>
                      <a:pt x="3872" y="1592"/>
                    </a:cubicBezTo>
                    <a:cubicBezTo>
                      <a:pt x="3781" y="1410"/>
                      <a:pt x="2662" y="1380"/>
                      <a:pt x="2662" y="1380"/>
                    </a:cubicBezTo>
                    <a:cubicBezTo>
                      <a:pt x="2662" y="1380"/>
                      <a:pt x="4083" y="1047"/>
                      <a:pt x="3992" y="896"/>
                    </a:cubicBezTo>
                    <a:cubicBezTo>
                      <a:pt x="3979" y="863"/>
                      <a:pt x="3905" y="850"/>
                      <a:pt x="3796" y="850"/>
                    </a:cubicBezTo>
                    <a:cubicBezTo>
                      <a:pt x="3405" y="850"/>
                      <a:pt x="2571" y="1017"/>
                      <a:pt x="2571" y="1017"/>
                    </a:cubicBezTo>
                    <a:cubicBezTo>
                      <a:pt x="2571" y="1017"/>
                      <a:pt x="4144" y="594"/>
                      <a:pt x="4053" y="382"/>
                    </a:cubicBezTo>
                    <a:cubicBezTo>
                      <a:pt x="4044" y="345"/>
                      <a:pt x="3996" y="329"/>
                      <a:pt x="3923" y="329"/>
                    </a:cubicBezTo>
                    <a:cubicBezTo>
                      <a:pt x="3520" y="329"/>
                      <a:pt x="2329" y="805"/>
                      <a:pt x="2329" y="805"/>
                    </a:cubicBezTo>
                    <a:cubicBezTo>
                      <a:pt x="2329" y="805"/>
                      <a:pt x="3720" y="140"/>
                      <a:pt x="3599" y="19"/>
                    </a:cubicBezTo>
                    <a:cubicBezTo>
                      <a:pt x="3589" y="6"/>
                      <a:pt x="3568" y="1"/>
                      <a:pt x="3537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9"/>
              <p:cNvSpPr/>
              <p:nvPr/>
            </p:nvSpPr>
            <p:spPr>
              <a:xfrm>
                <a:off x="2422160" y="4690295"/>
                <a:ext cx="131367" cy="132687"/>
              </a:xfrm>
              <a:custGeom>
                <a:rect b="b" l="l" r="r" t="t"/>
                <a:pathLst>
                  <a:path extrusionOk="0" h="5128" w="5077">
                    <a:moveTo>
                      <a:pt x="2970" y="1"/>
                    </a:moveTo>
                    <a:cubicBezTo>
                      <a:pt x="0" y="1"/>
                      <a:pt x="268" y="4993"/>
                      <a:pt x="268" y="5113"/>
                    </a:cubicBezTo>
                    <a:cubicBezTo>
                      <a:pt x="268" y="5123"/>
                      <a:pt x="326" y="5128"/>
                      <a:pt x="428" y="5128"/>
                    </a:cubicBezTo>
                    <a:cubicBezTo>
                      <a:pt x="1252" y="5128"/>
                      <a:pt x="4956" y="4841"/>
                      <a:pt x="4956" y="4841"/>
                    </a:cubicBezTo>
                    <a:cubicBezTo>
                      <a:pt x="4956" y="4841"/>
                      <a:pt x="5077" y="274"/>
                      <a:pt x="3050" y="2"/>
                    </a:cubicBezTo>
                    <a:cubicBezTo>
                      <a:pt x="3023" y="1"/>
                      <a:pt x="2996" y="1"/>
                      <a:pt x="29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9"/>
              <p:cNvSpPr/>
              <p:nvPr/>
            </p:nvSpPr>
            <p:spPr>
              <a:xfrm>
                <a:off x="2359413" y="4517631"/>
                <a:ext cx="285686" cy="250030"/>
              </a:xfrm>
              <a:custGeom>
                <a:rect b="b" l="l" r="r" t="t"/>
                <a:pathLst>
                  <a:path extrusionOk="0" h="9663" w="11041">
                    <a:moveTo>
                      <a:pt x="8938" y="1"/>
                    </a:moveTo>
                    <a:cubicBezTo>
                      <a:pt x="7838" y="1"/>
                      <a:pt x="6587" y="1370"/>
                      <a:pt x="6050" y="2501"/>
                    </a:cubicBezTo>
                    <a:cubicBezTo>
                      <a:pt x="5959" y="2713"/>
                      <a:pt x="5868" y="2924"/>
                      <a:pt x="5808" y="3136"/>
                    </a:cubicBezTo>
                    <a:lnTo>
                      <a:pt x="5747" y="3257"/>
                    </a:lnTo>
                    <a:cubicBezTo>
                      <a:pt x="5415" y="4044"/>
                      <a:pt x="4810" y="4648"/>
                      <a:pt x="3600" y="4981"/>
                    </a:cubicBezTo>
                    <a:cubicBezTo>
                      <a:pt x="2390" y="5314"/>
                      <a:pt x="1" y="6554"/>
                      <a:pt x="818" y="7340"/>
                    </a:cubicBezTo>
                    <a:cubicBezTo>
                      <a:pt x="950" y="7429"/>
                      <a:pt x="1116" y="7485"/>
                      <a:pt x="1278" y="7485"/>
                    </a:cubicBezTo>
                    <a:cubicBezTo>
                      <a:pt x="1337" y="7485"/>
                      <a:pt x="1396" y="7477"/>
                      <a:pt x="1453" y="7461"/>
                    </a:cubicBezTo>
                    <a:lnTo>
                      <a:pt x="1453" y="7461"/>
                    </a:lnTo>
                    <a:cubicBezTo>
                      <a:pt x="1301" y="7643"/>
                      <a:pt x="1180" y="7824"/>
                      <a:pt x="1060" y="8036"/>
                    </a:cubicBezTo>
                    <a:cubicBezTo>
                      <a:pt x="878" y="8278"/>
                      <a:pt x="848" y="8610"/>
                      <a:pt x="999" y="8913"/>
                    </a:cubicBezTo>
                    <a:cubicBezTo>
                      <a:pt x="1103" y="9038"/>
                      <a:pt x="1265" y="9106"/>
                      <a:pt x="1435" y="9106"/>
                    </a:cubicBezTo>
                    <a:cubicBezTo>
                      <a:pt x="1512" y="9106"/>
                      <a:pt x="1589" y="9092"/>
                      <a:pt x="1664" y="9064"/>
                    </a:cubicBezTo>
                    <a:cubicBezTo>
                      <a:pt x="1876" y="8973"/>
                      <a:pt x="2088" y="8822"/>
                      <a:pt x="2269" y="8641"/>
                    </a:cubicBezTo>
                    <a:lnTo>
                      <a:pt x="3902" y="7159"/>
                    </a:lnTo>
                    <a:lnTo>
                      <a:pt x="3902" y="7159"/>
                    </a:lnTo>
                    <a:cubicBezTo>
                      <a:pt x="3449" y="7703"/>
                      <a:pt x="3086" y="8308"/>
                      <a:pt x="2844" y="9004"/>
                    </a:cubicBezTo>
                    <a:cubicBezTo>
                      <a:pt x="2783" y="9215"/>
                      <a:pt x="2753" y="9548"/>
                      <a:pt x="2965" y="9639"/>
                    </a:cubicBezTo>
                    <a:cubicBezTo>
                      <a:pt x="3014" y="9655"/>
                      <a:pt x="3062" y="9662"/>
                      <a:pt x="3110" y="9662"/>
                    </a:cubicBezTo>
                    <a:cubicBezTo>
                      <a:pt x="3241" y="9662"/>
                      <a:pt x="3368" y="9606"/>
                      <a:pt x="3479" y="9518"/>
                    </a:cubicBezTo>
                    <a:cubicBezTo>
                      <a:pt x="4144" y="8973"/>
                      <a:pt x="4780" y="8338"/>
                      <a:pt x="5324" y="7612"/>
                    </a:cubicBezTo>
                    <a:lnTo>
                      <a:pt x="5324" y="7612"/>
                    </a:lnTo>
                    <a:cubicBezTo>
                      <a:pt x="5022" y="8096"/>
                      <a:pt x="4810" y="8610"/>
                      <a:pt x="4689" y="9125"/>
                    </a:cubicBezTo>
                    <a:cubicBezTo>
                      <a:pt x="4659" y="9215"/>
                      <a:pt x="4659" y="9306"/>
                      <a:pt x="4689" y="9397"/>
                    </a:cubicBezTo>
                    <a:cubicBezTo>
                      <a:pt x="4727" y="9460"/>
                      <a:pt x="4797" y="9486"/>
                      <a:pt x="4877" y="9486"/>
                    </a:cubicBezTo>
                    <a:cubicBezTo>
                      <a:pt x="4987" y="9486"/>
                      <a:pt x="5115" y="9437"/>
                      <a:pt x="5203" y="9367"/>
                    </a:cubicBezTo>
                    <a:cubicBezTo>
                      <a:pt x="6141" y="8701"/>
                      <a:pt x="6655" y="7612"/>
                      <a:pt x="7078" y="6524"/>
                    </a:cubicBezTo>
                    <a:cubicBezTo>
                      <a:pt x="7169" y="7310"/>
                      <a:pt x="7471" y="8006"/>
                      <a:pt x="7955" y="8610"/>
                    </a:cubicBezTo>
                    <a:cubicBezTo>
                      <a:pt x="8096" y="8775"/>
                      <a:pt x="8292" y="8921"/>
                      <a:pt x="8472" y="8921"/>
                    </a:cubicBezTo>
                    <a:cubicBezTo>
                      <a:pt x="8524" y="8921"/>
                      <a:pt x="8574" y="8909"/>
                      <a:pt x="8621" y="8883"/>
                    </a:cubicBezTo>
                    <a:cubicBezTo>
                      <a:pt x="8711" y="8792"/>
                      <a:pt x="8772" y="8701"/>
                      <a:pt x="8802" y="8580"/>
                    </a:cubicBezTo>
                    <a:cubicBezTo>
                      <a:pt x="9074" y="7643"/>
                      <a:pt x="8802" y="6645"/>
                      <a:pt x="8500" y="5707"/>
                    </a:cubicBezTo>
                    <a:lnTo>
                      <a:pt x="8500" y="5707"/>
                    </a:lnTo>
                    <a:cubicBezTo>
                      <a:pt x="8651" y="5979"/>
                      <a:pt x="8893" y="6221"/>
                      <a:pt x="9165" y="6372"/>
                    </a:cubicBezTo>
                    <a:cubicBezTo>
                      <a:pt x="9209" y="6417"/>
                      <a:pt x="9270" y="6445"/>
                      <a:pt x="9335" y="6445"/>
                    </a:cubicBezTo>
                    <a:cubicBezTo>
                      <a:pt x="9358" y="6445"/>
                      <a:pt x="9383" y="6441"/>
                      <a:pt x="9407" y="6433"/>
                    </a:cubicBezTo>
                    <a:cubicBezTo>
                      <a:pt x="9467" y="6372"/>
                      <a:pt x="9498" y="6312"/>
                      <a:pt x="9498" y="6221"/>
                    </a:cubicBezTo>
                    <a:cubicBezTo>
                      <a:pt x="9467" y="5828"/>
                      <a:pt x="9286" y="5435"/>
                      <a:pt x="8984" y="5163"/>
                    </a:cubicBezTo>
                    <a:cubicBezTo>
                      <a:pt x="8590" y="4618"/>
                      <a:pt x="8318" y="3983"/>
                      <a:pt x="8197" y="3287"/>
                    </a:cubicBezTo>
                    <a:cubicBezTo>
                      <a:pt x="8106" y="2592"/>
                      <a:pt x="8258" y="1896"/>
                      <a:pt x="8621" y="1322"/>
                    </a:cubicBezTo>
                    <a:lnTo>
                      <a:pt x="11040" y="505"/>
                    </a:lnTo>
                    <a:cubicBezTo>
                      <a:pt x="11040" y="505"/>
                      <a:pt x="10768" y="323"/>
                      <a:pt x="9165" y="21"/>
                    </a:cubicBezTo>
                    <a:cubicBezTo>
                      <a:pt x="9090" y="7"/>
                      <a:pt x="9015" y="1"/>
                      <a:pt x="8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ook Launch Marketing Plan by Slidesgo">
  <a:themeElements>
    <a:clrScheme name="Simple Light">
      <a:dk1>
        <a:srgbClr val="252422"/>
      </a:dk1>
      <a:lt1>
        <a:srgbClr val="F1E6E4"/>
      </a:lt1>
      <a:dk2>
        <a:srgbClr val="EF98A8"/>
      </a:dk2>
      <a:lt2>
        <a:srgbClr val="D37689"/>
      </a:lt2>
      <a:accent1>
        <a:srgbClr val="D78F67"/>
      </a:accent1>
      <a:accent2>
        <a:srgbClr val="B87048"/>
      </a:accent2>
      <a:accent3>
        <a:srgbClr val="D9624C"/>
      </a:accent3>
      <a:accent4>
        <a:srgbClr val="FFD84D"/>
      </a:accent4>
      <a:accent5>
        <a:srgbClr val="274594"/>
      </a:accent5>
      <a:accent6>
        <a:srgbClr val="FFFFFF"/>
      </a:accent6>
      <a:hlink>
        <a:srgbClr val="2524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