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How many of you have unused textbooks that you want to get rid of?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-Now how many of you are looking for a cheaper alternative to find your textbooks?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Many students have unused textbooks but lack a reliable connection to sell or buy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This is why we made ChapterCache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ChapterCache is a </a:t>
            </a:r>
            <a:r>
              <a:rPr b="1" lang="en"/>
              <a:t>Calvin specific</a:t>
            </a:r>
            <a:r>
              <a:rPr lang="en"/>
              <a:t> app meant to help you connect with other students looking to buy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nd sell used textbooks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Say goodbye to wallet-wincing prices; welcome a marketplace with budget-friendly wisdom!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7f6b19b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7f6b19b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97186c42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97186c42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97186c42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97186c42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97186c424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97186c424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97186c424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997186c424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92eaa3d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92eaa3d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97186c4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97186c4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ChapterCache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hello to budget-friendly wisdom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119275"/>
            <a:ext cx="6981751" cy="38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Users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60710" l="0" r="0" t="0"/>
          <a:stretch/>
        </p:blipFill>
        <p:spPr>
          <a:xfrm>
            <a:off x="1389600" y="1597875"/>
            <a:ext cx="6364775" cy="28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Books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41433" l="0" r="0" t="-964"/>
          <a:stretch/>
        </p:blipFill>
        <p:spPr>
          <a:xfrm>
            <a:off x="1383700" y="1597875"/>
            <a:ext cx="6376601" cy="28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00"/>
              <a:t>Demonstration</a:t>
            </a:r>
            <a:endParaRPr sz="6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type="title"/>
          </p:nvPr>
        </p:nvSpPr>
        <p:spPr>
          <a:xfrm>
            <a:off x="1388625" y="772725"/>
            <a:ext cx="6366900" cy="3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