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User Stories here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f59f840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f59f840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/ Vision Statement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f594e3cb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f594e3cb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/ Vision Statement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f594e3cb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f594e3cb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/ Vision Statement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450fdd8c4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450fdd8c4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76bd5a0f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76bd5a0f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Profs comments: Why not start by showing a big, complicated gym that a </a:t>
            </a:r>
            <a:r>
              <a:rPr lang="en"/>
              <a:t>newbie</a:t>
            </a:r>
            <a:r>
              <a:rPr lang="en"/>
              <a:t> can't possibly understand - you had the picture up there already - and then show how your app will help.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f594e3c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f594e3c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/ Vision Statement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76bd5a0f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76bd5a0f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450fdd8c4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450fdd8c4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/ Vision Statement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76bd5a0f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76bd5a0f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f594e3c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f594e3c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f594e3c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f594e3c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/ Vision Statement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f594e3c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f594e3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/ Vision Statement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igma.com/design/mNYDqkJExaA7JBqRF2xkdA/Chat-Page?node-id=13-159&amp;node-type=frame&amp;m=de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094075" y="2083750"/>
            <a:ext cx="3291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SwoleMates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76375" y="2781675"/>
            <a:ext cx="3865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</a:t>
            </a:r>
            <a:r>
              <a:rPr lang="en"/>
              <a:t>: </a:t>
            </a:r>
            <a:r>
              <a:rPr lang="en"/>
              <a:t>Allison, Jeton, Zhonglin (Loya), Madi, Alim</a:t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517325" y="1535550"/>
            <a:ext cx="2896500" cy="28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00" y="1678775"/>
            <a:ext cx="2609175" cy="26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617400" y="465150"/>
            <a:ext cx="5454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Usability Test </a:t>
            </a:r>
            <a:endParaRPr b="1"/>
          </a:p>
        </p:txBody>
      </p:sp>
      <p:sp>
        <p:nvSpPr>
          <p:cNvPr id="197" name="Google Shape;197;p22"/>
          <p:cNvSpPr/>
          <p:nvPr/>
        </p:nvSpPr>
        <p:spPr>
          <a:xfrm>
            <a:off x="5391575" y="1197600"/>
            <a:ext cx="2838000" cy="27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86" y="1379253"/>
            <a:ext cx="2359484" cy="23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1240300" y="1335400"/>
            <a:ext cx="3813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Gender Filter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UI Enhancements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1438900" y="1898075"/>
            <a:ext cx="381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034750" y="465150"/>
            <a:ext cx="5454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</p:txBody>
      </p:sp>
      <p:sp>
        <p:nvSpPr>
          <p:cNvPr id="206" name="Google Shape;206;p23"/>
          <p:cNvSpPr/>
          <p:nvPr/>
        </p:nvSpPr>
        <p:spPr>
          <a:xfrm>
            <a:off x="5391575" y="1197600"/>
            <a:ext cx="2838000" cy="27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86" y="1379253"/>
            <a:ext cx="2359484" cy="23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1240300" y="1335400"/>
            <a:ext cx="3813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Upscale Server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Address Messaging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Modularize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Additional Features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617400" y="465150"/>
            <a:ext cx="5454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Societal/Ethical Implications</a:t>
            </a:r>
            <a:endParaRPr b="1"/>
          </a:p>
        </p:txBody>
      </p:sp>
      <p:sp>
        <p:nvSpPr>
          <p:cNvPr id="214" name="Google Shape;214;p24"/>
          <p:cNvSpPr/>
          <p:nvPr/>
        </p:nvSpPr>
        <p:spPr>
          <a:xfrm>
            <a:off x="5391575" y="1197600"/>
            <a:ext cx="2838000" cy="27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86" y="1379253"/>
            <a:ext cx="2359484" cy="23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1240300" y="1335400"/>
            <a:ext cx="4038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Trade Off 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Distribution 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 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Ecological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Mythical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1993350" y="318000"/>
            <a:ext cx="5157300" cy="4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639" y="418185"/>
            <a:ext cx="4790682" cy="430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52550" y="470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SwoleMate?</a:t>
            </a:r>
            <a:endParaRPr b="1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50825" y="1574650"/>
            <a:ext cx="438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Addressing Fitness Challenges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Filtered Matching System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Enhanced Social Experience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Unique in Market</a:t>
            </a:r>
            <a:endParaRPr sz="2000"/>
          </a:p>
        </p:txBody>
      </p:sp>
      <p:sp>
        <p:nvSpPr>
          <p:cNvPr id="150" name="Google Shape;150;p15"/>
          <p:cNvSpPr/>
          <p:nvPr/>
        </p:nvSpPr>
        <p:spPr>
          <a:xfrm>
            <a:off x="4513350" y="710075"/>
            <a:ext cx="3972300" cy="38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525" y="795900"/>
            <a:ext cx="3689948" cy="368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 Demo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052550" y="470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Technology Stack</a:t>
            </a:r>
            <a:endParaRPr b="1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178700" y="1286775"/>
            <a:ext cx="43869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TypeScript</a:t>
            </a:r>
            <a:endParaRPr sz="20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u="sng">
                <a:hlinkClick r:id="rId3"/>
              </a:rPr>
              <a:t>FIGMA</a:t>
            </a:r>
            <a:endParaRPr sz="20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Tailwind CSS (NativeWind)</a:t>
            </a:r>
            <a:endParaRPr sz="20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Axios</a:t>
            </a:r>
            <a:endParaRPr sz="20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Prettier</a:t>
            </a:r>
            <a:endParaRPr sz="20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Sequelize</a:t>
            </a:r>
            <a:endParaRPr sz="20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Mermaid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572650" y="826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 Model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27" y="942300"/>
            <a:ext cx="6469476" cy="4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572650" y="826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Deployment Diagram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53" y="1100675"/>
            <a:ext cx="8229972" cy="344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617400" y="465150"/>
            <a:ext cx="5454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Strengths of SwoleMates</a:t>
            </a:r>
            <a:endParaRPr b="1"/>
          </a:p>
        </p:txBody>
      </p:sp>
      <p:sp>
        <p:nvSpPr>
          <p:cNvPr id="180" name="Google Shape;180;p20"/>
          <p:cNvSpPr/>
          <p:nvPr/>
        </p:nvSpPr>
        <p:spPr>
          <a:xfrm>
            <a:off x="5391575" y="1197600"/>
            <a:ext cx="2838000" cy="27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86" y="1379253"/>
            <a:ext cx="2359484" cy="23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1240300" y="1335400"/>
            <a:ext cx="3813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Portable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Navigation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Built-in Messenger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Find compatible gym buddies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617400" y="465150"/>
            <a:ext cx="5454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Weaknesses of SwoleMate</a:t>
            </a:r>
            <a:endParaRPr b="1"/>
          </a:p>
        </p:txBody>
      </p:sp>
      <p:sp>
        <p:nvSpPr>
          <p:cNvPr id="188" name="Google Shape;188;p21"/>
          <p:cNvSpPr/>
          <p:nvPr/>
        </p:nvSpPr>
        <p:spPr>
          <a:xfrm>
            <a:off x="5391575" y="1197600"/>
            <a:ext cx="2838000" cy="27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86" y="1379253"/>
            <a:ext cx="2359484" cy="23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1240300" y="1335400"/>
            <a:ext cx="3813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Privacy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Popularity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 Security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Real Time Messaging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1438900" y="1898075"/>
            <a:ext cx="381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