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User Stories here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76bd5a0f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76bd5a0f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/ Vision Statement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76bd5a0f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76bd5a0f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450fdd8c4_8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450fdd8c4_8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/ Vision Statement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76bd5a0f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76bd5a0f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4a6835dd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4a6835dd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/ Vision Statement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450fdd8c4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450fdd8c4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igma.com/design/mNYDqkJExaA7JBqRF2xkdA/Chat-Page?node-id=13-159&amp;node-type=frame&amp;m=dev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809400" y="15355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SwoleMate Demo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689375" y="3924925"/>
            <a:ext cx="38652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</a:t>
            </a:r>
            <a:r>
              <a:rPr lang="en"/>
              <a:t>: </a:t>
            </a:r>
            <a:r>
              <a:rPr lang="en"/>
              <a:t>Allison, Jeton, Zhonglin (Loya), Madi, Alim</a:t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517325" y="1535550"/>
            <a:ext cx="2896500" cy="289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000" y="1678775"/>
            <a:ext cx="2609175" cy="260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052550" y="470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</a:t>
            </a:r>
            <a:r>
              <a:rPr b="1" lang="en"/>
              <a:t>SwoleMate?</a:t>
            </a:r>
            <a:endParaRPr b="1"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450825" y="1574650"/>
            <a:ext cx="4386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Addressing Fitness Challenges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Filtered Matching System 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Enhanced Social Experience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Unique in Market</a:t>
            </a:r>
            <a:endParaRPr sz="2000"/>
          </a:p>
        </p:txBody>
      </p:sp>
      <p:sp>
        <p:nvSpPr>
          <p:cNvPr id="144" name="Google Shape;144;p14"/>
          <p:cNvSpPr/>
          <p:nvPr/>
        </p:nvSpPr>
        <p:spPr>
          <a:xfrm>
            <a:off x="4513350" y="710075"/>
            <a:ext cx="3972300" cy="38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525" y="795900"/>
            <a:ext cx="3689948" cy="3689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Application Demo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052550" y="470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Technology Stack</a:t>
            </a:r>
            <a:endParaRPr b="1"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178700" y="1286775"/>
            <a:ext cx="4386900" cy="3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TypeScript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hlinkClick r:id="rId3"/>
              </a:rPr>
              <a:t>FIGMA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Tailwind CSS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Prettier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Sequelize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Mermaid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572650" y="8262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Domain Model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127" y="942300"/>
            <a:ext cx="6469476" cy="40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052550" y="465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have we accomplished?</a:t>
            </a:r>
            <a:endParaRPr b="1"/>
          </a:p>
        </p:txBody>
      </p:sp>
      <p:sp>
        <p:nvSpPr>
          <p:cNvPr id="168" name="Google Shape;168;p18"/>
          <p:cNvSpPr/>
          <p:nvPr/>
        </p:nvSpPr>
        <p:spPr>
          <a:xfrm>
            <a:off x="3153000" y="1197600"/>
            <a:ext cx="2838000" cy="27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211" y="1379253"/>
            <a:ext cx="2359484" cy="23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/>
        </p:nvSpPr>
        <p:spPr>
          <a:xfrm>
            <a:off x="3072000" y="41309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What’s left?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