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0" r:id="rId6"/>
    <p:sldId id="264" r:id="rId7"/>
    <p:sldId id="259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B98F2-3E59-B6BF-35DC-85694F4355A6}" v="416" dt="2024-12-17T23:21:53.433"/>
    <p1510:client id="{48A175F9-E7CA-49EB-A1AC-B8A2A52844D9}" v="492" dt="2024-12-17T19:25:09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o Dung" userId="S::ned24@calvin.edu::c38c4a40-8543-4741-b9a0-e9fa5e7b7081" providerId="AD" clId="Web-{162B98F2-3E59-B6BF-35DC-85694F4355A6}"/>
    <pc:docChg chg="modSld">
      <pc:chgData name="Noro Dung" userId="S::ned24@calvin.edu::c38c4a40-8543-4741-b9a0-e9fa5e7b7081" providerId="AD" clId="Web-{162B98F2-3E59-B6BF-35DC-85694F4355A6}" dt="2024-12-17T23:21:52.277" v="324" actId="20577"/>
      <pc:docMkLst>
        <pc:docMk/>
      </pc:docMkLst>
      <pc:sldChg chg="addSp delSp modSp">
        <pc:chgData name="Noro Dung" userId="S::ned24@calvin.edu::c38c4a40-8543-4741-b9a0-e9fa5e7b7081" providerId="AD" clId="Web-{162B98F2-3E59-B6BF-35DC-85694F4355A6}" dt="2024-12-17T23:21:52.277" v="324" actId="20577"/>
        <pc:sldMkLst>
          <pc:docMk/>
          <pc:sldMk cId="3816696255" sldId="264"/>
        </pc:sldMkLst>
        <pc:spChg chg="mod">
          <ac:chgData name="Noro Dung" userId="S::ned24@calvin.edu::c38c4a40-8543-4741-b9a0-e9fa5e7b7081" providerId="AD" clId="Web-{162B98F2-3E59-B6BF-35DC-85694F4355A6}" dt="2024-12-17T21:21:33.446" v="323" actId="14100"/>
          <ac:spMkLst>
            <pc:docMk/>
            <pc:sldMk cId="3816696255" sldId="264"/>
            <ac:spMk id="2" creationId="{BE851960-895B-BCB6-1123-A6A2C3A5AF66}"/>
          </ac:spMkLst>
        </pc:spChg>
        <pc:spChg chg="add mod ord">
          <ac:chgData name="Noro Dung" userId="S::ned24@calvin.edu::c38c4a40-8543-4741-b9a0-e9fa5e7b7081" providerId="AD" clId="Web-{162B98F2-3E59-B6BF-35DC-85694F4355A6}" dt="2024-12-17T20:48:59.110" v="115" actId="1076"/>
          <ac:spMkLst>
            <pc:docMk/>
            <pc:sldMk cId="3816696255" sldId="264"/>
            <ac:spMk id="3" creationId="{9E13CEA3-EF5B-8CD0-13BD-FF4D1E508859}"/>
          </ac:spMkLst>
        </pc:spChg>
        <pc:spChg chg="add del mod">
          <ac:chgData name="Noro Dung" userId="S::ned24@calvin.edu::c38c4a40-8543-4741-b9a0-e9fa5e7b7081" providerId="AD" clId="Web-{162B98F2-3E59-B6BF-35DC-85694F4355A6}" dt="2024-12-17T20:52:17.398" v="155"/>
          <ac:spMkLst>
            <pc:docMk/>
            <pc:sldMk cId="3816696255" sldId="264"/>
            <ac:spMk id="4" creationId="{7B3A5AA0-A2F8-3E24-F6A6-FD77DECD6A1C}"/>
          </ac:spMkLst>
        </pc:spChg>
        <pc:spChg chg="add del mod">
          <ac:chgData name="Noro Dung" userId="S::ned24@calvin.edu::c38c4a40-8543-4741-b9a0-e9fa5e7b7081" providerId="AD" clId="Web-{162B98F2-3E59-B6BF-35DC-85694F4355A6}" dt="2024-12-17T20:36:34.645" v="18"/>
          <ac:spMkLst>
            <pc:docMk/>
            <pc:sldMk cId="3816696255" sldId="264"/>
            <ac:spMk id="6" creationId="{2EB7E6BF-0C8D-253E-135C-5F766AEEE1FA}"/>
          </ac:spMkLst>
        </pc:spChg>
        <pc:spChg chg="add mod">
          <ac:chgData name="Noro Dung" userId="S::ned24@calvin.edu::c38c4a40-8543-4741-b9a0-e9fa5e7b7081" providerId="AD" clId="Web-{162B98F2-3E59-B6BF-35DC-85694F4355A6}" dt="2024-12-17T20:39:38.714" v="55" actId="1076"/>
          <ac:spMkLst>
            <pc:docMk/>
            <pc:sldMk cId="3816696255" sldId="264"/>
            <ac:spMk id="7" creationId="{03FECFF7-25F5-9FBE-914B-A65B3F844308}"/>
          </ac:spMkLst>
        </pc:spChg>
        <pc:spChg chg="add mod">
          <ac:chgData name="Noro Dung" userId="S::ned24@calvin.edu::c38c4a40-8543-4741-b9a0-e9fa5e7b7081" providerId="AD" clId="Web-{162B98F2-3E59-B6BF-35DC-85694F4355A6}" dt="2024-12-17T20:49:38.377" v="120" actId="14100"/>
          <ac:spMkLst>
            <pc:docMk/>
            <pc:sldMk cId="3816696255" sldId="264"/>
            <ac:spMk id="8" creationId="{9275ECAE-DA1C-644C-7D97-4040A65846F1}"/>
          </ac:spMkLst>
        </pc:spChg>
        <pc:spChg chg="add mod">
          <ac:chgData name="Noro Dung" userId="S::ned24@calvin.edu::c38c4a40-8543-4741-b9a0-e9fa5e7b7081" providerId="AD" clId="Web-{162B98F2-3E59-B6BF-35DC-85694F4355A6}" dt="2024-12-17T20:53:51.542" v="176" actId="14100"/>
          <ac:spMkLst>
            <pc:docMk/>
            <pc:sldMk cId="3816696255" sldId="264"/>
            <ac:spMk id="9" creationId="{DE6FEE43-3101-4040-CB6A-93A339B4F1B9}"/>
          </ac:spMkLst>
        </pc:spChg>
        <pc:spChg chg="add mod">
          <ac:chgData name="Noro Dung" userId="S::ned24@calvin.edu::c38c4a40-8543-4741-b9a0-e9fa5e7b7081" providerId="AD" clId="Web-{162B98F2-3E59-B6BF-35DC-85694F4355A6}" dt="2024-12-17T20:45:04.648" v="94" actId="1076"/>
          <ac:spMkLst>
            <pc:docMk/>
            <pc:sldMk cId="3816696255" sldId="264"/>
            <ac:spMk id="10" creationId="{07CCFCEA-2891-098A-E590-459327375891}"/>
          </ac:spMkLst>
        </pc:spChg>
        <pc:spChg chg="add mod">
          <ac:chgData name="Noro Dung" userId="S::ned24@calvin.edu::c38c4a40-8543-4741-b9a0-e9fa5e7b7081" providerId="AD" clId="Web-{162B98F2-3E59-B6BF-35DC-85694F4355A6}" dt="2024-12-17T20:43:54.020" v="87" actId="14100"/>
          <ac:spMkLst>
            <pc:docMk/>
            <pc:sldMk cId="3816696255" sldId="264"/>
            <ac:spMk id="12" creationId="{B72512BA-BBC1-FFE9-7C2B-3E1394B814BE}"/>
          </ac:spMkLst>
        </pc:spChg>
        <pc:spChg chg="add mod">
          <ac:chgData name="Noro Dung" userId="S::ned24@calvin.edu::c38c4a40-8543-4741-b9a0-e9fa5e7b7081" providerId="AD" clId="Web-{162B98F2-3E59-B6BF-35DC-85694F4355A6}" dt="2024-12-17T20:49:32.361" v="119" actId="14100"/>
          <ac:spMkLst>
            <pc:docMk/>
            <pc:sldMk cId="3816696255" sldId="264"/>
            <ac:spMk id="13" creationId="{94C75F3A-72AD-1B97-F36E-477DB5AC8F67}"/>
          </ac:spMkLst>
        </pc:spChg>
        <pc:spChg chg="add mod">
          <ac:chgData name="Noro Dung" userId="S::ned24@calvin.edu::c38c4a40-8543-4741-b9a0-e9fa5e7b7081" providerId="AD" clId="Web-{162B98F2-3E59-B6BF-35DC-85694F4355A6}" dt="2024-12-17T20:44:59.742" v="93" actId="14100"/>
          <ac:spMkLst>
            <pc:docMk/>
            <pc:sldMk cId="3816696255" sldId="264"/>
            <ac:spMk id="14" creationId="{B5480299-B732-75D5-4831-A4A12D292DBE}"/>
          </ac:spMkLst>
        </pc:spChg>
        <pc:spChg chg="add del">
          <ac:chgData name="Noro Dung" userId="S::ned24@calvin.edu::c38c4a40-8543-4741-b9a0-e9fa5e7b7081" providerId="AD" clId="Web-{162B98F2-3E59-B6BF-35DC-85694F4355A6}" dt="2024-12-17T20:48:36.171" v="113"/>
          <ac:spMkLst>
            <pc:docMk/>
            <pc:sldMk cId="3816696255" sldId="264"/>
            <ac:spMk id="15" creationId="{F06961B2-625E-C6BB-43FB-0B3F0FB8437F}"/>
          </ac:spMkLst>
        </pc:spChg>
        <pc:spChg chg="add mod">
          <ac:chgData name="Noro Dung" userId="S::ned24@calvin.edu::c38c4a40-8543-4741-b9a0-e9fa5e7b7081" providerId="AD" clId="Web-{162B98F2-3E59-B6BF-35DC-85694F4355A6}" dt="2024-12-17T20:53:20.572" v="174" actId="20577"/>
          <ac:spMkLst>
            <pc:docMk/>
            <pc:sldMk cId="3816696255" sldId="264"/>
            <ac:spMk id="16" creationId="{DA321269-9ACC-B620-E1B9-FC687A38D3E9}"/>
          </ac:spMkLst>
        </pc:spChg>
        <pc:spChg chg="add del mod">
          <ac:chgData name="Noro Dung" userId="S::ned24@calvin.edu::c38c4a40-8543-4741-b9a0-e9fa5e7b7081" providerId="AD" clId="Web-{162B98F2-3E59-B6BF-35DC-85694F4355A6}" dt="2024-12-17T20:51:24.662" v="146"/>
          <ac:spMkLst>
            <pc:docMk/>
            <pc:sldMk cId="3816696255" sldId="264"/>
            <ac:spMk id="17" creationId="{24F96F80-32EF-A6D1-D7A4-3DBDA5C2D365}"/>
          </ac:spMkLst>
        </pc:spChg>
        <pc:spChg chg="add mod">
          <ac:chgData name="Noro Dung" userId="S::ned24@calvin.edu::c38c4a40-8543-4741-b9a0-e9fa5e7b7081" providerId="AD" clId="Web-{162B98F2-3E59-B6BF-35DC-85694F4355A6}" dt="2024-12-17T20:53:12.291" v="173" actId="20577"/>
          <ac:spMkLst>
            <pc:docMk/>
            <pc:sldMk cId="3816696255" sldId="264"/>
            <ac:spMk id="18" creationId="{059FD92D-4581-9875-68EB-14EB25117554}"/>
          </ac:spMkLst>
        </pc:spChg>
        <pc:spChg chg="add mod">
          <ac:chgData name="Noro Dung" userId="S::ned24@calvin.edu::c38c4a40-8543-4741-b9a0-e9fa5e7b7081" providerId="AD" clId="Web-{162B98F2-3E59-B6BF-35DC-85694F4355A6}" dt="2024-12-17T23:21:52.277" v="324" actId="20577"/>
          <ac:spMkLst>
            <pc:docMk/>
            <pc:sldMk cId="3816696255" sldId="264"/>
            <ac:spMk id="19" creationId="{71403B3D-2806-D91C-CC31-90DFE5BCC7A4}"/>
          </ac:spMkLst>
        </pc:spChg>
        <pc:spChg chg="add mod">
          <ac:chgData name="Noro Dung" userId="S::ned24@calvin.edu::c38c4a40-8543-4741-b9a0-e9fa5e7b7081" providerId="AD" clId="Web-{162B98F2-3E59-B6BF-35DC-85694F4355A6}" dt="2024-12-17T21:15:07.667" v="223" actId="1076"/>
          <ac:spMkLst>
            <pc:docMk/>
            <pc:sldMk cId="3816696255" sldId="264"/>
            <ac:spMk id="20" creationId="{6D51D8AF-B01F-3D93-CEA9-1B4E875B0847}"/>
          </ac:spMkLst>
        </pc:spChg>
        <pc:spChg chg="add">
          <ac:chgData name="Noro Dung" userId="S::ned24@calvin.edu::c38c4a40-8543-4741-b9a0-e9fa5e7b7081" providerId="AD" clId="Web-{162B98F2-3E59-B6BF-35DC-85694F4355A6}" dt="2024-12-17T21:00:19.447" v="207"/>
          <ac:spMkLst>
            <pc:docMk/>
            <pc:sldMk cId="3816696255" sldId="264"/>
            <ac:spMk id="21" creationId="{C4470C85-F75E-6927-C514-CC83C9C4CC8B}"/>
          </ac:spMkLst>
        </pc:spChg>
        <pc:spChg chg="add mod">
          <ac:chgData name="Noro Dung" userId="S::ned24@calvin.edu::c38c4a40-8543-4741-b9a0-e9fa5e7b7081" providerId="AD" clId="Web-{162B98F2-3E59-B6BF-35DC-85694F4355A6}" dt="2024-12-17T21:15:38.262" v="232" actId="1076"/>
          <ac:spMkLst>
            <pc:docMk/>
            <pc:sldMk cId="3816696255" sldId="264"/>
            <ac:spMk id="22" creationId="{40876572-16CF-AADC-8737-D9304A061066}"/>
          </ac:spMkLst>
        </pc:spChg>
        <pc:spChg chg="add mod">
          <ac:chgData name="Noro Dung" userId="S::ned24@calvin.edu::c38c4a40-8543-4741-b9a0-e9fa5e7b7081" providerId="AD" clId="Web-{162B98F2-3E59-B6BF-35DC-85694F4355A6}" dt="2024-12-17T21:16:14.107" v="238" actId="1076"/>
          <ac:spMkLst>
            <pc:docMk/>
            <pc:sldMk cId="3816696255" sldId="264"/>
            <ac:spMk id="23" creationId="{0A26EF85-66C8-4F12-0308-AF5F766D311D}"/>
          </ac:spMkLst>
        </pc:spChg>
        <pc:spChg chg="add mod">
          <ac:chgData name="Noro Dung" userId="S::ned24@calvin.edu::c38c4a40-8543-4741-b9a0-e9fa5e7b7081" providerId="AD" clId="Web-{162B98F2-3E59-B6BF-35DC-85694F4355A6}" dt="2024-12-17T21:16:36.654" v="245" actId="1076"/>
          <ac:spMkLst>
            <pc:docMk/>
            <pc:sldMk cId="3816696255" sldId="264"/>
            <ac:spMk id="24" creationId="{3A9F9AD5-016D-EF77-A33A-79189A209DCC}"/>
          </ac:spMkLst>
        </pc:spChg>
        <pc:spChg chg="add mod">
          <ac:chgData name="Noro Dung" userId="S::ned24@calvin.edu::c38c4a40-8543-4741-b9a0-e9fa5e7b7081" providerId="AD" clId="Web-{162B98F2-3E59-B6BF-35DC-85694F4355A6}" dt="2024-12-17T21:17:41.766" v="272" actId="1076"/>
          <ac:spMkLst>
            <pc:docMk/>
            <pc:sldMk cId="3816696255" sldId="264"/>
            <ac:spMk id="25" creationId="{BCBC2785-35FE-999B-A49A-C4A17E099EBB}"/>
          </ac:spMkLst>
        </pc:spChg>
        <pc:spChg chg="add mod">
          <ac:chgData name="Noro Dung" userId="S::ned24@calvin.edu::c38c4a40-8543-4741-b9a0-e9fa5e7b7081" providerId="AD" clId="Web-{162B98F2-3E59-B6BF-35DC-85694F4355A6}" dt="2024-12-17T21:20:25.788" v="318" actId="1076"/>
          <ac:spMkLst>
            <pc:docMk/>
            <pc:sldMk cId="3816696255" sldId="264"/>
            <ac:spMk id="26" creationId="{6C79A8A7-12A9-6B67-2307-579CBA763A66}"/>
          </ac:spMkLst>
        </pc:spChg>
        <pc:spChg chg="add del">
          <ac:chgData name="Noro Dung" userId="S::ned24@calvin.edu::c38c4a40-8543-4741-b9a0-e9fa5e7b7081" providerId="AD" clId="Web-{162B98F2-3E59-B6BF-35DC-85694F4355A6}" dt="2024-12-17T21:19:33.129" v="305"/>
          <ac:spMkLst>
            <pc:docMk/>
            <pc:sldMk cId="3816696255" sldId="264"/>
            <ac:spMk id="27" creationId="{9C0856ED-D68E-8AF4-3549-CDA24037C530}"/>
          </ac:spMkLst>
        </pc:spChg>
        <pc:spChg chg="add mod">
          <ac:chgData name="Noro Dung" userId="S::ned24@calvin.edu::c38c4a40-8543-4741-b9a0-e9fa5e7b7081" providerId="AD" clId="Web-{162B98F2-3E59-B6BF-35DC-85694F4355A6}" dt="2024-12-17T21:21:15.914" v="322" actId="1076"/>
          <ac:spMkLst>
            <pc:docMk/>
            <pc:sldMk cId="3816696255" sldId="264"/>
            <ac:spMk id="29" creationId="{DF9BFC4F-E903-02E9-3FFC-FA93975C0AB3}"/>
          </ac:spMkLst>
        </pc:spChg>
        <pc:picChg chg="del mod">
          <ac:chgData name="Noro Dung" userId="S::ned24@calvin.edu::c38c4a40-8543-4741-b9a0-e9fa5e7b7081" providerId="AD" clId="Web-{162B98F2-3E59-B6BF-35DC-85694F4355A6}" dt="2024-12-17T21:20:47.491" v="319"/>
          <ac:picMkLst>
            <pc:docMk/>
            <pc:sldMk cId="3816696255" sldId="264"/>
            <ac:picMk id="5" creationId="{CB865D84-0E54-66C8-039F-1DC6FA52F3CE}"/>
          </ac:picMkLst>
        </pc:picChg>
        <pc:cxnChg chg="add del mod">
          <ac:chgData name="Noro Dung" userId="S::ned24@calvin.edu::c38c4a40-8543-4741-b9a0-e9fa5e7b7081" providerId="AD" clId="Web-{162B98F2-3E59-B6BF-35DC-85694F4355A6}" dt="2024-12-17T20:41:48.047" v="72"/>
          <ac:cxnSpMkLst>
            <pc:docMk/>
            <pc:sldMk cId="3816696255" sldId="264"/>
            <ac:cxnSpMk id="11" creationId="{48ADB20F-A163-6AE1-22EE-128D8C0ADE7E}"/>
          </ac:cxnSpMkLst>
        </pc:cxnChg>
      </pc:sldChg>
    </pc:docChg>
  </pc:docChgLst>
  <pc:docChgLst>
    <pc:chgData name="nathanschultz2004@gmail.com" userId="98e9b1b532e65052" providerId="LiveId" clId="{5C9270B7-3A29-42C7-A3CF-518CCDA0104D}"/>
    <pc:docChg chg="undo custSel addSld delSld modSld sldOrd">
      <pc:chgData name="nathanschultz2004@gmail.com" userId="98e9b1b532e65052" providerId="LiveId" clId="{5C9270B7-3A29-42C7-A3CF-518CCDA0104D}" dt="2024-11-15T18:16:20.491" v="866" actId="14100"/>
      <pc:docMkLst>
        <pc:docMk/>
      </pc:docMkLst>
      <pc:sldChg chg="modSp mod">
        <pc:chgData name="nathanschultz2004@gmail.com" userId="98e9b1b532e65052" providerId="LiveId" clId="{5C9270B7-3A29-42C7-A3CF-518CCDA0104D}" dt="2024-11-13T19:22:20.992" v="373" actId="20577"/>
        <pc:sldMkLst>
          <pc:docMk/>
          <pc:sldMk cId="1430777102" sldId="256"/>
        </pc:sldMkLst>
        <pc:spChg chg="mod">
          <ac:chgData name="nathanschultz2004@gmail.com" userId="98e9b1b532e65052" providerId="LiveId" clId="{5C9270B7-3A29-42C7-A3CF-518CCDA0104D}" dt="2024-11-13T19:22:20.992" v="373" actId="20577"/>
          <ac:spMkLst>
            <pc:docMk/>
            <pc:sldMk cId="1430777102" sldId="256"/>
            <ac:spMk id="3" creationId="{56EDF54F-5188-3A0E-056E-0B96296956AD}"/>
          </ac:spMkLst>
        </pc:spChg>
      </pc:sldChg>
      <pc:sldChg chg="addSp delSp modSp mod setBg">
        <pc:chgData name="nathanschultz2004@gmail.com" userId="98e9b1b532e65052" providerId="LiveId" clId="{5C9270B7-3A29-42C7-A3CF-518CCDA0104D}" dt="2024-11-14T13:43:21.196" v="478" actId="20577"/>
        <pc:sldMkLst>
          <pc:docMk/>
          <pc:sldMk cId="4278204356" sldId="257"/>
        </pc:sldMkLst>
        <pc:spChg chg="mod">
          <ac:chgData name="nathanschultz2004@gmail.com" userId="98e9b1b532e65052" providerId="LiveId" clId="{5C9270B7-3A29-42C7-A3CF-518CCDA0104D}" dt="2024-11-13T19:24:13.428" v="378" actId="26606"/>
          <ac:spMkLst>
            <pc:docMk/>
            <pc:sldMk cId="4278204356" sldId="257"/>
            <ac:spMk id="2" creationId="{E3AC5906-8653-2918-B721-AAEAF82BEC88}"/>
          </ac:spMkLst>
        </pc:spChg>
        <pc:spChg chg="mod">
          <ac:chgData name="nathanschultz2004@gmail.com" userId="98e9b1b532e65052" providerId="LiveId" clId="{5C9270B7-3A29-42C7-A3CF-518CCDA0104D}" dt="2024-11-14T13:43:21.196" v="478" actId="20577"/>
          <ac:spMkLst>
            <pc:docMk/>
            <pc:sldMk cId="4278204356" sldId="257"/>
            <ac:spMk id="3" creationId="{2656B391-2C27-96AE-FC47-031EE4DD663D}"/>
          </ac:spMkLst>
        </pc:spChg>
        <pc:picChg chg="add mod">
          <ac:chgData name="nathanschultz2004@gmail.com" userId="98e9b1b532e65052" providerId="LiveId" clId="{5C9270B7-3A29-42C7-A3CF-518CCDA0104D}" dt="2024-11-13T19:25:21.736" v="390" actId="14100"/>
          <ac:picMkLst>
            <pc:docMk/>
            <pc:sldMk cId="4278204356" sldId="257"/>
            <ac:picMk id="1028" creationId="{ED1862CD-8A5F-C25E-14F9-3F01EDB90824}"/>
          </ac:picMkLst>
        </pc:picChg>
      </pc:sldChg>
      <pc:sldChg chg="addSp delSp modSp new mod ord">
        <pc:chgData name="nathanschultz2004@gmail.com" userId="98e9b1b532e65052" providerId="LiveId" clId="{5C9270B7-3A29-42C7-A3CF-518CCDA0104D}" dt="2024-11-14T13:54:57.661" v="489" actId="1076"/>
        <pc:sldMkLst>
          <pc:docMk/>
          <pc:sldMk cId="3156855313" sldId="258"/>
        </pc:sldMkLst>
        <pc:spChg chg="mod">
          <ac:chgData name="nathanschultz2004@gmail.com" userId="98e9b1b532e65052" providerId="LiveId" clId="{5C9270B7-3A29-42C7-A3CF-518CCDA0104D}" dt="2024-11-13T19:21:17.475" v="351" actId="20577"/>
          <ac:spMkLst>
            <pc:docMk/>
            <pc:sldMk cId="3156855313" sldId="258"/>
            <ac:spMk id="2" creationId="{7EF54E4E-AD31-82F0-55A4-443AAA417B04}"/>
          </ac:spMkLst>
        </pc:spChg>
        <pc:picChg chg="add mod">
          <ac:chgData name="nathanschultz2004@gmail.com" userId="98e9b1b532e65052" providerId="LiveId" clId="{5C9270B7-3A29-42C7-A3CF-518CCDA0104D}" dt="2024-11-14T13:54:57.661" v="489" actId="1076"/>
          <ac:picMkLst>
            <pc:docMk/>
            <pc:sldMk cId="3156855313" sldId="258"/>
            <ac:picMk id="1026" creationId="{430E277E-D890-2A08-497F-D70DE0543586}"/>
          </ac:picMkLst>
        </pc:picChg>
      </pc:sldChg>
      <pc:sldChg chg="addSp delSp modSp new mod setBg">
        <pc:chgData name="nathanschultz2004@gmail.com" userId="98e9b1b532e65052" providerId="LiveId" clId="{5C9270B7-3A29-42C7-A3CF-518CCDA0104D}" dt="2024-11-15T18:16:20.491" v="866" actId="14100"/>
        <pc:sldMkLst>
          <pc:docMk/>
          <pc:sldMk cId="374231452" sldId="259"/>
        </pc:sldMkLst>
        <pc:spChg chg="mod">
          <ac:chgData name="nathanschultz2004@gmail.com" userId="98e9b1b532e65052" providerId="LiveId" clId="{5C9270B7-3A29-42C7-A3CF-518CCDA0104D}" dt="2024-11-14T15:12:39.576" v="863" actId="20577"/>
          <ac:spMkLst>
            <pc:docMk/>
            <pc:sldMk cId="374231452" sldId="259"/>
            <ac:spMk id="2" creationId="{8C44B885-07DB-C315-9B80-C331D9CFBDEE}"/>
          </ac:spMkLst>
        </pc:spChg>
        <pc:spChg chg="mod">
          <ac:chgData name="nathanschultz2004@gmail.com" userId="98e9b1b532e65052" providerId="LiveId" clId="{5C9270B7-3A29-42C7-A3CF-518CCDA0104D}" dt="2024-11-14T14:07:20.944" v="591" actId="26606"/>
          <ac:spMkLst>
            <pc:docMk/>
            <pc:sldMk cId="374231452" sldId="259"/>
            <ac:spMk id="3" creationId="{F385921A-E111-75F1-30DB-3C747CBE5399}"/>
          </ac:spMkLst>
        </pc:spChg>
        <pc:picChg chg="add mod">
          <ac:chgData name="nathanschultz2004@gmail.com" userId="98e9b1b532e65052" providerId="LiveId" clId="{5C9270B7-3A29-42C7-A3CF-518CCDA0104D}" dt="2024-11-14T14:07:20.944" v="591" actId="26606"/>
          <ac:picMkLst>
            <pc:docMk/>
            <pc:sldMk cId="374231452" sldId="259"/>
            <ac:picMk id="5" creationId="{51AB93AB-F72A-9E8D-E26E-15F088C05B99}"/>
          </ac:picMkLst>
        </pc:picChg>
      </pc:sldChg>
      <pc:sldChg chg="addSp modSp new mod ord">
        <pc:chgData name="nathanschultz2004@gmail.com" userId="98e9b1b532e65052" providerId="LiveId" clId="{5C9270B7-3A29-42C7-A3CF-518CCDA0104D}" dt="2024-11-14T14:41:23.410" v="829" actId="14100"/>
        <pc:sldMkLst>
          <pc:docMk/>
          <pc:sldMk cId="1214188549" sldId="260"/>
        </pc:sldMkLst>
        <pc:spChg chg="mod">
          <ac:chgData name="nathanschultz2004@gmail.com" userId="98e9b1b532e65052" providerId="LiveId" clId="{5C9270B7-3A29-42C7-A3CF-518CCDA0104D}" dt="2024-11-14T14:28:30.138" v="617" actId="20577"/>
          <ac:spMkLst>
            <pc:docMk/>
            <pc:sldMk cId="1214188549" sldId="260"/>
            <ac:spMk id="2" creationId="{2C90F44A-7756-5C94-F719-F0A33B65A56A}"/>
          </ac:spMkLst>
        </pc:spChg>
        <pc:spChg chg="mod">
          <ac:chgData name="nathanschultz2004@gmail.com" userId="98e9b1b532e65052" providerId="LiveId" clId="{5C9270B7-3A29-42C7-A3CF-518CCDA0104D}" dt="2024-11-14T14:40:09.037" v="826" actId="20577"/>
          <ac:spMkLst>
            <pc:docMk/>
            <pc:sldMk cId="1214188549" sldId="260"/>
            <ac:spMk id="3" creationId="{2750E855-E1F1-0476-2B3A-FE9E5534F4B2}"/>
          </ac:spMkLst>
        </pc:spChg>
        <pc:picChg chg="add mod">
          <ac:chgData name="nathanschultz2004@gmail.com" userId="98e9b1b532e65052" providerId="LiveId" clId="{5C9270B7-3A29-42C7-A3CF-518CCDA0104D}" dt="2024-11-14T14:41:23.410" v="829" actId="14100"/>
          <ac:picMkLst>
            <pc:docMk/>
            <pc:sldMk cId="1214188549" sldId="260"/>
            <ac:picMk id="3074" creationId="{D1D43A6A-ABBC-C7F1-5088-6A0AA5554B97}"/>
          </ac:picMkLst>
        </pc:picChg>
      </pc:sldChg>
      <pc:sldChg chg="modSp new mod">
        <pc:chgData name="nathanschultz2004@gmail.com" userId="98e9b1b532e65052" providerId="LiveId" clId="{5C9270B7-3A29-42C7-A3CF-518CCDA0104D}" dt="2024-11-14T15:07:17.797" v="861" actId="20577"/>
        <pc:sldMkLst>
          <pc:docMk/>
          <pc:sldMk cId="1239718972" sldId="261"/>
        </pc:sldMkLst>
        <pc:spChg chg="mod">
          <ac:chgData name="nathanschultz2004@gmail.com" userId="98e9b1b532e65052" providerId="LiveId" clId="{5C9270B7-3A29-42C7-A3CF-518CCDA0104D}" dt="2024-11-14T15:07:17.797" v="861" actId="20577"/>
          <ac:spMkLst>
            <pc:docMk/>
            <pc:sldMk cId="1239718972" sldId="261"/>
            <ac:spMk id="2" creationId="{9D141157-C3F4-4E11-AF29-1A8399707150}"/>
          </ac:spMkLst>
        </pc:spChg>
      </pc:sldChg>
      <pc:sldChg chg="new del">
        <pc:chgData name="nathanschultz2004@gmail.com" userId="98e9b1b532e65052" providerId="LiveId" clId="{5C9270B7-3A29-42C7-A3CF-518CCDA0104D}" dt="2024-11-14T14:51:50.274" v="831" actId="2696"/>
        <pc:sldMkLst>
          <pc:docMk/>
          <pc:sldMk cId="2313887754" sldId="261"/>
        </pc:sldMkLst>
      </pc:sldChg>
    </pc:docChg>
  </pc:docChgLst>
  <pc:docChgLst>
    <pc:chgData name="Nathan Schultz" userId="739ca47f-268d-4e2e-bfe7-b1c3a7e46f58" providerId="ADAL" clId="{48A175F9-E7CA-49EB-A1AC-B8A2A52844D9}"/>
    <pc:docChg chg="undo custSel addSld delSld modSld sldOrd">
      <pc:chgData name="Nathan Schultz" userId="739ca47f-268d-4e2e-bfe7-b1c3a7e46f58" providerId="ADAL" clId="{48A175F9-E7CA-49EB-A1AC-B8A2A52844D9}" dt="2024-12-17T22:42:26.585" v="1720" actId="20577"/>
      <pc:docMkLst>
        <pc:docMk/>
      </pc:docMkLst>
      <pc:sldChg chg="modSp mod">
        <pc:chgData name="Nathan Schultz" userId="739ca47f-268d-4e2e-bfe7-b1c3a7e46f58" providerId="ADAL" clId="{48A175F9-E7CA-49EB-A1AC-B8A2A52844D9}" dt="2024-12-17T22:42:26.585" v="1720" actId="20577"/>
        <pc:sldMkLst>
          <pc:docMk/>
          <pc:sldMk cId="4278204356" sldId="257"/>
        </pc:sldMkLst>
        <pc:spChg chg="mod">
          <ac:chgData name="Nathan Schultz" userId="739ca47f-268d-4e2e-bfe7-b1c3a7e46f58" providerId="ADAL" clId="{48A175F9-E7CA-49EB-A1AC-B8A2A52844D9}" dt="2024-12-17T22:42:26.585" v="1720" actId="20577"/>
          <ac:spMkLst>
            <pc:docMk/>
            <pc:sldMk cId="4278204356" sldId="257"/>
            <ac:spMk id="3" creationId="{2656B391-2C27-96AE-FC47-031EE4DD663D}"/>
          </ac:spMkLst>
        </pc:spChg>
      </pc:sldChg>
      <pc:sldChg chg="modNotesTx">
        <pc:chgData name="Nathan Schultz" userId="739ca47f-268d-4e2e-bfe7-b1c3a7e46f58" providerId="ADAL" clId="{48A175F9-E7CA-49EB-A1AC-B8A2A52844D9}" dt="2024-12-16T21:04:30.312" v="255" actId="20577"/>
        <pc:sldMkLst>
          <pc:docMk/>
          <pc:sldMk cId="3156855313" sldId="258"/>
        </pc:sldMkLst>
      </pc:sldChg>
      <pc:sldChg chg="addSp delSp modSp mod">
        <pc:chgData name="Nathan Schultz" userId="739ca47f-268d-4e2e-bfe7-b1c3a7e46f58" providerId="ADAL" clId="{48A175F9-E7CA-49EB-A1AC-B8A2A52844D9}" dt="2024-12-17T22:40:24.420" v="1719" actId="1076"/>
        <pc:sldMkLst>
          <pc:docMk/>
          <pc:sldMk cId="374231452" sldId="259"/>
        </pc:sldMkLst>
        <pc:spChg chg="mod">
          <ac:chgData name="Nathan Schultz" userId="739ca47f-268d-4e2e-bfe7-b1c3a7e46f58" providerId="ADAL" clId="{48A175F9-E7CA-49EB-A1AC-B8A2A52844D9}" dt="2024-12-17T01:02:55.033" v="796" actId="20577"/>
          <ac:spMkLst>
            <pc:docMk/>
            <pc:sldMk cId="374231452" sldId="259"/>
            <ac:spMk id="3" creationId="{F385921A-E111-75F1-30DB-3C747CBE5399}"/>
          </ac:spMkLst>
        </pc:spChg>
        <pc:picChg chg="mod">
          <ac:chgData name="Nathan Schultz" userId="739ca47f-268d-4e2e-bfe7-b1c3a7e46f58" providerId="ADAL" clId="{48A175F9-E7CA-49EB-A1AC-B8A2A52844D9}" dt="2024-12-17T22:40:17.342" v="1717" actId="14100"/>
          <ac:picMkLst>
            <pc:docMk/>
            <pc:sldMk cId="374231452" sldId="259"/>
            <ac:picMk id="5" creationId="{51AB93AB-F72A-9E8D-E26E-15F088C05B99}"/>
          </ac:picMkLst>
        </pc:picChg>
        <pc:picChg chg="add mod">
          <ac:chgData name="Nathan Schultz" userId="739ca47f-268d-4e2e-bfe7-b1c3a7e46f58" providerId="ADAL" clId="{48A175F9-E7CA-49EB-A1AC-B8A2A52844D9}" dt="2024-12-17T22:40:24.420" v="1719" actId="1076"/>
          <ac:picMkLst>
            <pc:docMk/>
            <pc:sldMk cId="374231452" sldId="259"/>
            <ac:picMk id="6" creationId="{363D1D4B-B372-7460-CF29-A79F556C25D8}"/>
          </ac:picMkLst>
        </pc:picChg>
        <pc:picChg chg="add del mod">
          <ac:chgData name="Nathan Schultz" userId="739ca47f-268d-4e2e-bfe7-b1c3a7e46f58" providerId="ADAL" clId="{48A175F9-E7CA-49EB-A1AC-B8A2A52844D9}" dt="2024-12-17T19:25:09.444" v="1713" actId="478"/>
          <ac:picMkLst>
            <pc:docMk/>
            <pc:sldMk cId="374231452" sldId="259"/>
            <ac:picMk id="1026" creationId="{23EFE727-C5A1-BAD2-574E-D2BF81A3E63E}"/>
          </ac:picMkLst>
        </pc:picChg>
        <pc:picChg chg="del">
          <ac:chgData name="Nathan Schultz" userId="739ca47f-268d-4e2e-bfe7-b1c3a7e46f58" providerId="ADAL" clId="{48A175F9-E7CA-49EB-A1AC-B8A2A52844D9}" dt="2024-12-17T00:49:06.909" v="542" actId="478"/>
          <ac:picMkLst>
            <pc:docMk/>
            <pc:sldMk cId="374231452" sldId="259"/>
            <ac:picMk id="2050" creationId="{D240758E-32BA-0BCE-0B05-2FF5877A5B46}"/>
          </ac:picMkLst>
        </pc:picChg>
      </pc:sldChg>
      <pc:sldChg chg="modSp mod">
        <pc:chgData name="Nathan Schultz" userId="739ca47f-268d-4e2e-bfe7-b1c3a7e46f58" providerId="ADAL" clId="{48A175F9-E7CA-49EB-A1AC-B8A2A52844D9}" dt="2024-12-16T23:49:26.800" v="488" actId="20577"/>
        <pc:sldMkLst>
          <pc:docMk/>
          <pc:sldMk cId="1214188549" sldId="260"/>
        </pc:sldMkLst>
        <pc:spChg chg="mod">
          <ac:chgData name="Nathan Schultz" userId="739ca47f-268d-4e2e-bfe7-b1c3a7e46f58" providerId="ADAL" clId="{48A175F9-E7CA-49EB-A1AC-B8A2A52844D9}" dt="2024-12-16T23:49:26.800" v="488" actId="20577"/>
          <ac:spMkLst>
            <pc:docMk/>
            <pc:sldMk cId="1214188549" sldId="260"/>
            <ac:spMk id="3" creationId="{2750E855-E1F1-0476-2B3A-FE9E5534F4B2}"/>
          </ac:spMkLst>
        </pc:spChg>
      </pc:sldChg>
      <pc:sldChg chg="addSp modSp new mod">
        <pc:chgData name="Nathan Schultz" userId="739ca47f-268d-4e2e-bfe7-b1c3a7e46f58" providerId="ADAL" clId="{48A175F9-E7CA-49EB-A1AC-B8A2A52844D9}" dt="2024-12-16T21:14:52.014" v="261" actId="1076"/>
        <pc:sldMkLst>
          <pc:docMk/>
          <pc:sldMk cId="2587815970" sldId="262"/>
        </pc:sldMkLst>
        <pc:spChg chg="mod">
          <ac:chgData name="Nathan Schultz" userId="739ca47f-268d-4e2e-bfe7-b1c3a7e46f58" providerId="ADAL" clId="{48A175F9-E7CA-49EB-A1AC-B8A2A52844D9}" dt="2024-12-16T21:03:54.378" v="165" actId="20577"/>
          <ac:spMkLst>
            <pc:docMk/>
            <pc:sldMk cId="2587815970" sldId="262"/>
            <ac:spMk id="2" creationId="{ED3C9B66-1FB6-09E5-06D7-84E5995B3ECE}"/>
          </ac:spMkLst>
        </pc:spChg>
        <pc:picChg chg="add mod">
          <ac:chgData name="Nathan Schultz" userId="739ca47f-268d-4e2e-bfe7-b1c3a7e46f58" providerId="ADAL" clId="{48A175F9-E7CA-49EB-A1AC-B8A2A52844D9}" dt="2024-12-16T21:14:33.972" v="259" actId="1076"/>
          <ac:picMkLst>
            <pc:docMk/>
            <pc:sldMk cId="2587815970" sldId="262"/>
            <ac:picMk id="1026" creationId="{FE1E9DBF-D8A5-2C76-C92B-F6CD956A8935}"/>
          </ac:picMkLst>
        </pc:picChg>
        <pc:picChg chg="add mod">
          <ac:chgData name="Nathan Schultz" userId="739ca47f-268d-4e2e-bfe7-b1c3a7e46f58" providerId="ADAL" clId="{48A175F9-E7CA-49EB-A1AC-B8A2A52844D9}" dt="2024-12-16T21:14:52.014" v="261" actId="1076"/>
          <ac:picMkLst>
            <pc:docMk/>
            <pc:sldMk cId="2587815970" sldId="262"/>
            <ac:picMk id="1028" creationId="{D13051BE-CFC1-07FD-4DC0-8D7613ED89BE}"/>
          </ac:picMkLst>
        </pc:picChg>
      </pc:sldChg>
      <pc:sldChg chg="modSp new mod ord">
        <pc:chgData name="Nathan Schultz" userId="739ca47f-268d-4e2e-bfe7-b1c3a7e46f58" providerId="ADAL" clId="{48A175F9-E7CA-49EB-A1AC-B8A2A52844D9}" dt="2024-12-17T02:35:00.499" v="1676" actId="20577"/>
        <pc:sldMkLst>
          <pc:docMk/>
          <pc:sldMk cId="1002574516" sldId="263"/>
        </pc:sldMkLst>
        <pc:spChg chg="mod">
          <ac:chgData name="Nathan Schultz" userId="739ca47f-268d-4e2e-bfe7-b1c3a7e46f58" providerId="ADAL" clId="{48A175F9-E7CA-49EB-A1AC-B8A2A52844D9}" dt="2024-12-17T02:35:00.499" v="1676" actId="20577"/>
          <ac:spMkLst>
            <pc:docMk/>
            <pc:sldMk cId="1002574516" sldId="263"/>
            <ac:spMk id="2" creationId="{72E90F6D-083D-ED91-BF12-9832C22241DF}"/>
          </ac:spMkLst>
        </pc:spChg>
        <pc:spChg chg="mod">
          <ac:chgData name="Nathan Schultz" userId="739ca47f-268d-4e2e-bfe7-b1c3a7e46f58" providerId="ADAL" clId="{48A175F9-E7CA-49EB-A1AC-B8A2A52844D9}" dt="2024-12-17T00:48:58.361" v="541" actId="21"/>
          <ac:spMkLst>
            <pc:docMk/>
            <pc:sldMk cId="1002574516" sldId="263"/>
            <ac:spMk id="3" creationId="{63C89B5E-F802-A794-C490-30CC2EC36C62}"/>
          </ac:spMkLst>
        </pc:spChg>
      </pc:sldChg>
      <pc:sldChg chg="new del">
        <pc:chgData name="Nathan Schultz" userId="739ca47f-268d-4e2e-bfe7-b1c3a7e46f58" providerId="ADAL" clId="{48A175F9-E7CA-49EB-A1AC-B8A2A52844D9}" dt="2024-12-17T00:10:42.089" v="491" actId="2696"/>
        <pc:sldMkLst>
          <pc:docMk/>
          <pc:sldMk cId="2852872592" sldId="264"/>
        </pc:sldMkLst>
      </pc:sldChg>
      <pc:sldChg chg="addSp delSp modSp new mod">
        <pc:chgData name="Nathan Schultz" userId="739ca47f-268d-4e2e-bfe7-b1c3a7e46f58" providerId="ADAL" clId="{48A175F9-E7CA-49EB-A1AC-B8A2A52844D9}" dt="2024-12-17T00:26:34.690" v="515" actId="1076"/>
        <pc:sldMkLst>
          <pc:docMk/>
          <pc:sldMk cId="3816696255" sldId="264"/>
        </pc:sldMkLst>
        <pc:spChg chg="mod">
          <ac:chgData name="Nathan Schultz" userId="739ca47f-268d-4e2e-bfe7-b1c3a7e46f58" providerId="ADAL" clId="{48A175F9-E7CA-49EB-A1AC-B8A2A52844D9}" dt="2024-12-17T00:10:52.061" v="508" actId="20577"/>
          <ac:spMkLst>
            <pc:docMk/>
            <pc:sldMk cId="3816696255" sldId="264"/>
            <ac:spMk id="2" creationId="{BE851960-895B-BCB6-1123-A6A2C3A5AF66}"/>
          </ac:spMkLst>
        </pc:spChg>
        <pc:spChg chg="del">
          <ac:chgData name="Nathan Schultz" userId="739ca47f-268d-4e2e-bfe7-b1c3a7e46f58" providerId="ADAL" clId="{48A175F9-E7CA-49EB-A1AC-B8A2A52844D9}" dt="2024-12-17T00:12:14.551" v="509" actId="22"/>
          <ac:spMkLst>
            <pc:docMk/>
            <pc:sldMk cId="3816696255" sldId="264"/>
            <ac:spMk id="3" creationId="{634A07AC-3CDF-134D-47CC-9932CCFDFF8E}"/>
          </ac:spMkLst>
        </pc:spChg>
        <pc:picChg chg="add mod ord">
          <ac:chgData name="Nathan Schultz" userId="739ca47f-268d-4e2e-bfe7-b1c3a7e46f58" providerId="ADAL" clId="{48A175F9-E7CA-49EB-A1AC-B8A2A52844D9}" dt="2024-12-17T00:26:34.690" v="515" actId="1076"/>
          <ac:picMkLst>
            <pc:docMk/>
            <pc:sldMk cId="3816696255" sldId="264"/>
            <ac:picMk id="5" creationId="{CB865D84-0E54-66C8-039F-1DC6FA52F3CE}"/>
          </ac:picMkLst>
        </pc:picChg>
      </pc:sldChg>
      <pc:sldChg chg="addSp delSp modSp new mod ord setBg">
        <pc:chgData name="Nathan Schultz" userId="739ca47f-268d-4e2e-bfe7-b1c3a7e46f58" providerId="ADAL" clId="{48A175F9-E7CA-49EB-A1AC-B8A2A52844D9}" dt="2024-12-17T18:32:39.563" v="1712" actId="20577"/>
        <pc:sldMkLst>
          <pc:docMk/>
          <pc:sldMk cId="4151501934" sldId="265"/>
        </pc:sldMkLst>
        <pc:spChg chg="mod">
          <ac:chgData name="Nathan Schultz" userId="739ca47f-268d-4e2e-bfe7-b1c3a7e46f58" providerId="ADAL" clId="{48A175F9-E7CA-49EB-A1AC-B8A2A52844D9}" dt="2024-12-17T01:15:22.136" v="1066"/>
          <ac:spMkLst>
            <pc:docMk/>
            <pc:sldMk cId="4151501934" sldId="265"/>
            <ac:spMk id="2" creationId="{C4774582-489B-C741-C00E-A1FEEB1A7DD4}"/>
          </ac:spMkLst>
        </pc:spChg>
        <pc:spChg chg="mod ord">
          <ac:chgData name="Nathan Schultz" userId="739ca47f-268d-4e2e-bfe7-b1c3a7e46f58" providerId="ADAL" clId="{48A175F9-E7CA-49EB-A1AC-B8A2A52844D9}" dt="2024-12-17T18:32:39.563" v="1712" actId="20577"/>
          <ac:spMkLst>
            <pc:docMk/>
            <pc:sldMk cId="4151501934" sldId="265"/>
            <ac:spMk id="3" creationId="{4543808F-114A-B850-9072-1FB3D7507B88}"/>
          </ac:spMkLst>
        </pc:spChg>
        <pc:spChg chg="add del">
          <ac:chgData name="Nathan Schultz" userId="739ca47f-268d-4e2e-bfe7-b1c3a7e46f58" providerId="ADAL" clId="{48A175F9-E7CA-49EB-A1AC-B8A2A52844D9}" dt="2024-12-17T01:15:22.136" v="1066"/>
          <ac:spMkLst>
            <pc:docMk/>
            <pc:sldMk cId="4151501934" sldId="265"/>
            <ac:spMk id="9" creationId="{9D25F302-27C5-414F-97F8-6EA0A6C028BA}"/>
          </ac:spMkLst>
        </pc:spChg>
        <pc:spChg chg="add del">
          <ac:chgData name="Nathan Schultz" userId="739ca47f-268d-4e2e-bfe7-b1c3a7e46f58" providerId="ADAL" clId="{48A175F9-E7CA-49EB-A1AC-B8A2A52844D9}" dt="2024-12-17T01:15:22.136" v="1066"/>
          <ac:spMkLst>
            <pc:docMk/>
            <pc:sldMk cId="4151501934" sldId="265"/>
            <ac:spMk id="11" creationId="{830A36F8-48C2-4842-A87B-8CE8DF4E7FD2}"/>
          </ac:spMkLst>
        </pc:spChg>
        <pc:spChg chg="add del">
          <ac:chgData name="Nathan Schultz" userId="739ca47f-268d-4e2e-bfe7-b1c3a7e46f58" providerId="ADAL" clId="{48A175F9-E7CA-49EB-A1AC-B8A2A52844D9}" dt="2024-12-17T01:15:22.136" v="1066"/>
          <ac:spMkLst>
            <pc:docMk/>
            <pc:sldMk cId="4151501934" sldId="265"/>
            <ac:spMk id="13" creationId="{8F451A30-466B-4996-9BA5-CD6ABCC6D558}"/>
          </ac:spMkLst>
        </pc:spChg>
        <pc:picChg chg="add mod">
          <ac:chgData name="Nathan Schultz" userId="739ca47f-268d-4e2e-bfe7-b1c3a7e46f58" providerId="ADAL" clId="{48A175F9-E7CA-49EB-A1AC-B8A2A52844D9}" dt="2024-12-17T02:32:53.808" v="1650" actId="14100"/>
          <ac:picMkLst>
            <pc:docMk/>
            <pc:sldMk cId="4151501934" sldId="265"/>
            <ac:picMk id="4" creationId="{866732B7-46DC-A164-32D0-302C01F85D1E}"/>
          </ac:picMkLst>
        </pc:picChg>
        <pc:picChg chg="add mod">
          <ac:chgData name="Nathan Schultz" userId="739ca47f-268d-4e2e-bfe7-b1c3a7e46f58" providerId="ADAL" clId="{48A175F9-E7CA-49EB-A1AC-B8A2A52844D9}" dt="2024-12-17T02:32:57.070" v="1651" actId="14100"/>
          <ac:picMkLst>
            <pc:docMk/>
            <pc:sldMk cId="4151501934" sldId="265"/>
            <ac:picMk id="6" creationId="{28B246D9-AA08-54FD-87F4-477747E8B10C}"/>
          </ac:picMkLst>
        </pc:picChg>
      </pc:sldChg>
      <pc:sldChg chg="addSp modSp new mod">
        <pc:chgData name="Nathan Schultz" userId="739ca47f-268d-4e2e-bfe7-b1c3a7e46f58" providerId="ADAL" clId="{48A175F9-E7CA-49EB-A1AC-B8A2A52844D9}" dt="2024-12-17T18:18:02.251" v="1677" actId="20577"/>
        <pc:sldMkLst>
          <pc:docMk/>
          <pc:sldMk cId="4001356125" sldId="266"/>
        </pc:sldMkLst>
        <pc:spChg chg="mod">
          <ac:chgData name="Nathan Schultz" userId="739ca47f-268d-4e2e-bfe7-b1c3a7e46f58" providerId="ADAL" clId="{48A175F9-E7CA-49EB-A1AC-B8A2A52844D9}" dt="2024-12-17T01:18:15.033" v="1231" actId="20577"/>
          <ac:spMkLst>
            <pc:docMk/>
            <pc:sldMk cId="4001356125" sldId="266"/>
            <ac:spMk id="2" creationId="{BE02998B-8F5E-2279-5B6A-FA7742D082F1}"/>
          </ac:spMkLst>
        </pc:spChg>
        <pc:spChg chg="mod">
          <ac:chgData name="Nathan Schultz" userId="739ca47f-268d-4e2e-bfe7-b1c3a7e46f58" providerId="ADAL" clId="{48A175F9-E7CA-49EB-A1AC-B8A2A52844D9}" dt="2024-12-17T18:18:02.251" v="1677" actId="20577"/>
          <ac:spMkLst>
            <pc:docMk/>
            <pc:sldMk cId="4001356125" sldId="266"/>
            <ac:spMk id="3" creationId="{19F39C3B-5784-8C9D-1B76-4F89A7B50263}"/>
          </ac:spMkLst>
        </pc:spChg>
        <pc:picChg chg="add mod">
          <ac:chgData name="Nathan Schultz" userId="739ca47f-268d-4e2e-bfe7-b1c3a7e46f58" providerId="ADAL" clId="{48A175F9-E7CA-49EB-A1AC-B8A2A52844D9}" dt="2024-12-17T02:19:44.179" v="1640" actId="1076"/>
          <ac:picMkLst>
            <pc:docMk/>
            <pc:sldMk cId="4001356125" sldId="266"/>
            <ac:picMk id="1026" creationId="{37783FB1-96A6-DA29-5D7C-94A50CE53B0A}"/>
          </ac:picMkLst>
        </pc:picChg>
        <pc:picChg chg="add mod">
          <ac:chgData name="Nathan Schultz" userId="739ca47f-268d-4e2e-bfe7-b1c3a7e46f58" providerId="ADAL" clId="{48A175F9-E7CA-49EB-A1AC-B8A2A52844D9}" dt="2024-12-17T02:22:25.154" v="1644" actId="1076"/>
          <ac:picMkLst>
            <pc:docMk/>
            <pc:sldMk cId="4001356125" sldId="266"/>
            <ac:picMk id="1028" creationId="{A30DCD70-002A-9CDD-601E-2F484C5ABB3E}"/>
          </ac:picMkLst>
        </pc:picChg>
      </pc:sldChg>
    </pc:docChg>
  </pc:docChgLst>
  <pc:docChgLst>
    <pc:chgData name="William Elsen" userId="S::wte3@calvin.edu::961ed42d-30cb-44c2-9806-de19fefd4210" providerId="AD" clId="Web-{AA69E57B-ED7D-8807-79CA-A636EA5607DD}"/>
    <pc:docChg chg="delSld modSld">
      <pc:chgData name="William Elsen" userId="S::wte3@calvin.edu::961ed42d-30cb-44c2-9806-de19fefd4210" providerId="AD" clId="Web-{AA69E57B-ED7D-8807-79CA-A636EA5607DD}" dt="2024-12-16T21:29:11.764" v="336"/>
      <pc:docMkLst>
        <pc:docMk/>
      </pc:docMkLst>
      <pc:sldChg chg="modSp modNotes">
        <pc:chgData name="William Elsen" userId="S::wte3@calvin.edu::961ed42d-30cb-44c2-9806-de19fefd4210" providerId="AD" clId="Web-{AA69E57B-ED7D-8807-79CA-A636EA5607DD}" dt="2024-12-16T20:57:10.299" v="151"/>
        <pc:sldMkLst>
          <pc:docMk/>
          <pc:sldMk cId="4278204356" sldId="257"/>
        </pc:sldMkLst>
        <pc:spChg chg="mod">
          <ac:chgData name="William Elsen" userId="S::wte3@calvin.edu::961ed42d-30cb-44c2-9806-de19fefd4210" providerId="AD" clId="Web-{AA69E57B-ED7D-8807-79CA-A636EA5607DD}" dt="2024-12-16T20:55:46.656" v="3" actId="20577"/>
          <ac:spMkLst>
            <pc:docMk/>
            <pc:sldMk cId="4278204356" sldId="257"/>
            <ac:spMk id="3" creationId="{2656B391-2C27-96AE-FC47-031EE4DD663D}"/>
          </ac:spMkLst>
        </pc:spChg>
      </pc:sldChg>
      <pc:sldChg chg="addSp modSp mod setBg">
        <pc:chgData name="William Elsen" userId="S::wte3@calvin.edu::961ed42d-30cb-44c2-9806-de19fefd4210" providerId="AD" clId="Web-{AA69E57B-ED7D-8807-79CA-A636EA5607DD}" dt="2024-12-16T21:29:11.764" v="336"/>
        <pc:sldMkLst>
          <pc:docMk/>
          <pc:sldMk cId="3156855313" sldId="258"/>
        </pc:sldMkLst>
        <pc:spChg chg="mod">
          <ac:chgData name="William Elsen" userId="S::wte3@calvin.edu::961ed42d-30cb-44c2-9806-de19fefd4210" providerId="AD" clId="Web-{AA69E57B-ED7D-8807-79CA-A636EA5607DD}" dt="2024-12-16T21:29:11.764" v="336"/>
          <ac:spMkLst>
            <pc:docMk/>
            <pc:sldMk cId="3156855313" sldId="258"/>
            <ac:spMk id="2" creationId="{7EF54E4E-AD31-82F0-55A4-443AAA417B04}"/>
          </ac:spMkLst>
        </pc:spChg>
        <pc:spChg chg="add">
          <ac:chgData name="William Elsen" userId="S::wte3@calvin.edu::961ed42d-30cb-44c2-9806-de19fefd4210" providerId="AD" clId="Web-{AA69E57B-ED7D-8807-79CA-A636EA5607DD}" dt="2024-12-16T21:29:11.764" v="336"/>
          <ac:spMkLst>
            <pc:docMk/>
            <pc:sldMk cId="3156855313" sldId="258"/>
            <ac:spMk id="1031" creationId="{0C0CCF94-9536-4A63-8FF2-E37827C92756}"/>
          </ac:spMkLst>
        </pc:spChg>
        <pc:spChg chg="add">
          <ac:chgData name="William Elsen" userId="S::wte3@calvin.edu::961ed42d-30cb-44c2-9806-de19fefd4210" providerId="AD" clId="Web-{AA69E57B-ED7D-8807-79CA-A636EA5607DD}" dt="2024-12-16T21:29:11.764" v="336"/>
          <ac:spMkLst>
            <pc:docMk/>
            <pc:sldMk cId="3156855313" sldId="258"/>
            <ac:spMk id="1033" creationId="{C970655A-F4C2-4D7E-BAB6-D3BFC5CAE148}"/>
          </ac:spMkLst>
        </pc:spChg>
        <pc:spChg chg="add">
          <ac:chgData name="William Elsen" userId="S::wte3@calvin.edu::961ed42d-30cb-44c2-9806-de19fefd4210" providerId="AD" clId="Web-{AA69E57B-ED7D-8807-79CA-A636EA5607DD}" dt="2024-12-16T21:29:11.764" v="336"/>
          <ac:spMkLst>
            <pc:docMk/>
            <pc:sldMk cId="3156855313" sldId="258"/>
            <ac:spMk id="1035" creationId="{3389D0BC-BA1D-4360-88F9-D9ECCBDAB50E}"/>
          </ac:spMkLst>
        </pc:spChg>
        <pc:picChg chg="mod">
          <ac:chgData name="William Elsen" userId="S::wte3@calvin.edu::961ed42d-30cb-44c2-9806-de19fefd4210" providerId="AD" clId="Web-{AA69E57B-ED7D-8807-79CA-A636EA5607DD}" dt="2024-12-16T21:29:11.764" v="336"/>
          <ac:picMkLst>
            <pc:docMk/>
            <pc:sldMk cId="3156855313" sldId="258"/>
            <ac:picMk id="1026" creationId="{430E277E-D890-2A08-497F-D70DE0543586}"/>
          </ac:picMkLst>
        </pc:picChg>
      </pc:sldChg>
      <pc:sldChg chg="delSp modSp">
        <pc:chgData name="William Elsen" userId="S::wte3@calvin.edu::961ed42d-30cb-44c2-9806-de19fefd4210" providerId="AD" clId="Web-{AA69E57B-ED7D-8807-79CA-A636EA5607DD}" dt="2024-12-16T21:03:15.920" v="166" actId="1076"/>
        <pc:sldMkLst>
          <pc:docMk/>
          <pc:sldMk cId="1239718972" sldId="261"/>
        </pc:sldMkLst>
        <pc:spChg chg="mod">
          <ac:chgData name="William Elsen" userId="S::wte3@calvin.edu::961ed42d-30cb-44c2-9806-de19fefd4210" providerId="AD" clId="Web-{AA69E57B-ED7D-8807-79CA-A636EA5607DD}" dt="2024-12-16T21:03:15.920" v="166" actId="1076"/>
          <ac:spMkLst>
            <pc:docMk/>
            <pc:sldMk cId="1239718972" sldId="261"/>
            <ac:spMk id="2" creationId="{9D141157-C3F4-4E11-AF29-1A8399707150}"/>
          </ac:spMkLst>
        </pc:spChg>
        <pc:spChg chg="del mod">
          <ac:chgData name="William Elsen" userId="S::wte3@calvin.edu::961ed42d-30cb-44c2-9806-de19fefd4210" providerId="AD" clId="Web-{AA69E57B-ED7D-8807-79CA-A636EA5607DD}" dt="2024-12-16T21:02:52.638" v="153"/>
          <ac:spMkLst>
            <pc:docMk/>
            <pc:sldMk cId="1239718972" sldId="261"/>
            <ac:spMk id="3" creationId="{310B58F1-6551-29F8-72B4-7A909FEE7AF3}"/>
          </ac:spMkLst>
        </pc:spChg>
      </pc:sldChg>
      <pc:sldChg chg="addSp delSp modSp del mod setBg">
        <pc:chgData name="William Elsen" userId="S::wte3@calvin.edu::961ed42d-30cb-44c2-9806-de19fefd4210" providerId="AD" clId="Web-{AA69E57B-ED7D-8807-79CA-A636EA5607DD}" dt="2024-12-16T21:24:49.537" v="329"/>
        <pc:sldMkLst>
          <pc:docMk/>
          <pc:sldMk cId="2587815970" sldId="262"/>
        </pc:sldMkLst>
        <pc:spChg chg="del mod">
          <ac:chgData name="William Elsen" userId="S::wte3@calvin.edu::961ed42d-30cb-44c2-9806-de19fefd4210" providerId="AD" clId="Web-{AA69E57B-ED7D-8807-79CA-A636EA5607DD}" dt="2024-12-16T21:24:44.115" v="328"/>
          <ac:spMkLst>
            <pc:docMk/>
            <pc:sldMk cId="2587815970" sldId="262"/>
            <ac:spMk id="2" creationId="{ED3C9B66-1FB6-09E5-06D7-84E5995B3ECE}"/>
          </ac:spMkLst>
        </pc:spChg>
        <pc:spChg chg="del">
          <ac:chgData name="William Elsen" userId="S::wte3@calvin.edu::961ed42d-30cb-44c2-9806-de19fefd4210" providerId="AD" clId="Web-{AA69E57B-ED7D-8807-79CA-A636EA5607DD}" dt="2024-12-16T21:13:53.799" v="167"/>
          <ac:spMkLst>
            <pc:docMk/>
            <pc:sldMk cId="2587815970" sldId="262"/>
            <ac:spMk id="3" creationId="{79D9BB60-82D5-2581-EB27-EEE0CF0CCC6B}"/>
          </ac:spMkLst>
        </pc:spChg>
        <pc:spChg chg="add del mod">
          <ac:chgData name="William Elsen" userId="S::wte3@calvin.edu::961ed42d-30cb-44c2-9806-de19fefd4210" providerId="AD" clId="Web-{AA69E57B-ED7D-8807-79CA-A636EA5607DD}" dt="2024-12-16T21:17:46.853" v="241"/>
          <ac:spMkLst>
            <pc:docMk/>
            <pc:sldMk cId="2587815970" sldId="262"/>
            <ac:spMk id="5" creationId="{C3E05477-96A9-4571-3655-D85F60987551}"/>
          </ac:spMkLst>
        </pc:spChg>
        <pc:spChg chg="add del mod">
          <ac:chgData name="William Elsen" userId="S::wte3@calvin.edu::961ed42d-30cb-44c2-9806-de19fefd4210" providerId="AD" clId="Web-{AA69E57B-ED7D-8807-79CA-A636EA5607DD}" dt="2024-12-16T21:17:44.321" v="237"/>
          <ac:spMkLst>
            <pc:docMk/>
            <pc:sldMk cId="2587815970" sldId="262"/>
            <ac:spMk id="7" creationId="{B544CAAF-1617-9B22-6260-5569E462C5A4}"/>
          </ac:spMkLst>
        </pc:spChg>
        <pc:spChg chg="add del mod">
          <ac:chgData name="William Elsen" userId="S::wte3@calvin.edu::961ed42d-30cb-44c2-9806-de19fefd4210" providerId="AD" clId="Web-{AA69E57B-ED7D-8807-79CA-A636EA5607DD}" dt="2024-12-16T21:22:35.424" v="302"/>
          <ac:spMkLst>
            <pc:docMk/>
            <pc:sldMk cId="2587815970" sldId="262"/>
            <ac:spMk id="20" creationId="{75846B83-C545-73EB-EAE5-1213A5A966A6}"/>
          </ac:spMkLst>
        </pc:spChg>
        <pc:spChg chg="add del mod">
          <ac:chgData name="William Elsen" userId="S::wte3@calvin.edu::961ed42d-30cb-44c2-9806-de19fefd4210" providerId="AD" clId="Web-{AA69E57B-ED7D-8807-79CA-A636EA5607DD}" dt="2024-12-16T21:22:35.424" v="300"/>
          <ac:spMkLst>
            <pc:docMk/>
            <pc:sldMk cId="2587815970" sldId="262"/>
            <ac:spMk id="24" creationId="{563F8F01-449C-B313-D049-995C6E3FC886}"/>
          </ac:spMkLst>
        </pc:spChg>
        <pc:spChg chg="add del mod">
          <ac:chgData name="William Elsen" userId="S::wte3@calvin.edu::961ed42d-30cb-44c2-9806-de19fefd4210" providerId="AD" clId="Web-{AA69E57B-ED7D-8807-79CA-A636EA5607DD}" dt="2024-12-16T21:22:45.831" v="307"/>
          <ac:spMkLst>
            <pc:docMk/>
            <pc:sldMk cId="2587815970" sldId="262"/>
            <ac:spMk id="26" creationId="{29125AB9-7EE0-CE24-5B84-BC0806896FDF}"/>
          </ac:spMkLst>
        </pc:spChg>
        <pc:spChg chg="add mod">
          <ac:chgData name="William Elsen" userId="S::wte3@calvin.edu::961ed42d-30cb-44c2-9806-de19fefd4210" providerId="AD" clId="Web-{AA69E57B-ED7D-8807-79CA-A636EA5607DD}" dt="2024-12-16T21:24:44.115" v="328"/>
          <ac:spMkLst>
            <pc:docMk/>
            <pc:sldMk cId="2587815970" sldId="262"/>
            <ac:spMk id="29" creationId="{1661CF85-35ED-3122-E3DC-500A958C0C42}"/>
          </ac:spMkLst>
        </pc:spChg>
        <pc:spChg chg="add del">
          <ac:chgData name="William Elsen" userId="S::wte3@calvin.edu::961ed42d-30cb-44c2-9806-de19fefd4210" providerId="AD" clId="Web-{AA69E57B-ED7D-8807-79CA-A636EA5607DD}" dt="2024-12-16T21:17:44.321" v="239"/>
          <ac:spMkLst>
            <pc:docMk/>
            <pc:sldMk cId="2587815970" sldId="262"/>
            <ac:spMk id="1031" creationId="{78BA5F19-D5E1-4ECC-BEC2-DF7AEDFD7C50}"/>
          </ac:spMkLst>
        </pc:spChg>
        <pc:spChg chg="add del">
          <ac:chgData name="William Elsen" userId="S::wte3@calvin.edu::961ed42d-30cb-44c2-9806-de19fefd4210" providerId="AD" clId="Web-{AA69E57B-ED7D-8807-79CA-A636EA5607DD}" dt="2024-12-16T21:17:44.321" v="238"/>
          <ac:spMkLst>
            <pc:docMk/>
            <pc:sldMk cId="2587815970" sldId="262"/>
            <ac:spMk id="1033" creationId="{50CC88A9-A661-4C48-866E-8734E51140B1}"/>
          </ac:spMkLst>
        </pc:spChg>
        <pc:spChg chg="add">
          <ac:chgData name="William Elsen" userId="S::wte3@calvin.edu::961ed42d-30cb-44c2-9806-de19fefd4210" providerId="AD" clId="Web-{AA69E57B-ED7D-8807-79CA-A636EA5607DD}" dt="2024-12-16T21:14:46.831" v="175"/>
          <ac:spMkLst>
            <pc:docMk/>
            <pc:sldMk cId="2587815970" sldId="262"/>
            <ac:spMk id="1035" creationId="{CFDF195F-784B-4D00-8C92-6FC1B0499EA1}"/>
          </ac:spMkLst>
        </pc:spChg>
        <pc:picChg chg="add del mod ord">
          <ac:chgData name="William Elsen" userId="S::wte3@calvin.edu::961ed42d-30cb-44c2-9806-de19fefd4210" providerId="AD" clId="Web-{AA69E57B-ED7D-8807-79CA-A636EA5607DD}" dt="2024-12-16T21:22:35.440" v="305"/>
          <ac:picMkLst>
            <pc:docMk/>
            <pc:sldMk cId="2587815970" sldId="262"/>
            <ac:picMk id="4" creationId="{42B48A56-5427-BB9E-D84F-6DE70BCDE24C}"/>
          </ac:picMkLst>
        </pc:picChg>
        <pc:picChg chg="add del mod">
          <ac:chgData name="William Elsen" userId="S::wte3@calvin.edu::961ed42d-30cb-44c2-9806-de19fefd4210" providerId="AD" clId="Web-{AA69E57B-ED7D-8807-79CA-A636EA5607DD}" dt="2024-12-16T21:22:35.424" v="303"/>
          <ac:picMkLst>
            <pc:docMk/>
            <pc:sldMk cId="2587815970" sldId="262"/>
            <ac:picMk id="19" creationId="{D1BEB0FC-CEAB-CCD5-ADB0-7C1444B8D023}"/>
          </ac:picMkLst>
        </pc:picChg>
        <pc:picChg chg="add del mod">
          <ac:chgData name="William Elsen" userId="S::wte3@calvin.edu::961ed42d-30cb-44c2-9806-de19fefd4210" providerId="AD" clId="Web-{AA69E57B-ED7D-8807-79CA-A636EA5607DD}" dt="2024-12-16T21:22:35.424" v="301"/>
          <ac:picMkLst>
            <pc:docMk/>
            <pc:sldMk cId="2587815970" sldId="262"/>
            <ac:picMk id="21" creationId="{A6C0F8CC-A8F1-3075-9108-AF3C90CEFE03}"/>
          </ac:picMkLst>
        </pc:picChg>
        <pc:picChg chg="add del">
          <ac:chgData name="William Elsen" userId="S::wte3@calvin.edu::961ed42d-30cb-44c2-9806-de19fefd4210" providerId="AD" clId="Web-{AA69E57B-ED7D-8807-79CA-A636EA5607DD}" dt="2024-12-16T21:20:17.138" v="286"/>
          <ac:picMkLst>
            <pc:docMk/>
            <pc:sldMk cId="2587815970" sldId="262"/>
            <ac:picMk id="22" creationId="{A18B1C89-3A03-39E2-2C00-2CE23B542A59}"/>
          </ac:picMkLst>
        </pc:picChg>
        <pc:picChg chg="add del">
          <ac:chgData name="William Elsen" userId="S::wte3@calvin.edu::961ed42d-30cb-44c2-9806-de19fefd4210" providerId="AD" clId="Web-{AA69E57B-ED7D-8807-79CA-A636EA5607DD}" dt="2024-12-16T21:20:15.295" v="285"/>
          <ac:picMkLst>
            <pc:docMk/>
            <pc:sldMk cId="2587815970" sldId="262"/>
            <ac:picMk id="23" creationId="{E6A991D7-280E-877A-BF9C-0F00D60744C5}"/>
          </ac:picMkLst>
        </pc:picChg>
        <pc:picChg chg="add mod">
          <ac:chgData name="William Elsen" userId="S::wte3@calvin.edu::961ed42d-30cb-44c2-9806-de19fefd4210" providerId="AD" clId="Web-{AA69E57B-ED7D-8807-79CA-A636EA5607DD}" dt="2024-12-16T21:24:21.990" v="316" actId="1076"/>
          <ac:picMkLst>
            <pc:docMk/>
            <pc:sldMk cId="2587815970" sldId="262"/>
            <ac:picMk id="27" creationId="{22545DE5-AA0F-B63D-9480-87D6085556BD}"/>
          </ac:picMkLst>
        </pc:picChg>
        <pc:picChg chg="del mod">
          <ac:chgData name="William Elsen" userId="S::wte3@calvin.edu::961ed42d-30cb-44c2-9806-de19fefd4210" providerId="AD" clId="Web-{AA69E57B-ED7D-8807-79CA-A636EA5607DD}" dt="2024-12-16T21:22:35.440" v="306"/>
          <ac:picMkLst>
            <pc:docMk/>
            <pc:sldMk cId="2587815970" sldId="262"/>
            <ac:picMk id="1026" creationId="{FE1E9DBF-D8A5-2C76-C92B-F6CD956A8935}"/>
          </ac:picMkLst>
        </pc:picChg>
        <pc:picChg chg="del">
          <ac:chgData name="William Elsen" userId="S::wte3@calvin.edu::961ed42d-30cb-44c2-9806-de19fefd4210" providerId="AD" clId="Web-{AA69E57B-ED7D-8807-79CA-A636EA5607DD}" dt="2024-12-16T21:22:35.424" v="304"/>
          <ac:picMkLst>
            <pc:docMk/>
            <pc:sldMk cId="2587815970" sldId="262"/>
            <ac:picMk id="1028" creationId="{D13051BE-CFC1-07FD-4DC0-8D7613ED89BE}"/>
          </ac:picMkLst>
        </pc:picChg>
        <pc:inkChg chg="add del">
          <ac:chgData name="William Elsen" userId="S::wte3@calvin.edu::961ed42d-30cb-44c2-9806-de19fefd4210" providerId="AD" clId="Web-{AA69E57B-ED7D-8807-79CA-A636EA5607DD}" dt="2024-12-16T21:17:46.853" v="240"/>
          <ac:inkMkLst>
            <pc:docMk/>
            <pc:sldMk cId="2587815970" sldId="262"/>
            <ac:inkMk id="6" creationId="{84E58C0C-E3D3-33DE-A5E4-B7BD3CD86A62}"/>
          </ac:inkMkLst>
        </pc:inkChg>
        <pc:inkChg chg="add del">
          <ac:chgData name="William Elsen" userId="S::wte3@calvin.edu::961ed42d-30cb-44c2-9806-de19fefd4210" providerId="AD" clId="Web-{AA69E57B-ED7D-8807-79CA-A636EA5607DD}" dt="2024-12-16T21:16:20.631" v="221"/>
          <ac:inkMkLst>
            <pc:docMk/>
            <pc:sldMk cId="2587815970" sldId="262"/>
            <ac:inkMk id="8" creationId="{61B342AD-6EB3-8D36-574F-B7AD137F5BA7}"/>
          </ac:inkMkLst>
        </pc:inkChg>
        <pc:inkChg chg="add del">
          <ac:chgData name="William Elsen" userId="S::wte3@calvin.edu::961ed42d-30cb-44c2-9806-de19fefd4210" providerId="AD" clId="Web-{AA69E57B-ED7D-8807-79CA-A636EA5607DD}" dt="2024-12-16T21:16:20.631" v="220"/>
          <ac:inkMkLst>
            <pc:docMk/>
            <pc:sldMk cId="2587815970" sldId="262"/>
            <ac:inkMk id="9" creationId="{A2214410-3B39-3C3C-AFE1-F38B9EA664C6}"/>
          </ac:inkMkLst>
        </pc:inkChg>
        <pc:inkChg chg="add del">
          <ac:chgData name="William Elsen" userId="S::wte3@calvin.edu::961ed42d-30cb-44c2-9806-de19fefd4210" providerId="AD" clId="Web-{AA69E57B-ED7D-8807-79CA-A636EA5607DD}" dt="2024-12-16T21:16:20.631" v="219"/>
          <ac:inkMkLst>
            <pc:docMk/>
            <pc:sldMk cId="2587815970" sldId="262"/>
            <ac:inkMk id="10" creationId="{BDA5E809-2208-6561-F001-012332F1D0DE}"/>
          </ac:inkMkLst>
        </pc:inkChg>
        <pc:inkChg chg="add del">
          <ac:chgData name="William Elsen" userId="S::wte3@calvin.edu::961ed42d-30cb-44c2-9806-de19fefd4210" providerId="AD" clId="Web-{AA69E57B-ED7D-8807-79CA-A636EA5607DD}" dt="2024-12-16T21:16:19.850" v="218"/>
          <ac:inkMkLst>
            <pc:docMk/>
            <pc:sldMk cId="2587815970" sldId="262"/>
            <ac:inkMk id="11" creationId="{EF479C79-B050-B6A1-92EE-F9C2A06A61D2}"/>
          </ac:inkMkLst>
        </pc:inkChg>
        <pc:inkChg chg="add del">
          <ac:chgData name="William Elsen" userId="S::wte3@calvin.edu::961ed42d-30cb-44c2-9806-de19fefd4210" providerId="AD" clId="Web-{AA69E57B-ED7D-8807-79CA-A636EA5607DD}" dt="2024-12-16T21:16:18.991" v="217"/>
          <ac:inkMkLst>
            <pc:docMk/>
            <pc:sldMk cId="2587815970" sldId="262"/>
            <ac:inkMk id="12" creationId="{14BAD142-BED9-A7B0-CA76-7C942190D16B}"/>
          </ac:inkMkLst>
        </pc:inkChg>
        <pc:inkChg chg="add del">
          <ac:chgData name="William Elsen" userId="S::wte3@calvin.edu::961ed42d-30cb-44c2-9806-de19fefd4210" providerId="AD" clId="Web-{AA69E57B-ED7D-8807-79CA-A636EA5607DD}" dt="2024-12-16T21:16:18.991" v="216"/>
          <ac:inkMkLst>
            <pc:docMk/>
            <pc:sldMk cId="2587815970" sldId="262"/>
            <ac:inkMk id="13" creationId="{5FD8E51C-9F43-3E5D-FE56-D28E73C6B537}"/>
          </ac:inkMkLst>
        </pc:inkChg>
        <pc:inkChg chg="add del">
          <ac:chgData name="William Elsen" userId="S::wte3@calvin.edu::961ed42d-30cb-44c2-9806-de19fefd4210" providerId="AD" clId="Web-{AA69E57B-ED7D-8807-79CA-A636EA5607DD}" dt="2024-12-16T21:16:18.991" v="215"/>
          <ac:inkMkLst>
            <pc:docMk/>
            <pc:sldMk cId="2587815970" sldId="262"/>
            <ac:inkMk id="14" creationId="{548F3586-222B-C952-0C4A-3602C0FEB620}"/>
          </ac:inkMkLst>
        </pc:inkChg>
        <pc:inkChg chg="add del">
          <ac:chgData name="William Elsen" userId="S::wte3@calvin.edu::961ed42d-30cb-44c2-9806-de19fefd4210" providerId="AD" clId="Web-{AA69E57B-ED7D-8807-79CA-A636EA5607DD}" dt="2024-12-16T21:16:29.022" v="223"/>
          <ac:inkMkLst>
            <pc:docMk/>
            <pc:sldMk cId="2587815970" sldId="262"/>
            <ac:inkMk id="15" creationId="{9F29E561-D570-C169-9AB2-DF54CE8EAC56}"/>
          </ac:inkMkLst>
        </pc:inkChg>
        <pc:inkChg chg="add del">
          <ac:chgData name="William Elsen" userId="S::wte3@calvin.edu::961ed42d-30cb-44c2-9806-de19fefd4210" providerId="AD" clId="Web-{AA69E57B-ED7D-8807-79CA-A636EA5607DD}" dt="2024-12-16T21:16:40.679" v="226"/>
          <ac:inkMkLst>
            <pc:docMk/>
            <pc:sldMk cId="2587815970" sldId="262"/>
            <ac:inkMk id="16" creationId="{415BA070-52BD-0D66-0231-9F4FB3C57B07}"/>
          </ac:inkMkLst>
        </pc:inkChg>
        <pc:inkChg chg="add del">
          <ac:chgData name="William Elsen" userId="S::wte3@calvin.edu::961ed42d-30cb-44c2-9806-de19fefd4210" providerId="AD" clId="Web-{AA69E57B-ED7D-8807-79CA-A636EA5607DD}" dt="2024-12-16T21:17:44.321" v="236"/>
          <ac:inkMkLst>
            <pc:docMk/>
            <pc:sldMk cId="2587815970" sldId="262"/>
            <ac:inkMk id="17" creationId="{3C1512DB-8CDF-E951-8B06-81298BF330EA}"/>
          </ac:inkMkLst>
        </pc:inkChg>
        <pc:inkChg chg="add del">
          <ac:chgData name="William Elsen" userId="S::wte3@calvin.edu::961ed42d-30cb-44c2-9806-de19fefd4210" providerId="AD" clId="Web-{AA69E57B-ED7D-8807-79CA-A636EA5607DD}" dt="2024-12-16T21:17:17.383" v="233"/>
          <ac:inkMkLst>
            <pc:docMk/>
            <pc:sldMk cId="2587815970" sldId="262"/>
            <ac:inkMk id="18" creationId="{93807A24-5A0E-BAE9-E4A8-13F3B00877C4}"/>
          </ac:inkMkLst>
        </pc:inkChg>
      </pc:sldChg>
      <pc:sldChg chg="addSp modSp">
        <pc:chgData name="William Elsen" userId="S::wte3@calvin.edu::961ed42d-30cb-44c2-9806-de19fefd4210" providerId="AD" clId="Web-{AA69E57B-ED7D-8807-79CA-A636EA5607DD}" dt="2024-12-16T21:25:03.554" v="335" actId="1076"/>
        <pc:sldMkLst>
          <pc:docMk/>
          <pc:sldMk cId="1002574516" sldId="263"/>
        </pc:sldMkLst>
        <pc:picChg chg="add mod">
          <ac:chgData name="William Elsen" userId="S::wte3@calvin.edu::961ed42d-30cb-44c2-9806-de19fefd4210" providerId="AD" clId="Web-{AA69E57B-ED7D-8807-79CA-A636EA5607DD}" dt="2024-12-16T21:25:03.554" v="335" actId="1076"/>
          <ac:picMkLst>
            <pc:docMk/>
            <pc:sldMk cId="1002574516" sldId="263"/>
            <ac:picMk id="4" creationId="{3B80038C-47D9-60A0-3B8D-260A5949B3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AF668-BC4D-48AA-B2FA-8AD957ACCC41}" type="datetimeFigureOut"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9646C-97E7-4E1D-95F9-543516D9BB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Talk about how competitors are either overly complicated or locked behind a paywall or both. We want to make a free, easy, powerful tool.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9646C-97E7-4E1D-95F9-543516D9BB4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6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Have Chase run a virtual campaign, Nathan runs a pen and paper campaign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9646C-97E7-4E1D-95F9-543516D9BB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D642-3523-DFC0-22A7-07C49AF1D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B1FC-C17B-7F3A-D267-7E36A7EE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5AED-1D60-EEAB-B863-1349B318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08BB-2EB0-60FB-5991-0898B294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E4B0-618E-E413-B823-2F6EDCAA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A906-6B01-8353-2154-32087CE5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77344-876F-90EE-2BBF-EEEB9AFA5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261A-F923-36F4-3D6B-F25B9520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B089-62E4-DCE8-7F9D-D4ED692E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E20D-1894-4A3C-98C4-E3EE9C5E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8ECF0-E8E9-F5AD-D440-50221C04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7C60A-F1FC-ACB3-AD91-DABB82FE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0F09-2C64-0035-BB4C-2278F5C4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BF48-C75B-2513-15FE-64FF0581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B2E6-05A1-45F0-9302-7C614742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F126-1D4E-D2AB-EC50-7A5D524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BD53-E335-011C-6B62-3777C298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5957-64A9-30AD-ECFD-B4111216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8104-EACA-177D-A911-893CE7B4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58C3-DC8E-F5E0-7058-64AC368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B123-942C-5487-BDDB-D7169537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EFF35-C622-A125-2103-FA006A2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4A49-11C0-00E1-C5B1-C930BEA3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6410-7CC1-8B6A-5C54-E641C6E9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1180-3E2C-D570-FAA8-94CF61E6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BFD2-7BA9-679E-EA37-8D1CF51E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A04D-4663-CEFB-0406-CF23CDE17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1558-9743-1572-047D-292F09855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3D75-66C0-0DE6-3357-93894FD8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2DFD3-A743-FACB-C84D-7759C8BF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97FD-3AD7-BD53-BF73-27B0EA3F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A065-DF85-60A0-CBCE-04712EC6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22EF-F972-3382-B1C6-463A437E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116AC-F9BC-82E2-30B5-E37FB20E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2002A-1730-3DAF-32DB-9E754DC11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11036-E5B6-588B-F897-00156BF6D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2D128-2545-E464-DD3E-D5BFAE94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4C785-1B69-D210-06FB-161A3253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46190-E5EF-2F13-72E3-5B2E915D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826A-4B14-012B-1623-56A6DD3E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DBC86-B21D-F3A4-A224-6CC09539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C44F4-D9E7-6074-C8E2-63FE0421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7FFFE-FA85-97C7-FD85-E87D807D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7D526-DBEA-AAAD-4E96-3346D7BC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3BF3-8683-8F4C-5E7B-129B6508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CAE08-4FD7-6563-D4AD-A1D9E09C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87EF-7BD3-D9A3-0620-550F7260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703-00FC-9D3A-B78E-A6D78991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55D1C-F465-228D-3778-B1372D2A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28D1-8CA5-F824-35E0-185FC48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A4DBA-BB16-F0BD-6E0A-5CE7E630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E2A5-6A9F-AC5B-080E-E4A50A7E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81B-4830-339F-D971-48190496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6200A-53E8-2488-7DDF-EDA8C68E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F72EB-2EE3-44B4-3BD7-AEF3AF85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44228-A5FB-82CB-841C-A7C4A1B5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8B5C0-584F-9406-6E70-89375854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96458-5340-719F-AF3B-382AA41D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0DC01-C011-E478-7EFC-65F19183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ADD5-79FA-AF7D-088B-8415FADD2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AED0-9319-9394-3CCB-31D383EAB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B6E39-56B6-4527-819A-4EE4CCDEDE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B25F-DF2B-C6D4-46B1-4D9EF357B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BDCD-32D0-F544-458F-239C98DA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1ED7-8A80-F068-C165-15D778CC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149" y="611257"/>
            <a:ext cx="9144000" cy="2387600"/>
          </a:xfrm>
        </p:spPr>
        <p:txBody>
          <a:bodyPr/>
          <a:lstStyle/>
          <a:p>
            <a:r>
              <a:rPr lang="en-US" err="1"/>
              <a:t>Journeysmith</a:t>
            </a:r>
            <a:r>
              <a:rPr lang="en-US"/>
              <a:t>:</a:t>
            </a:r>
            <a:br>
              <a:rPr lang="en-US"/>
            </a:br>
            <a:r>
              <a:rPr lang="en-US"/>
              <a:t>The Future of Worldbuilding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F54F-5188-3A0E-056E-0B9629695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Members: Luke de Vries, Noro Dung, William Elsen, Saron </a:t>
            </a:r>
            <a:r>
              <a:rPr lang="en-US" err="1"/>
              <a:t>Melesse</a:t>
            </a:r>
            <a:r>
              <a:rPr lang="en-US"/>
              <a:t>, Nathan Schultz, Chase </a:t>
            </a:r>
            <a:r>
              <a:rPr lang="en-US" err="1"/>
              <a:t>Velloney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1157-C3F4-4E11-AF29-1A839970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971" y="2411639"/>
            <a:ext cx="4386944" cy="1728334"/>
          </a:xfrm>
        </p:spPr>
        <p:txBody>
          <a:bodyPr>
            <a:normAutofit/>
          </a:bodyPr>
          <a:lstStyle/>
          <a:p>
            <a:r>
              <a:rPr lang="en-US" sz="7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397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5906-8653-2918-B721-AAEAF82B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B391-2C27-96AE-FC47-031EE4DD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Easy information storage for DMs</a:t>
            </a:r>
          </a:p>
          <a:p>
            <a:r>
              <a:rPr lang="en-US"/>
              <a:t>Flexible framework for information</a:t>
            </a:r>
          </a:p>
          <a:p>
            <a:r>
              <a:rPr lang="en-US"/>
              <a:t>Free</a:t>
            </a:r>
          </a:p>
          <a:p>
            <a:r>
              <a:rPr lang="en-US"/>
              <a:t>Simple UI</a:t>
            </a:r>
          </a:p>
        </p:txBody>
      </p:sp>
      <p:pic>
        <p:nvPicPr>
          <p:cNvPr id="1028" name="Picture 4" descr="AI Art Generator: A powerful wizard in ...">
            <a:extLst>
              <a:ext uri="{FF2B5EF4-FFF2-40B4-BE49-F238E27FC236}">
                <a16:creationId xmlns:a16="http://schemas.microsoft.com/office/drawing/2014/main" id="{ED1862CD-8A5F-C25E-14F9-3F01EDB9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42" y="2235642"/>
            <a:ext cx="4622358" cy="46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0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54E4E-AD31-82F0-55A4-443AAA41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Demonstration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ubpar Character Optimization is a ...">
            <a:extLst>
              <a:ext uri="{FF2B5EF4-FFF2-40B4-BE49-F238E27FC236}">
                <a16:creationId xmlns:a16="http://schemas.microsoft.com/office/drawing/2014/main" id="{430E277E-D890-2A08-497F-D70DE0543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0" r="1" b="677"/>
          <a:stretch/>
        </p:blipFill>
        <p:spPr bwMode="auto">
          <a:xfrm>
            <a:off x="2079812" y="805516"/>
            <a:ext cx="8032376" cy="407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5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0F6D-083D-ED91-BF12-9832C222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err="1"/>
              <a:t>Journeysmith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9B5E-F802-A794-C490-30CC2EC3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333D42"/>
                </a:solidFill>
                <a:effectLst/>
                <a:latin typeface="-apple-system"/>
              </a:rPr>
              <a:t>“…every time </a:t>
            </a:r>
            <a:r>
              <a:rPr lang="en-US" b="0" i="0" err="1">
                <a:solidFill>
                  <a:srgbClr val="333D42"/>
                </a:solidFill>
                <a:effectLst/>
                <a:latin typeface="-apple-system"/>
              </a:rPr>
              <a:t>i</a:t>
            </a:r>
            <a:r>
              <a:rPr lang="en-US" b="0" i="0">
                <a:solidFill>
                  <a:srgbClr val="333D42"/>
                </a:solidFill>
                <a:effectLst/>
                <a:latin typeface="-apple-system"/>
              </a:rPr>
              <a:t> open the page </a:t>
            </a:r>
            <a:r>
              <a:rPr lang="en-US" b="0" i="0" err="1">
                <a:solidFill>
                  <a:srgbClr val="333D42"/>
                </a:solidFill>
                <a:effectLst/>
                <a:latin typeface="-apple-system"/>
              </a:rPr>
              <a:t>i</a:t>
            </a:r>
            <a:r>
              <a:rPr lang="en-US" b="0" i="0">
                <a:solidFill>
                  <a:srgbClr val="333D42"/>
                </a:solidFill>
                <a:effectLst/>
                <a:latin typeface="-apple-system"/>
              </a:rPr>
              <a:t> spend about an hour trying to get something, anything done only to close it in defeat” (Regarding </a:t>
            </a:r>
            <a:r>
              <a:rPr lang="en-US" b="0" i="0" err="1">
                <a:solidFill>
                  <a:srgbClr val="333D42"/>
                </a:solidFill>
                <a:effectLst/>
                <a:latin typeface="-apple-system"/>
              </a:rPr>
              <a:t>WorldAnvil</a:t>
            </a:r>
            <a:r>
              <a:rPr lang="en-US" b="0" i="0">
                <a:solidFill>
                  <a:srgbClr val="333D42"/>
                </a:solidFill>
                <a:effectLst/>
                <a:latin typeface="-apple-system"/>
              </a:rPr>
              <a:t>) –</a:t>
            </a:r>
            <a:r>
              <a:rPr lang="en-US" b="0" i="0" err="1">
                <a:solidFill>
                  <a:srgbClr val="333D42"/>
                </a:solidFill>
                <a:effectLst/>
                <a:latin typeface="-apple-system"/>
              </a:rPr>
              <a:t>Samandirie</a:t>
            </a:r>
            <a:endParaRPr lang="en-US" b="0" i="0">
              <a:solidFill>
                <a:srgbClr val="333D42"/>
              </a:solidFill>
              <a:effectLst/>
              <a:latin typeface="-apple-system"/>
            </a:endParaRPr>
          </a:p>
          <a:p>
            <a:endParaRPr lang="en-US">
              <a:solidFill>
                <a:srgbClr val="333D42"/>
              </a:solidFill>
              <a:latin typeface="-apple-system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B80038C-47D9-60A0-3B8D-260A5949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8" y="3574944"/>
            <a:ext cx="5749708" cy="26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7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44A-7756-5C94-F719-F0A33B65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E855-E1F1-0476-2B3A-FE9E5534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Dungeon Master(ID, nickname, </a:t>
            </a:r>
            <a:r>
              <a:rPr lang="en-US" err="1"/>
              <a:t>loginID</a:t>
            </a:r>
            <a:r>
              <a:rPr lang="en-US"/>
              <a:t>, password)</a:t>
            </a:r>
          </a:p>
          <a:p>
            <a:r>
              <a:rPr lang="en-US"/>
              <a:t>Map(ID, </a:t>
            </a:r>
            <a:r>
              <a:rPr lang="en-US" err="1"/>
              <a:t>DungeonMasterID</a:t>
            </a:r>
            <a:r>
              <a:rPr lang="en-US"/>
              <a:t>, </a:t>
            </a:r>
            <a:r>
              <a:rPr lang="en-US" err="1"/>
              <a:t>MapImage</a:t>
            </a:r>
            <a:r>
              <a:rPr lang="en-US"/>
              <a:t>, </a:t>
            </a:r>
            <a:r>
              <a:rPr lang="en-US" err="1"/>
              <a:t>MapName</a:t>
            </a:r>
            <a:r>
              <a:rPr lang="en-US"/>
              <a:t>, </a:t>
            </a:r>
            <a:r>
              <a:rPr lang="en-US" err="1"/>
              <a:t>supermapID</a:t>
            </a:r>
            <a:r>
              <a:rPr lang="en-US"/>
              <a:t>)</a:t>
            </a:r>
          </a:p>
          <a:p>
            <a:r>
              <a:rPr lang="en-US"/>
              <a:t>Note(ID, </a:t>
            </a:r>
            <a:r>
              <a:rPr lang="en-US" err="1"/>
              <a:t>WorldMapID</a:t>
            </a:r>
            <a:r>
              <a:rPr lang="en-US"/>
              <a:t>, Content)</a:t>
            </a:r>
          </a:p>
          <a:p>
            <a:r>
              <a:rPr lang="en-US"/>
              <a:t>Pin (ID, </a:t>
            </a:r>
            <a:r>
              <a:rPr lang="en-US" err="1"/>
              <a:t>NoteID</a:t>
            </a:r>
            <a:r>
              <a:rPr lang="en-US"/>
              <a:t>, x, y, color, icon)</a:t>
            </a:r>
          </a:p>
        </p:txBody>
      </p:sp>
      <p:pic>
        <p:nvPicPr>
          <p:cNvPr id="3074" name="Picture 2" descr="Different Types of Databases in 2024: A ...">
            <a:extLst>
              <a:ext uri="{FF2B5EF4-FFF2-40B4-BE49-F238E27FC236}">
                <a16:creationId xmlns:a16="http://schemas.microsoft.com/office/drawing/2014/main" id="{D1D43A6A-ABBC-C7F1-5088-6A0AA555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17" y="3832529"/>
            <a:ext cx="5575850" cy="29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8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1960-895B-BCB6-1123-A6A2C3A5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755"/>
            <a:ext cx="3845491" cy="1283809"/>
          </a:xfrm>
        </p:spPr>
        <p:txBody>
          <a:bodyPr>
            <a:normAutofit fontScale="90000"/>
          </a:bodyPr>
          <a:lstStyle/>
          <a:p>
            <a:r>
              <a:rPr lang="en-US"/>
              <a:t>Deployment Model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03FECFF7-25F5-9FBE-914B-A65B3F844308}"/>
              </a:ext>
            </a:extLst>
          </p:cNvPr>
          <p:cNvSpPr/>
          <p:nvPr/>
        </p:nvSpPr>
        <p:spPr>
          <a:xfrm>
            <a:off x="5516292" y="128036"/>
            <a:ext cx="2145166" cy="180069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275ECAE-DA1C-644C-7D97-4040A65846F1}"/>
              </a:ext>
            </a:extLst>
          </p:cNvPr>
          <p:cNvSpPr/>
          <p:nvPr/>
        </p:nvSpPr>
        <p:spPr>
          <a:xfrm>
            <a:off x="5516291" y="2455788"/>
            <a:ext cx="2145167" cy="203034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E6FEE43-3101-4040-CB6A-93A339B4F1B9}"/>
              </a:ext>
            </a:extLst>
          </p:cNvPr>
          <p:cNvSpPr/>
          <p:nvPr/>
        </p:nvSpPr>
        <p:spPr>
          <a:xfrm>
            <a:off x="5516292" y="4960997"/>
            <a:ext cx="2145166" cy="18842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7CCFCEA-2891-098A-E590-459327375891}"/>
              </a:ext>
            </a:extLst>
          </p:cNvPr>
          <p:cNvSpPr/>
          <p:nvPr/>
        </p:nvSpPr>
        <p:spPr>
          <a:xfrm>
            <a:off x="9430675" y="2247022"/>
            <a:ext cx="2145166" cy="189464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B72512BA-BBC1-FFE9-7C2B-3E1394B814BE}"/>
              </a:ext>
            </a:extLst>
          </p:cNvPr>
          <p:cNvSpPr/>
          <p:nvPr/>
        </p:nvSpPr>
        <p:spPr>
          <a:xfrm rot="5400000">
            <a:off x="5737792" y="2403435"/>
            <a:ext cx="1352810" cy="68894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94C75F3A-72AD-1B97-F36E-477DB5AC8F67}"/>
              </a:ext>
            </a:extLst>
          </p:cNvPr>
          <p:cNvSpPr/>
          <p:nvPr/>
        </p:nvSpPr>
        <p:spPr>
          <a:xfrm rot="5400000">
            <a:off x="5769106" y="4929516"/>
            <a:ext cx="1384126" cy="58457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B5480299-B732-75D5-4831-A4A12D292DBE}"/>
              </a:ext>
            </a:extLst>
          </p:cNvPr>
          <p:cNvSpPr/>
          <p:nvPr/>
        </p:nvSpPr>
        <p:spPr>
          <a:xfrm>
            <a:off x="7366175" y="3405516"/>
            <a:ext cx="2365330" cy="37580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9E13CEA3-EF5B-8CD0-13BD-FF4D1E508859}"/>
              </a:ext>
            </a:extLst>
          </p:cNvPr>
          <p:cNvSpPr/>
          <p:nvPr/>
        </p:nvSpPr>
        <p:spPr>
          <a:xfrm>
            <a:off x="5631115" y="1067488"/>
            <a:ext cx="1487549" cy="694235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Journey Smith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A321269-9ACC-B620-E1B9-FC687A38D3E9}"/>
              </a:ext>
            </a:extLst>
          </p:cNvPr>
          <p:cNvSpPr/>
          <p:nvPr/>
        </p:nvSpPr>
        <p:spPr>
          <a:xfrm>
            <a:off x="5641553" y="3134282"/>
            <a:ext cx="1383165" cy="1226591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Azure Web-service</a:t>
            </a:r>
          </a:p>
          <a:p>
            <a:pPr algn="ctr"/>
            <a:r>
              <a:rPr lang="en-US" sz="1400">
                <a:solidFill>
                  <a:schemeClr val="bg1"/>
                </a:solidFill>
                <a:highlight>
                  <a:srgbClr val="156082"/>
                </a:highlight>
              </a:rPr>
              <a:t>Web-server</a:t>
            </a:r>
          </a:p>
          <a:p>
            <a:pPr algn="ctr"/>
            <a:endParaRPr lang="en-US" sz="140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059FD92D-4581-9875-68EB-14EB25117554}"/>
              </a:ext>
            </a:extLst>
          </p:cNvPr>
          <p:cNvSpPr/>
          <p:nvPr/>
        </p:nvSpPr>
        <p:spPr>
          <a:xfrm>
            <a:off x="5641552" y="5629049"/>
            <a:ext cx="1466673" cy="110133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Web-service repository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1403B3D-2806-D91C-CC31-90DFE5BCC7A4}"/>
              </a:ext>
            </a:extLst>
          </p:cNvPr>
          <p:cNvSpPr/>
          <p:nvPr/>
        </p:nvSpPr>
        <p:spPr>
          <a:xfrm>
            <a:off x="9545498" y="3196912"/>
            <a:ext cx="1487549" cy="694235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PostgreSQL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51D8AF-B01F-3D93-CEA9-1B4E875B0847}"/>
              </a:ext>
            </a:extLst>
          </p:cNvPr>
          <p:cNvSpPr txBox="1"/>
          <p:nvPr/>
        </p:nvSpPr>
        <p:spPr>
          <a:xfrm>
            <a:off x="5631608" y="2451196"/>
            <a:ext cx="216909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&lt;&lt;Web Services&gt;&gt;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70C85-F75E-6927-C514-CC83C9C4CC8B}"/>
              </a:ext>
            </a:extLst>
          </p:cNvPr>
          <p:cNvSpPr txBox="1"/>
          <p:nvPr/>
        </p:nvSpPr>
        <p:spPr>
          <a:xfrm>
            <a:off x="6090895" y="269579"/>
            <a:ext cx="216909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&lt;&lt;Client&gt;&gt;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876572-16CF-AADC-8737-D9304A061066}"/>
              </a:ext>
            </a:extLst>
          </p:cNvPr>
          <p:cNvSpPr txBox="1"/>
          <p:nvPr/>
        </p:nvSpPr>
        <p:spPr>
          <a:xfrm>
            <a:off x="6289223" y="4956401"/>
            <a:ext cx="216909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&lt;&lt;</a:t>
            </a:r>
            <a:r>
              <a:rPr lang="en-US" err="1"/>
              <a:t>Github</a:t>
            </a:r>
            <a:r>
              <a:rPr lang="en-US"/>
              <a:t>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6EF85-66C8-4F12-0308-AF5F766D311D}"/>
              </a:ext>
            </a:extLst>
          </p:cNvPr>
          <p:cNvSpPr txBox="1"/>
          <p:nvPr/>
        </p:nvSpPr>
        <p:spPr>
          <a:xfrm>
            <a:off x="9431169" y="2242428"/>
            <a:ext cx="216909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&lt;&lt;Data Services&gt;&gt;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F9AD5-016D-EF77-A33A-79189A209DCC}"/>
              </a:ext>
            </a:extLst>
          </p:cNvPr>
          <p:cNvSpPr txBox="1"/>
          <p:nvPr/>
        </p:nvSpPr>
        <p:spPr>
          <a:xfrm>
            <a:off x="6424922" y="2064976"/>
            <a:ext cx="216909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BC2785-35FE-999B-A49A-C4A17E099EBB}"/>
              </a:ext>
            </a:extLst>
          </p:cNvPr>
          <p:cNvSpPr txBox="1"/>
          <p:nvPr/>
        </p:nvSpPr>
        <p:spPr>
          <a:xfrm>
            <a:off x="9431169" y="2639086"/>
            <a:ext cx="21690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PostgreSQL for Azure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9A8A7-12A9-6B67-2307-579CBA763A66}"/>
              </a:ext>
            </a:extLst>
          </p:cNvPr>
          <p:cNvSpPr txBox="1"/>
          <p:nvPr/>
        </p:nvSpPr>
        <p:spPr>
          <a:xfrm>
            <a:off x="5412400" y="457469"/>
            <a:ext cx="2158652" cy="66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Operating System</a:t>
            </a:r>
          </a:p>
          <a:p>
            <a:r>
              <a:rPr lang="en-US"/>
              <a:t>Expo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F9BFC4F-E903-02E9-3FFC-FA93975C0AB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4203472" y="7055241"/>
            <a:ext cx="883084" cy="12093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9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885-07DB-C315-9B80-C331D9CF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921A-E111-75F1-30DB-3C747CBE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Sub-maps</a:t>
            </a:r>
          </a:p>
          <a:p>
            <a:r>
              <a:rPr lang="en-US"/>
              <a:t>Custom pins</a:t>
            </a:r>
          </a:p>
          <a:p>
            <a:r>
              <a:rPr lang="en-US"/>
              <a:t>Draw tool</a:t>
            </a:r>
          </a:p>
          <a:p>
            <a:r>
              <a:rPr lang="en-US"/>
              <a:t>Fonts and styles for notes</a:t>
            </a:r>
          </a:p>
          <a:p>
            <a:r>
              <a:rPr lang="en-US"/>
              <a:t>Text labels</a:t>
            </a:r>
          </a:p>
        </p:txBody>
      </p:sp>
      <p:pic>
        <p:nvPicPr>
          <p:cNvPr id="5" name="Picture 4" descr="A map of a game&#10;&#10;Description automatically generated">
            <a:extLst>
              <a:ext uri="{FF2B5EF4-FFF2-40B4-BE49-F238E27FC236}">
                <a16:creationId xmlns:a16="http://schemas.microsoft.com/office/drawing/2014/main" id="{51AB93AB-F72A-9E8D-E26E-15F088C0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3465975"/>
            <a:ext cx="5101614" cy="302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D1D4B-B372-7460-CF29-A79F556C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111" y="268318"/>
            <a:ext cx="3189246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4582-489B-C741-C00E-A1FEEB1A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Usability 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808F-114A-B850-9072-1FB3D750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Enlarged pin icons</a:t>
            </a:r>
          </a:p>
          <a:p>
            <a:r>
              <a:rPr lang="en-US"/>
              <a:t>Differentiated notes boxes</a:t>
            </a:r>
          </a:p>
          <a:p>
            <a:r>
              <a:rPr lang="en-US"/>
              <a:t>Added cancel pin placement button</a:t>
            </a:r>
          </a:p>
          <a:p>
            <a:r>
              <a:rPr lang="en-US"/>
              <a:t>Fixed inconsistent spacing of</a:t>
            </a:r>
          </a:p>
          <a:p>
            <a:pPr marL="0" indent="0">
              <a:buNone/>
            </a:pPr>
            <a:r>
              <a:rPr lang="en-US"/>
              <a:t> campaigns and add campaign button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6732B7-46DC-A164-32D0-302C01F85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49" y="300575"/>
            <a:ext cx="3203091" cy="25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erson sitting at a table with a computer&#10;&#10;Description automatically generated">
            <a:extLst>
              <a:ext uri="{FF2B5EF4-FFF2-40B4-BE49-F238E27FC236}">
                <a16:creationId xmlns:a16="http://schemas.microsoft.com/office/drawing/2014/main" id="{28B246D9-AA08-54FD-87F4-477747E8B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0" y="2846445"/>
            <a:ext cx="3710980" cy="37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0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998B-8F5E-2279-5B6A-FA7742D0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Ethics of </a:t>
            </a:r>
            <a:r>
              <a:rPr lang="en-US" err="1"/>
              <a:t>Journeysmith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9C3B-5784-8C9D-1B76-4F89A7B5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Players miss out on </a:t>
            </a:r>
            <a:r>
              <a:rPr lang="en-US" err="1"/>
              <a:t>Journeysmith</a:t>
            </a:r>
            <a:r>
              <a:rPr lang="en-US"/>
              <a:t>(Neil Postman’s Second Law)</a:t>
            </a:r>
          </a:p>
          <a:p>
            <a:r>
              <a:rPr lang="en-US"/>
              <a:t>Loss of spontaneity(Neil Postman’s first and third laws)</a:t>
            </a:r>
          </a:p>
        </p:txBody>
      </p:sp>
      <p:pic>
        <p:nvPicPr>
          <p:cNvPr id="1026" name="Picture 2" descr="dragging people together at D&amp;D Club ...">
            <a:extLst>
              <a:ext uri="{FF2B5EF4-FFF2-40B4-BE49-F238E27FC236}">
                <a16:creationId xmlns:a16="http://schemas.microsoft.com/office/drawing/2014/main" id="{37783FB1-96A6-DA29-5D7C-94A50CE53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1" y="3045389"/>
            <a:ext cx="5180648" cy="344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brary Study: Ghibli Inspired ...">
            <a:extLst>
              <a:ext uri="{FF2B5EF4-FFF2-40B4-BE49-F238E27FC236}">
                <a16:creationId xmlns:a16="http://schemas.microsoft.com/office/drawing/2014/main" id="{A30DCD70-002A-9CDD-601E-2F484C5A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233" y="3201988"/>
            <a:ext cx="3290887" cy="32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Journeysmith: The Future of Worldbuilding</vt:lpstr>
      <vt:lpstr>Vision</vt:lpstr>
      <vt:lpstr>Demonstration</vt:lpstr>
      <vt:lpstr>Why Journeysmith?</vt:lpstr>
      <vt:lpstr>Database Format</vt:lpstr>
      <vt:lpstr>Deployment Model</vt:lpstr>
      <vt:lpstr>Features in Progress</vt:lpstr>
      <vt:lpstr>Usability Testing results</vt:lpstr>
      <vt:lpstr>Ethics of Journeysmith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nathanschultz2004@gmail.com</dc:creator>
  <cp:revision>1</cp:revision>
  <dcterms:created xsi:type="dcterms:W3CDTF">2024-11-13T19:09:58Z</dcterms:created>
  <dcterms:modified xsi:type="dcterms:W3CDTF">2024-12-17T23:22:08Z</dcterms:modified>
</cp:coreProperties>
</file>