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270B7-3A29-42C7-A3CF-518CCDA0104D}" v="33" dt="2024-11-15T18:16:2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schultz2004@gmail.com" userId="98e9b1b532e65052" providerId="LiveId" clId="{5C9270B7-3A29-42C7-A3CF-518CCDA0104D}"/>
    <pc:docChg chg="undo custSel addSld delSld modSld sldOrd">
      <pc:chgData name="nathanschultz2004@gmail.com" userId="98e9b1b532e65052" providerId="LiveId" clId="{5C9270B7-3A29-42C7-A3CF-518CCDA0104D}" dt="2024-11-15T18:16:20.491" v="866" actId="14100"/>
      <pc:docMkLst>
        <pc:docMk/>
      </pc:docMkLst>
      <pc:sldChg chg="modSp mod">
        <pc:chgData name="nathanschultz2004@gmail.com" userId="98e9b1b532e65052" providerId="LiveId" clId="{5C9270B7-3A29-42C7-A3CF-518CCDA0104D}" dt="2024-11-13T19:22:20.992" v="373" actId="20577"/>
        <pc:sldMkLst>
          <pc:docMk/>
          <pc:sldMk cId="1430777102" sldId="256"/>
        </pc:sldMkLst>
        <pc:spChg chg="mod">
          <ac:chgData name="nathanschultz2004@gmail.com" userId="98e9b1b532e65052" providerId="LiveId" clId="{5C9270B7-3A29-42C7-A3CF-518CCDA0104D}" dt="2024-11-13T19:22:20.992" v="373" actId="20577"/>
          <ac:spMkLst>
            <pc:docMk/>
            <pc:sldMk cId="1430777102" sldId="256"/>
            <ac:spMk id="3" creationId="{56EDF54F-5188-3A0E-056E-0B96296956AD}"/>
          </ac:spMkLst>
        </pc:spChg>
      </pc:sldChg>
      <pc:sldChg chg="addSp delSp modSp mod setBg">
        <pc:chgData name="nathanschultz2004@gmail.com" userId="98e9b1b532e65052" providerId="LiveId" clId="{5C9270B7-3A29-42C7-A3CF-518CCDA0104D}" dt="2024-11-14T13:43:21.196" v="478" actId="20577"/>
        <pc:sldMkLst>
          <pc:docMk/>
          <pc:sldMk cId="4278204356" sldId="257"/>
        </pc:sldMkLst>
        <pc:spChg chg="mod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2" creationId="{E3AC5906-8653-2918-B721-AAEAF82BEC88}"/>
          </ac:spMkLst>
        </pc:spChg>
        <pc:spChg chg="mod">
          <ac:chgData name="nathanschultz2004@gmail.com" userId="98e9b1b532e65052" providerId="LiveId" clId="{5C9270B7-3A29-42C7-A3CF-518CCDA0104D}" dt="2024-11-14T13:43:21.196" v="478" actId="20577"/>
          <ac:spMkLst>
            <pc:docMk/>
            <pc:sldMk cId="4278204356" sldId="257"/>
            <ac:spMk id="3" creationId="{2656B391-2C27-96AE-FC47-031EE4DD663D}"/>
          </ac:spMkLst>
        </pc:spChg>
        <pc:spChg chg="add del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1031" creationId="{F13C74B1-5B17-4795-BED0-7140497B445A}"/>
          </ac:spMkLst>
        </pc:spChg>
        <pc:spChg chg="add del">
          <ac:chgData name="nathanschultz2004@gmail.com" userId="98e9b1b532e65052" providerId="LiveId" clId="{5C9270B7-3A29-42C7-A3CF-518CCDA0104D}" dt="2024-11-13T19:24:13.428" v="378" actId="26606"/>
          <ac:spMkLst>
            <pc:docMk/>
            <pc:sldMk cId="4278204356" sldId="257"/>
            <ac:spMk id="1033" creationId="{D4974D33-8DC5-464E-8C6D-BE58F0669C17}"/>
          </ac:spMkLst>
        </pc:spChg>
        <pc:picChg chg="add del mod">
          <ac:chgData name="nathanschultz2004@gmail.com" userId="98e9b1b532e65052" providerId="LiveId" clId="{5C9270B7-3A29-42C7-A3CF-518CCDA0104D}" dt="2024-11-13T19:25:12.099" v="387" actId="478"/>
          <ac:picMkLst>
            <pc:docMk/>
            <pc:sldMk cId="4278204356" sldId="257"/>
            <ac:picMk id="1026" creationId="{6432C850-7FA9-0086-590B-E2F8910B0BFB}"/>
          </ac:picMkLst>
        </pc:picChg>
        <pc:picChg chg="add mod">
          <ac:chgData name="nathanschultz2004@gmail.com" userId="98e9b1b532e65052" providerId="LiveId" clId="{5C9270B7-3A29-42C7-A3CF-518CCDA0104D}" dt="2024-11-13T19:25:21.736" v="390" actId="14100"/>
          <ac:picMkLst>
            <pc:docMk/>
            <pc:sldMk cId="4278204356" sldId="257"/>
            <ac:picMk id="1028" creationId="{ED1862CD-8A5F-C25E-14F9-3F01EDB90824}"/>
          </ac:picMkLst>
        </pc:picChg>
      </pc:sldChg>
      <pc:sldChg chg="addSp delSp modSp new mod ord">
        <pc:chgData name="nathanschultz2004@gmail.com" userId="98e9b1b532e65052" providerId="LiveId" clId="{5C9270B7-3A29-42C7-A3CF-518CCDA0104D}" dt="2024-11-14T13:54:57.661" v="489" actId="1076"/>
        <pc:sldMkLst>
          <pc:docMk/>
          <pc:sldMk cId="3156855313" sldId="258"/>
        </pc:sldMkLst>
        <pc:spChg chg="mod">
          <ac:chgData name="nathanschultz2004@gmail.com" userId="98e9b1b532e65052" providerId="LiveId" clId="{5C9270B7-3A29-42C7-A3CF-518CCDA0104D}" dt="2024-11-13T19:21:17.475" v="351" actId="20577"/>
          <ac:spMkLst>
            <pc:docMk/>
            <pc:sldMk cId="3156855313" sldId="258"/>
            <ac:spMk id="2" creationId="{7EF54E4E-AD31-82F0-55A4-443AAA417B04}"/>
          </ac:spMkLst>
        </pc:spChg>
        <pc:spChg chg="del">
          <ac:chgData name="nathanschultz2004@gmail.com" userId="98e9b1b532e65052" providerId="LiveId" clId="{5C9270B7-3A29-42C7-A3CF-518CCDA0104D}" dt="2024-11-14T13:53:03.637" v="487" actId="478"/>
          <ac:spMkLst>
            <pc:docMk/>
            <pc:sldMk cId="3156855313" sldId="258"/>
            <ac:spMk id="3" creationId="{7B6FCFE2-3AA5-318A-CE53-4B301956C625}"/>
          </ac:spMkLst>
        </pc:spChg>
        <pc:picChg chg="add mod">
          <ac:chgData name="nathanschultz2004@gmail.com" userId="98e9b1b532e65052" providerId="LiveId" clId="{5C9270B7-3A29-42C7-A3CF-518CCDA0104D}" dt="2024-11-14T13:54:57.661" v="489" actId="1076"/>
          <ac:picMkLst>
            <pc:docMk/>
            <pc:sldMk cId="3156855313" sldId="258"/>
            <ac:picMk id="1026" creationId="{430E277E-D890-2A08-497F-D70DE0543586}"/>
          </ac:picMkLst>
        </pc:picChg>
      </pc:sldChg>
      <pc:sldChg chg="addSp delSp modSp new mod setBg">
        <pc:chgData name="nathanschultz2004@gmail.com" userId="98e9b1b532e65052" providerId="LiveId" clId="{5C9270B7-3A29-42C7-A3CF-518CCDA0104D}" dt="2024-11-15T18:16:20.491" v="866" actId="14100"/>
        <pc:sldMkLst>
          <pc:docMk/>
          <pc:sldMk cId="374231452" sldId="259"/>
        </pc:sldMkLst>
        <pc:spChg chg="mod">
          <ac:chgData name="nathanschultz2004@gmail.com" userId="98e9b1b532e65052" providerId="LiveId" clId="{5C9270B7-3A29-42C7-A3CF-518CCDA0104D}" dt="2024-11-14T15:12:39.576" v="863" actId="20577"/>
          <ac:spMkLst>
            <pc:docMk/>
            <pc:sldMk cId="374231452" sldId="259"/>
            <ac:spMk id="2" creationId="{8C44B885-07DB-C315-9B80-C331D9CFBDEE}"/>
          </ac:spMkLst>
        </pc:spChg>
        <pc:spChg chg="mod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3" creationId="{F385921A-E111-75F1-30DB-3C747CBE5399}"/>
          </ac:spMkLst>
        </pc:spChg>
        <pc:spChg chg="add del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2055" creationId="{352BEC0E-22F8-46D0-9632-375DB541B06C}"/>
          </ac:spMkLst>
        </pc:spChg>
        <pc:spChg chg="add del">
          <ac:chgData name="nathanschultz2004@gmail.com" userId="98e9b1b532e65052" providerId="LiveId" clId="{5C9270B7-3A29-42C7-A3CF-518CCDA0104D}" dt="2024-11-14T14:07:20.944" v="591" actId="26606"/>
          <ac:spMkLst>
            <pc:docMk/>
            <pc:sldMk cId="374231452" sldId="259"/>
            <ac:spMk id="2057" creationId="{3FCFB1DE-0B7E-48CC-BA90-B2AB0889F9D6}"/>
          </ac:spMkLst>
        </pc:spChg>
        <pc:picChg chg="add mod">
          <ac:chgData name="nathanschultz2004@gmail.com" userId="98e9b1b532e65052" providerId="LiveId" clId="{5C9270B7-3A29-42C7-A3CF-518CCDA0104D}" dt="2024-11-14T14:07:20.944" v="591" actId="26606"/>
          <ac:picMkLst>
            <pc:docMk/>
            <pc:sldMk cId="374231452" sldId="259"/>
            <ac:picMk id="5" creationId="{51AB93AB-F72A-9E8D-E26E-15F088C05B99}"/>
          </ac:picMkLst>
        </pc:picChg>
        <pc:picChg chg="add mod">
          <ac:chgData name="nathanschultz2004@gmail.com" userId="98e9b1b532e65052" providerId="LiveId" clId="{5C9270B7-3A29-42C7-A3CF-518CCDA0104D}" dt="2024-11-15T18:16:20.491" v="866" actId="14100"/>
          <ac:picMkLst>
            <pc:docMk/>
            <pc:sldMk cId="374231452" sldId="259"/>
            <ac:picMk id="1026" creationId="{23EFE727-C5A1-BAD2-574E-D2BF81A3E63E}"/>
          </ac:picMkLst>
        </pc:picChg>
        <pc:picChg chg="add mod">
          <ac:chgData name="nathanschultz2004@gmail.com" userId="98e9b1b532e65052" providerId="LiveId" clId="{5C9270B7-3A29-42C7-A3CF-518CCDA0104D}" dt="2024-11-14T14:07:20.944" v="591" actId="26606"/>
          <ac:picMkLst>
            <pc:docMk/>
            <pc:sldMk cId="374231452" sldId="259"/>
            <ac:picMk id="2050" creationId="{D240758E-32BA-0BCE-0B05-2FF5877A5B46}"/>
          </ac:picMkLst>
        </pc:picChg>
      </pc:sldChg>
      <pc:sldChg chg="addSp modSp new mod ord">
        <pc:chgData name="nathanschultz2004@gmail.com" userId="98e9b1b532e65052" providerId="LiveId" clId="{5C9270B7-3A29-42C7-A3CF-518CCDA0104D}" dt="2024-11-14T14:41:23.410" v="829" actId="14100"/>
        <pc:sldMkLst>
          <pc:docMk/>
          <pc:sldMk cId="1214188549" sldId="260"/>
        </pc:sldMkLst>
        <pc:spChg chg="mod">
          <ac:chgData name="nathanschultz2004@gmail.com" userId="98e9b1b532e65052" providerId="LiveId" clId="{5C9270B7-3A29-42C7-A3CF-518CCDA0104D}" dt="2024-11-14T14:28:30.138" v="617" actId="20577"/>
          <ac:spMkLst>
            <pc:docMk/>
            <pc:sldMk cId="1214188549" sldId="260"/>
            <ac:spMk id="2" creationId="{2C90F44A-7756-5C94-F719-F0A33B65A56A}"/>
          </ac:spMkLst>
        </pc:spChg>
        <pc:spChg chg="mod">
          <ac:chgData name="nathanschultz2004@gmail.com" userId="98e9b1b532e65052" providerId="LiveId" clId="{5C9270B7-3A29-42C7-A3CF-518CCDA0104D}" dt="2024-11-14T14:40:09.037" v="826" actId="20577"/>
          <ac:spMkLst>
            <pc:docMk/>
            <pc:sldMk cId="1214188549" sldId="260"/>
            <ac:spMk id="3" creationId="{2750E855-E1F1-0476-2B3A-FE9E5534F4B2}"/>
          </ac:spMkLst>
        </pc:spChg>
        <pc:picChg chg="add mod">
          <ac:chgData name="nathanschultz2004@gmail.com" userId="98e9b1b532e65052" providerId="LiveId" clId="{5C9270B7-3A29-42C7-A3CF-518CCDA0104D}" dt="2024-11-14T14:41:23.410" v="829" actId="14100"/>
          <ac:picMkLst>
            <pc:docMk/>
            <pc:sldMk cId="1214188549" sldId="260"/>
            <ac:picMk id="3074" creationId="{D1D43A6A-ABBC-C7F1-5088-6A0AA5554B97}"/>
          </ac:picMkLst>
        </pc:picChg>
      </pc:sldChg>
      <pc:sldChg chg="modSp new mod">
        <pc:chgData name="nathanschultz2004@gmail.com" userId="98e9b1b532e65052" providerId="LiveId" clId="{5C9270B7-3A29-42C7-A3CF-518CCDA0104D}" dt="2024-11-14T15:07:17.797" v="861" actId="20577"/>
        <pc:sldMkLst>
          <pc:docMk/>
          <pc:sldMk cId="1239718972" sldId="261"/>
        </pc:sldMkLst>
        <pc:spChg chg="mod">
          <ac:chgData name="nathanschultz2004@gmail.com" userId="98e9b1b532e65052" providerId="LiveId" clId="{5C9270B7-3A29-42C7-A3CF-518CCDA0104D}" dt="2024-11-14T15:07:17.797" v="861" actId="20577"/>
          <ac:spMkLst>
            <pc:docMk/>
            <pc:sldMk cId="1239718972" sldId="261"/>
            <ac:spMk id="2" creationId="{9D141157-C3F4-4E11-AF29-1A8399707150}"/>
          </ac:spMkLst>
        </pc:spChg>
        <pc:spChg chg="mod">
          <ac:chgData name="nathanschultz2004@gmail.com" userId="98e9b1b532e65052" providerId="LiveId" clId="{5C9270B7-3A29-42C7-A3CF-518CCDA0104D}" dt="2024-11-14T15:07:03.676" v="840"/>
          <ac:spMkLst>
            <pc:docMk/>
            <pc:sldMk cId="1239718972" sldId="261"/>
            <ac:spMk id="3" creationId="{310B58F1-6551-29F8-72B4-7A909FEE7AF3}"/>
          </ac:spMkLst>
        </pc:spChg>
      </pc:sldChg>
      <pc:sldChg chg="new del">
        <pc:chgData name="nathanschultz2004@gmail.com" userId="98e9b1b532e65052" providerId="LiveId" clId="{5C9270B7-3A29-42C7-A3CF-518CCDA0104D}" dt="2024-11-14T14:51:50.274" v="831" actId="2696"/>
        <pc:sldMkLst>
          <pc:docMk/>
          <pc:sldMk cId="23138877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D642-3523-DFC0-22A7-07C49AF1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B1FC-C17B-7F3A-D267-7E36A7EE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5AED-1D60-EEAB-B863-1349B31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08BB-2EB0-60FB-5991-0898B294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E4B0-618E-E413-B823-2F6EDCAA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A906-6B01-8353-2154-32087CE5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7344-876F-90EE-2BBF-EEEB9AFA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261A-F923-36F4-3D6B-F25B9520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6B089-62E4-DCE8-7F9D-D4ED692E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E20D-1894-4A3C-98C4-E3EE9C5E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8ECF0-E8E9-F5AD-D440-50221C04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7C60A-F1FC-ACB3-AD91-DABB82FE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0F09-2C64-0035-BB4C-2278F5C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BF48-C75B-2513-15FE-64FF0581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B2E6-05A1-45F0-9302-7C614742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126-1D4E-D2AB-EC50-7A5D524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BD53-E335-011C-6B62-3777C298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5957-64A9-30AD-ECFD-B411121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8104-EACA-177D-A911-893CE7B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58C3-DC8E-F5E0-7058-64AC368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B123-942C-5487-BDDB-D7169537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FF35-C622-A125-2103-FA006A2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4A49-11C0-00E1-C5B1-C930BEA3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6410-7CC1-8B6A-5C54-E641C6E9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1180-3E2C-D570-FAA8-94CF61E6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FD2-7BA9-679E-EA37-8D1CF51E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A04D-4663-CEFB-0406-CF23CDE1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1558-9743-1572-047D-292F0985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3D75-66C0-0DE6-3357-93894FD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2DFD3-A743-FACB-C84D-7759C8B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97FD-3AD7-BD53-BF73-27B0EA3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A065-DF85-60A0-CBCE-04712EC6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22EF-F972-3382-B1C6-463A437E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116AC-F9BC-82E2-30B5-E37FB20E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2002A-1730-3DAF-32DB-9E754DC11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11036-E5B6-588B-F897-00156BF6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2D128-2545-E464-DD3E-D5BFAE94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4C785-1B69-D210-06FB-161A325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46190-E5EF-2F13-72E3-5B2E915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26A-4B14-012B-1623-56A6DD3E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BC86-B21D-F3A4-A224-6CC09539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C44F4-D9E7-6074-C8E2-63FE0421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7FFFE-FA85-97C7-FD85-E87D807D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D526-DBEA-AAAD-4E96-3346D7B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3BF3-8683-8F4C-5E7B-129B6508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CAE08-4FD7-6563-D4AD-A1D9E09C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87EF-7BD3-D9A3-0620-550F7260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703-00FC-9D3A-B78E-A6D78991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5D1C-F465-228D-3778-B1372D2A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28D1-8CA5-F824-35E0-185FC48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4DBA-BB16-F0BD-6E0A-5CE7E630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E2A5-6A9F-AC5B-080E-E4A50A7E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81B-4830-339F-D971-48190496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6200A-53E8-2488-7DDF-EDA8C68E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F72EB-2EE3-44B4-3BD7-AEF3AF85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4228-A5FB-82CB-841C-A7C4A1B5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B5C0-584F-9406-6E70-89375854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96458-5340-719F-AF3B-382AA41D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DC01-C011-E478-7EFC-65F19183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ADD5-79FA-AF7D-088B-8415FADD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AED0-9319-9394-3CCB-31D383EAB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B6E39-56B6-4527-819A-4EE4CCDEDE5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B25F-DF2B-C6D4-46B1-4D9EF357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BDCD-32D0-F544-458F-239C98DA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74560-395B-4585-8817-F57D8AE72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ED7-8A80-F068-C165-15D778CC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49" y="611257"/>
            <a:ext cx="9144000" cy="2387600"/>
          </a:xfrm>
        </p:spPr>
        <p:txBody>
          <a:bodyPr/>
          <a:lstStyle/>
          <a:p>
            <a:r>
              <a:rPr lang="en-US" dirty="0" err="1"/>
              <a:t>Journeysmith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Future of Worldbuilding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F54F-5188-3A0E-056E-0B9629695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Luke de Vries, Noro Dung, William Elsen, Saron </a:t>
            </a:r>
            <a:r>
              <a:rPr lang="en-US" dirty="0" err="1"/>
              <a:t>Melesse</a:t>
            </a:r>
            <a:r>
              <a:rPr lang="en-US" dirty="0"/>
              <a:t>, Nathan Schultz, Chase </a:t>
            </a:r>
            <a:r>
              <a:rPr lang="en-US" dirty="0" err="1"/>
              <a:t>Velloney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5906-8653-2918-B721-AAEAF82B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B391-2C27-96AE-FC47-031EE4D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information access</a:t>
            </a:r>
          </a:p>
          <a:p>
            <a:r>
              <a:rPr lang="en-US" dirty="0"/>
              <a:t>Custom pins and placements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Simple UI without unnecessary features</a:t>
            </a:r>
          </a:p>
          <a:p>
            <a:r>
              <a:rPr lang="en-US" dirty="0"/>
              <a:t>Cross-platform compatibility</a:t>
            </a:r>
          </a:p>
          <a:p>
            <a:endParaRPr lang="en-US" dirty="0"/>
          </a:p>
        </p:txBody>
      </p:sp>
      <p:pic>
        <p:nvPicPr>
          <p:cNvPr id="1028" name="Picture 4" descr="AI Art Generator: A powerful wizard in ...">
            <a:extLst>
              <a:ext uri="{FF2B5EF4-FFF2-40B4-BE49-F238E27FC236}">
                <a16:creationId xmlns:a16="http://schemas.microsoft.com/office/drawing/2014/main" id="{ED1862CD-8A5F-C25E-14F9-3F01EDB9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642" y="2235642"/>
            <a:ext cx="4622358" cy="46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0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E4E-AD31-82F0-55A4-443AAA4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1026" name="Picture 2" descr="Subpar Character Optimization is a ...">
            <a:extLst>
              <a:ext uri="{FF2B5EF4-FFF2-40B4-BE49-F238E27FC236}">
                <a16:creationId xmlns:a16="http://schemas.microsoft.com/office/drawing/2014/main" id="{430E277E-D890-2A08-497F-D70DE054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92" y="1962977"/>
            <a:ext cx="5855804" cy="35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5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44A-7756-5C94-F719-F0A33B65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E855-E1F1-0476-2B3A-FE9E5534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Dungeon Master(ID, nickname, </a:t>
            </a:r>
            <a:r>
              <a:rPr lang="en-US" dirty="0" err="1"/>
              <a:t>loginID</a:t>
            </a:r>
            <a:r>
              <a:rPr lang="en-US" dirty="0"/>
              <a:t>, password)</a:t>
            </a:r>
          </a:p>
          <a:p>
            <a:r>
              <a:rPr lang="en-US" dirty="0"/>
              <a:t>Map(ID, </a:t>
            </a:r>
            <a:r>
              <a:rPr lang="en-US" dirty="0" err="1"/>
              <a:t>DungeonMasterID</a:t>
            </a:r>
            <a:r>
              <a:rPr lang="en-US" dirty="0"/>
              <a:t>, </a:t>
            </a:r>
            <a:r>
              <a:rPr lang="en-US" dirty="0" err="1"/>
              <a:t>MapImage</a:t>
            </a:r>
            <a:r>
              <a:rPr lang="en-US" dirty="0"/>
              <a:t>, </a:t>
            </a:r>
            <a:r>
              <a:rPr lang="en-US" dirty="0" err="1"/>
              <a:t>MapName</a:t>
            </a:r>
            <a:r>
              <a:rPr lang="en-US" dirty="0"/>
              <a:t>, </a:t>
            </a:r>
            <a:r>
              <a:rPr lang="en-US" dirty="0" err="1"/>
              <a:t>supermapID</a:t>
            </a:r>
            <a:r>
              <a:rPr lang="en-US" dirty="0"/>
              <a:t>)</a:t>
            </a:r>
          </a:p>
          <a:p>
            <a:r>
              <a:rPr lang="en-US" dirty="0"/>
              <a:t>Note(ID, </a:t>
            </a:r>
            <a:r>
              <a:rPr lang="en-US" dirty="0" err="1"/>
              <a:t>WorldMapID</a:t>
            </a:r>
            <a:r>
              <a:rPr lang="en-US" dirty="0"/>
              <a:t>, Content)</a:t>
            </a:r>
          </a:p>
          <a:p>
            <a:r>
              <a:rPr lang="en-US" dirty="0"/>
              <a:t>Pin (ID, </a:t>
            </a:r>
            <a:r>
              <a:rPr lang="en-US" dirty="0" err="1"/>
              <a:t>NoteID</a:t>
            </a:r>
            <a:r>
              <a:rPr lang="en-US" dirty="0"/>
              <a:t>, x, y, color, icon)</a:t>
            </a:r>
          </a:p>
        </p:txBody>
      </p:sp>
      <p:pic>
        <p:nvPicPr>
          <p:cNvPr id="3074" name="Picture 2" descr="Different Types of Databases in 2024: A ...">
            <a:extLst>
              <a:ext uri="{FF2B5EF4-FFF2-40B4-BE49-F238E27FC236}">
                <a16:creationId xmlns:a16="http://schemas.microsoft.com/office/drawing/2014/main" id="{D1D43A6A-ABBC-C7F1-5088-6A0AA555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17" y="3832529"/>
            <a:ext cx="5575850" cy="290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8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B885-07DB-C315-9B80-C331D9CF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921A-E111-75F1-30DB-3C747CBE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Sub-maps</a:t>
            </a:r>
          </a:p>
          <a:p>
            <a:r>
              <a:rPr lang="en-US"/>
              <a:t>Player icons </a:t>
            </a:r>
          </a:p>
          <a:p>
            <a:r>
              <a:rPr lang="en-US"/>
              <a:t>Player stats</a:t>
            </a:r>
          </a:p>
          <a:p>
            <a:r>
              <a:rPr lang="en-US"/>
              <a:t>Login screen</a:t>
            </a:r>
            <a:endParaRPr lang="en-US" dirty="0"/>
          </a:p>
        </p:txBody>
      </p:sp>
      <p:pic>
        <p:nvPicPr>
          <p:cNvPr id="5" name="Picture 4" descr="A map of a game&#10;&#10;Description automatically generated">
            <a:extLst>
              <a:ext uri="{FF2B5EF4-FFF2-40B4-BE49-F238E27FC236}">
                <a16:creationId xmlns:a16="http://schemas.microsoft.com/office/drawing/2014/main" id="{51AB93AB-F72A-9E8D-E26E-15F088C0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9" y="3824957"/>
            <a:ext cx="4496577" cy="2667918"/>
          </a:xfrm>
          <a:prstGeom prst="rect">
            <a:avLst/>
          </a:prstGeom>
        </p:spPr>
      </p:pic>
      <p:pic>
        <p:nvPicPr>
          <p:cNvPr id="2050" name="Picture 2" descr="60+ Login screen design and inspiration ...">
            <a:extLst>
              <a:ext uri="{FF2B5EF4-FFF2-40B4-BE49-F238E27FC236}">
                <a16:creationId xmlns:a16="http://schemas.microsoft.com/office/drawing/2014/main" id="{D240758E-32BA-0BCE-0B05-2FF5877A5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61" y="1690689"/>
            <a:ext cx="4444295" cy="2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EFE727-C5A1-BAD2-574E-D2BF81A3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96" y="3861765"/>
            <a:ext cx="3203091" cy="263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1157-C3F4-4E11-AF29-1A839970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58F1-6551-29F8-72B4-7A909FEE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time &lt; 2: #minutes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hasQuestion</a:t>
            </a:r>
            <a:r>
              <a:rPr lang="en-US" dirty="0"/>
              <a:t>() == True: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askQuestion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time += 0.5 #minutes</a:t>
            </a:r>
          </a:p>
        </p:txBody>
      </p:sp>
    </p:spTree>
    <p:extLst>
      <p:ext uri="{BB962C8B-B14F-4D97-AF65-F5344CB8AC3E}">
        <p14:creationId xmlns:p14="http://schemas.microsoft.com/office/powerpoint/2010/main" val="123971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Journeysmith: The Future of Worldbuilding</vt:lpstr>
      <vt:lpstr>Vision</vt:lpstr>
      <vt:lpstr>Demonstration</vt:lpstr>
      <vt:lpstr>Database Format</vt:lpstr>
      <vt:lpstr>Features in Progress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nathanschultz2004@gmail.com</dc:creator>
  <cp:lastModifiedBy>nathanschultz2004@gmail.com</cp:lastModifiedBy>
  <cp:revision>1</cp:revision>
  <dcterms:created xsi:type="dcterms:W3CDTF">2024-11-13T19:09:58Z</dcterms:created>
  <dcterms:modified xsi:type="dcterms:W3CDTF">2024-11-15T18:16:22Z</dcterms:modified>
</cp:coreProperties>
</file>