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44a2d49cc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44a2d49cc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44f1bda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144f1bda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44a2d49cc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144a2d49c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44f1bda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144f1bda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144f1bda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144f1bda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1798d1ed3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1798d1ed3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Event Sphere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69462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hefunteam: Daniel Chae, Sungmin Choi, Brian Huynh, Youngha Kweon, HaDong Park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Vision Statement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750300" y="1865875"/>
            <a:ext cx="75840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app connects university students with campus events, making it easier to engage with their community. By centralizing event details, we offer a convenient, user-friendly alternative to scattered announcements.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</a:rPr>
              <a:t>Features &amp; Goals:</a:t>
            </a:r>
            <a:endParaRPr b="1" sz="1100">
              <a:solidFill>
                <a:srgbClr val="000000"/>
              </a:solidFill>
            </a:endParaRPr>
          </a:p>
          <a:p>
            <a:pPr indent="-293211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</a:rPr>
              <a:t>Event Discovery</a:t>
            </a:r>
            <a:r>
              <a:rPr lang="en-GB" sz="1100">
                <a:solidFill>
                  <a:srgbClr val="000000"/>
                </a:solidFill>
              </a:rPr>
              <a:t>: See all events across campus, from student organizations, clubs, and sports to individual gatherings.</a:t>
            </a:r>
            <a:endParaRPr sz="1100">
              <a:solidFill>
                <a:srgbClr val="000000"/>
              </a:solidFill>
            </a:endParaRPr>
          </a:p>
          <a:p>
            <a:pPr indent="-2932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</a:rPr>
              <a:t>Customization</a:t>
            </a:r>
            <a:r>
              <a:rPr lang="en-GB" sz="1100">
                <a:solidFill>
                  <a:srgbClr val="000000"/>
                </a:solidFill>
              </a:rPr>
              <a:t>: Filter by event categories, such as clubs or sports, to find what interests you.</a:t>
            </a:r>
            <a:endParaRPr sz="1100">
              <a:solidFill>
                <a:srgbClr val="000000"/>
              </a:solidFill>
            </a:endParaRPr>
          </a:p>
          <a:p>
            <a:pPr indent="-2932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</a:rPr>
              <a:t>Community Building</a:t>
            </a:r>
            <a:r>
              <a:rPr lang="en-GB" sz="1100">
                <a:solidFill>
                  <a:srgbClr val="000000"/>
                </a:solidFill>
              </a:rPr>
              <a:t>: Join or create sub-communities, allowing targeted announcements and group planning.</a:t>
            </a:r>
            <a:endParaRPr sz="1100">
              <a:solidFill>
                <a:srgbClr val="000000"/>
              </a:solidFill>
            </a:endParaRPr>
          </a:p>
          <a:p>
            <a:pPr indent="-2932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</a:rPr>
              <a:t>Convenience</a:t>
            </a:r>
            <a:r>
              <a:rPr lang="en-GB" sz="1100">
                <a:solidFill>
                  <a:srgbClr val="000000"/>
                </a:solidFill>
              </a:rPr>
              <a:t>: Access event locations, announcements, and updates all in one app for a streamlined campus experience.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Our goal is to become the primary event hub for students, supporting involvement and enhancing campus life.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 b="-9745" l="0" r="438" t="0"/>
          <a:stretch/>
        </p:blipFill>
        <p:spPr>
          <a:xfrm>
            <a:off x="8086100" y="4148325"/>
            <a:ext cx="1057900" cy="10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Go over Create event, click on the event, search functionality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Show that the events update based on added events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Data stored on data Service</a:t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6099" y="4148324"/>
            <a:ext cx="1166150" cy="10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DOM Model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6099" y="4148324"/>
            <a:ext cx="1166150" cy="109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800" y="1317400"/>
            <a:ext cx="4168400" cy="38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Model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7849" y="4046824"/>
            <a:ext cx="1166150" cy="109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 rotWithShape="1">
          <a:blip r:embed="rId4">
            <a:alphaModFix/>
          </a:blip>
          <a:srcRect b="15870" l="2970" r="27133" t="1341"/>
          <a:stretch/>
        </p:blipFill>
        <p:spPr>
          <a:xfrm rot="-5400000">
            <a:off x="3470900" y="816973"/>
            <a:ext cx="2696298" cy="425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Status Report:</a:t>
            </a:r>
            <a:br>
              <a:rPr lang="en-GB"/>
            </a:br>
            <a:r>
              <a:rPr lang="en-GB"/>
              <a:t>Whats next?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7261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4150">
                <a:solidFill>
                  <a:srgbClr val="000000"/>
                </a:solidFill>
              </a:rPr>
              <a:t>User Accounts</a:t>
            </a:r>
            <a:br>
              <a:rPr b="1" lang="en-GB" sz="4150">
                <a:solidFill>
                  <a:srgbClr val="000000"/>
                </a:solidFill>
              </a:rPr>
            </a:br>
            <a:r>
              <a:rPr b="1" lang="en-GB" sz="4150">
                <a:solidFill>
                  <a:srgbClr val="000000"/>
                </a:solidFill>
              </a:rPr>
              <a:t>	</a:t>
            </a:r>
            <a:r>
              <a:rPr lang="en-GB" sz="4150">
                <a:solidFill>
                  <a:srgbClr val="000000"/>
                </a:solidFill>
              </a:rPr>
              <a:t>Create profiles and personalize the event experience.</a:t>
            </a:r>
            <a:endParaRPr sz="41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4150">
                <a:solidFill>
                  <a:srgbClr val="000000"/>
                </a:solidFill>
              </a:rPr>
              <a:t>Community Features</a:t>
            </a:r>
            <a:endParaRPr b="1" sz="4150">
              <a:solidFill>
                <a:srgbClr val="000000"/>
              </a:solidFill>
            </a:endParaRPr>
          </a:p>
          <a:p>
            <a:pPr indent="-29448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4150">
                <a:solidFill>
                  <a:srgbClr val="000000"/>
                </a:solidFill>
              </a:rPr>
              <a:t>Community-Specific Events</a:t>
            </a:r>
            <a:r>
              <a:rPr lang="en-GB" sz="4150">
                <a:solidFill>
                  <a:srgbClr val="000000"/>
                </a:solidFill>
              </a:rPr>
              <a:t>: Add events that only members of a community can see.</a:t>
            </a:r>
            <a:endParaRPr sz="4150">
              <a:solidFill>
                <a:srgbClr val="000000"/>
              </a:solidFill>
            </a:endParaRPr>
          </a:p>
          <a:p>
            <a:pPr indent="-29448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4150">
                <a:solidFill>
                  <a:srgbClr val="000000"/>
                </a:solidFill>
              </a:rPr>
              <a:t>Roles</a:t>
            </a:r>
            <a:r>
              <a:rPr lang="en-GB" sz="4150">
                <a:solidFill>
                  <a:srgbClr val="000000"/>
                </a:solidFill>
              </a:rPr>
              <a:t>: Join communities as a </a:t>
            </a:r>
            <a:r>
              <a:rPr b="1" lang="en-GB" sz="4150">
                <a:solidFill>
                  <a:srgbClr val="000000"/>
                </a:solidFill>
              </a:rPr>
              <a:t>Member</a:t>
            </a:r>
            <a:r>
              <a:rPr lang="en-GB" sz="4150">
                <a:solidFill>
                  <a:srgbClr val="000000"/>
                </a:solidFill>
              </a:rPr>
              <a:t> or </a:t>
            </a:r>
            <a:r>
              <a:rPr b="1" lang="en-GB" sz="4150">
                <a:solidFill>
                  <a:srgbClr val="000000"/>
                </a:solidFill>
              </a:rPr>
              <a:t>Leader</a:t>
            </a:r>
            <a:r>
              <a:rPr lang="en-GB" sz="4150">
                <a:solidFill>
                  <a:srgbClr val="000000"/>
                </a:solidFill>
              </a:rPr>
              <a:t>.</a:t>
            </a:r>
            <a:endParaRPr sz="41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4150">
                <a:solidFill>
                  <a:srgbClr val="000000"/>
                </a:solidFill>
              </a:rPr>
              <a:t>Event Ownership</a:t>
            </a:r>
            <a:endParaRPr b="1" sz="4150">
              <a:solidFill>
                <a:srgbClr val="000000"/>
              </a:solidFill>
            </a:endParaRPr>
          </a:p>
          <a:p>
            <a:pPr indent="-29448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4150">
                <a:solidFill>
                  <a:srgbClr val="000000"/>
                </a:solidFill>
              </a:rPr>
              <a:t>Event Creator Role</a:t>
            </a:r>
            <a:r>
              <a:rPr lang="en-GB" sz="4150">
                <a:solidFill>
                  <a:srgbClr val="000000"/>
                </a:solidFill>
              </a:rPr>
              <a:t>: Distinguish creators from standard users; only creators can edit or delete their events.</a:t>
            </a:r>
            <a:endParaRPr sz="41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4150">
                <a:solidFill>
                  <a:srgbClr val="000000"/>
                </a:solidFill>
              </a:rPr>
              <a:t>Enhanced User Functions</a:t>
            </a:r>
            <a:endParaRPr b="1" sz="4150">
              <a:solidFill>
                <a:srgbClr val="000000"/>
              </a:solidFill>
            </a:endParaRPr>
          </a:p>
          <a:p>
            <a:pPr indent="-29448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4150">
                <a:solidFill>
                  <a:srgbClr val="000000"/>
                </a:solidFill>
              </a:rPr>
              <a:t>RSVP &amp; Sign-Ups</a:t>
            </a:r>
            <a:r>
              <a:rPr lang="en-GB" sz="4150">
                <a:solidFill>
                  <a:srgbClr val="000000"/>
                </a:solidFill>
              </a:rPr>
              <a:t>: View RSVP counts and sign-ups for events.</a:t>
            </a:r>
            <a:endParaRPr sz="4150">
              <a:solidFill>
                <a:srgbClr val="000000"/>
              </a:solidFill>
            </a:endParaRPr>
          </a:p>
          <a:p>
            <a:pPr indent="-29448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4150">
                <a:solidFill>
                  <a:srgbClr val="000000"/>
                </a:solidFill>
              </a:rPr>
              <a:t>Detailed Event Info</a:t>
            </a:r>
            <a:r>
              <a:rPr lang="en-GB" sz="4150">
                <a:solidFill>
                  <a:srgbClr val="000000"/>
                </a:solidFill>
              </a:rPr>
              <a:t>: Access more visible event details and smaller interactive features.</a:t>
            </a:r>
            <a:endParaRPr sz="415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47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6099" y="4148324"/>
            <a:ext cx="1166150" cy="10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Questions?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