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4" r:id="rId13"/>
    <p:sldId id="267" r:id="rId14"/>
    <p:sldId id="268" r:id="rId15"/>
    <p:sldId id="269" r:id="rId16"/>
    <p:sldId id="270" r:id="rId17"/>
    <p:sldId id="271" r:id="rId18"/>
    <p:sldId id="272" r:id="rId19"/>
    <p:sldId id="278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CB2E8-CFE3-4512-BE32-EE07C1003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77A170-C2BD-461B-B058-4F769732F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22188-E2E2-4511-8F2D-4352C9BD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2C8B-1052-4A5B-8698-D2BA756C3157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CB0C1-9AAF-4748-82D3-1D7D1A35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DB212-C978-42C9-92BC-CA135C45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0B52-7639-41DA-904E-306032C57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5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C52E6-1227-4D51-B837-8DF6D8FD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96AF70-1DC5-43D7-ADE0-435F66E5C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105E9-83A1-4C16-81F7-F9128876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2C8B-1052-4A5B-8698-D2BA756C3157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A21D8-DA5F-4FFF-AAB8-6B8B4C6A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6CD39-2695-4937-BAB8-F100E057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0B52-7639-41DA-904E-306032C57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5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1F59E7-0A37-49E6-8638-F0E021B17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B9ED52-2F4E-4278-A306-DC6814F50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8B470-366B-4A5D-9EEF-B7C79EA7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2C8B-1052-4A5B-8698-D2BA756C3157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71834-19D0-4779-8457-B6AA3DF1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568B5-9CBA-42E9-B4A6-3F754366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0B52-7639-41DA-904E-306032C57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1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24BBD-2E00-4C2B-B9E4-2CBC6617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045B1-68A5-4B04-A7FC-65123FE9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39E37-AB57-4DED-B0F2-0B294C17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2C8B-1052-4A5B-8698-D2BA756C3157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FE176-E3CA-4A7E-9CE2-6EDBAEDA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9FF0E-61E7-413C-BA76-B6A20CB8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0B52-7639-41DA-904E-306032C57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65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FBEBE-E48F-41E8-B53F-4127160B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AF853-6471-47B2-8068-4C6131E2F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AD738-3565-41CF-BD0D-042088A2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2C8B-1052-4A5B-8698-D2BA756C3157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0A625-2517-4176-8C23-DD298DDF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3BE74-080C-4EC6-89BA-297672E6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0B52-7639-41DA-904E-306032C57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09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8AFE5-65D0-44AA-9B9B-1C7BA5C7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F1C61-FA4D-4208-ACA3-B50F98F87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A8ADB0-32AF-4E66-9FF8-18E56ED94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665D51-9A88-4814-8D73-05144C38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2C8B-1052-4A5B-8698-D2BA756C3157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4C5BB-0A96-4EF4-9423-F7B0DE79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436AC-C6A8-44D0-8C7A-D71D1AC1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0B52-7639-41DA-904E-306032C57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5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10688-43C2-4502-AE13-E64790A5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D045B-ED35-4CEC-A7C3-FA6AB9AC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80CAE-D4E8-4E2F-8AC2-797785729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140AD3-8896-4905-A2FD-83DACF66D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84038E-8897-4897-82F9-D0E3A0165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AE990B-5BCC-4C1C-9775-654B1D4C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2C8B-1052-4A5B-8698-D2BA756C3157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E4B75E-B7F0-481E-8DCC-269DC95D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E53748-916A-4709-BE52-E0274BBC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0B52-7639-41DA-904E-306032C57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61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D2B05-B15A-42F6-A86F-589AFF20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600B65-F77C-4903-A31B-7C35F753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2C8B-1052-4A5B-8698-D2BA756C3157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5EA3CB-6FEB-4714-A1A1-A5E4F651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6CA72E-31C3-4A70-B6F3-8A5BC01D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0B52-7639-41DA-904E-306032C57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8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03989E-85DB-46D8-8B03-CD594E3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2C8B-1052-4A5B-8698-D2BA756C3157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E99794-834C-4374-AD48-8EB45726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9BD6CF-CD46-4DE1-97A7-5AC7F5F0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0B52-7639-41DA-904E-306032C57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7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10A9D-9D61-4AD3-B83B-84929987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71B68-9DBC-472B-A477-F8CBFBC5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FE0F6-44DD-4A91-A49E-E66358420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C0403-572F-494E-9FF6-9728A2F1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2C8B-1052-4A5B-8698-D2BA756C3157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D0736-2144-4AAA-977B-54B4274D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6F287C-56E3-45B3-829D-75A4CD2B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0B52-7639-41DA-904E-306032C57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8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CA5F0-6D7D-4D07-B252-570AABAC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875994-DAEF-45FB-8F3D-C906590F1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A7DB7-886C-4A13-A436-804065F34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326CE-9A1F-4F1A-8190-E9F8B6CA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2C8B-1052-4A5B-8698-D2BA756C3157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852D48-F99F-420C-BD7A-8FFA194C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D0433-AA3F-4B80-A2B0-92FC7B04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0B52-7639-41DA-904E-306032C57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8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B07DE1-10D8-4AC7-9921-7BF7F5E3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BB2DCB-7FCF-483E-8F0D-2E01D933C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7966D-C66A-4D79-9426-CC56530EA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62C8B-1052-4A5B-8698-D2BA756C3157}" type="datetimeFigureOut">
              <a:rPr lang="zh-CN" altLang="en-US" smtClean="0"/>
              <a:t>2021/12/4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1D70F-CAF7-4932-9957-13283F32E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C3FC7-C5AE-4BF8-8074-AFE89C76B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D0B52-7639-41DA-904E-306032C57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2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DD166-9FA2-4E95-9F79-02839E2B4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Building Data base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C43F3A-68B9-4322-A92E-E0B7947DA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12F65-547F-47E5-8CCA-16CCE53E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8448"/>
            <a:ext cx="10515600" cy="1325563"/>
          </a:xfrm>
        </p:spPr>
        <p:txBody>
          <a:bodyPr/>
          <a:lstStyle/>
          <a:p>
            <a:r>
              <a:rPr lang="en-US" altLang="zh-CN" dirty="0"/>
              <a:t>Importing and using hits charts from genius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5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C1E6C-6BFC-4487-AD15-01504B6E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Get json file from genius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F1157D-E7DE-4673-8FA5-6F4314E1F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190" y="1825625"/>
            <a:ext cx="10383619" cy="4351338"/>
          </a:xfrm>
        </p:spPr>
      </p:pic>
    </p:spTree>
    <p:extLst>
      <p:ext uri="{BB962C8B-B14F-4D97-AF65-F5344CB8AC3E}">
        <p14:creationId xmlns:p14="http://schemas.microsoft.com/office/powerpoint/2010/main" val="111827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E9C7F-1FE4-486B-AD28-D3E3AAD2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FEFC64-07EB-463E-9673-15632FD8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B57A5F27-1962-4581-B046-A223F235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72" y="228299"/>
            <a:ext cx="10854855" cy="64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7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66052-A6AA-4E62-8919-147B90F0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Create node, hits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1C1DBA-044D-49E6-A94E-D65766E49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9719"/>
            <a:ext cx="10515600" cy="3549382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9E82F4-9F2A-4154-A8C4-7993DF0A9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085" y="2874504"/>
            <a:ext cx="6118340" cy="322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D67C3-1830-4BFB-8031-D3BA77F1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Create relation with hits and song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C5A426-4E31-4285-9871-3AB6A936E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9214"/>
            <a:ext cx="10515600" cy="378416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D922D1-688F-4123-A937-A71F9C39E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982" y="3246641"/>
            <a:ext cx="3349108" cy="32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4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4EC7C-781F-4353-B348-16BEAA25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420C3B-B563-4DDF-A50A-98E6587AB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99" y="1825625"/>
            <a:ext cx="9670401" cy="4351338"/>
          </a:xfrm>
        </p:spPr>
      </p:pic>
    </p:spTree>
    <p:extLst>
      <p:ext uri="{BB962C8B-B14F-4D97-AF65-F5344CB8AC3E}">
        <p14:creationId xmlns:p14="http://schemas.microsoft.com/office/powerpoint/2010/main" val="125943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6FD78-7B69-448C-A339-542DB30F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695" y="2399170"/>
            <a:ext cx="10515600" cy="1325563"/>
          </a:xfrm>
        </p:spPr>
        <p:txBody>
          <a:bodyPr/>
          <a:lstStyle/>
          <a:p>
            <a:r>
              <a:rPr lang="en-US" altLang="zh-CN" dirty="0"/>
              <a:t>Example queries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521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181B3-7436-41D8-988A-4ACA21CE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song which lyrics contain certain word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A9F997-A19B-49E1-8F0E-3E40D303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12657" cy="500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1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13BD9-89A1-47D7-85A4-CF1D3171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7" y="2482682"/>
            <a:ext cx="10515600" cy="1325563"/>
          </a:xfrm>
        </p:spPr>
        <p:txBody>
          <a:bodyPr/>
          <a:lstStyle/>
          <a:p>
            <a:r>
              <a:rPr lang="en-US" altLang="zh-CN" dirty="0"/>
              <a:t>Word frequency for artist, Anderson .</a:t>
            </a:r>
            <a:r>
              <a:rPr lang="en-US" altLang="zh-CN" dirty="0" err="1"/>
              <a:t>Paak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72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43327-7086-4A38-BA83-04919809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Create a </a:t>
            </a:r>
            <a:r>
              <a:rPr lang="en-US" altLang="zh-CN" dirty="0" err="1"/>
              <a:t>lyricslist</a:t>
            </a:r>
            <a:r>
              <a:rPr lang="en-US" altLang="zh-CN" dirty="0"/>
              <a:t> node with a array attribute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0FE6744-AD60-42E3-8653-69EDB90B5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07" y="1718762"/>
            <a:ext cx="9286313" cy="4351338"/>
          </a:xfrm>
        </p:spPr>
      </p:pic>
    </p:spTree>
    <p:extLst>
      <p:ext uri="{BB962C8B-B14F-4D97-AF65-F5344CB8AC3E}">
        <p14:creationId xmlns:p14="http://schemas.microsoft.com/office/powerpoint/2010/main" val="52151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C4A89-6FD2-499F-B1E8-2F3D6F7E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Create artists nodes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37B8-52B6-41BA-A5AB-EEA81692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zh-CN" dirty="0"/>
              <a:t>Example:</a:t>
            </a:r>
          </a:p>
          <a:p>
            <a:pPr marL="0" indent="0">
              <a:buNone/>
            </a:pPr>
            <a:r>
              <a:rPr lang="en-CA" altLang="zh-CN" dirty="0"/>
              <a:t>CALL </a:t>
            </a:r>
            <a:r>
              <a:rPr lang="en-CA" altLang="zh-CN" dirty="0" err="1"/>
              <a:t>apoc.load.json</a:t>
            </a:r>
            <a:r>
              <a:rPr lang="en-CA" altLang="zh-CN" dirty="0"/>
              <a:t>("</a:t>
            </a:r>
            <a:r>
              <a:rPr lang="en-CA" altLang="zh-CN" dirty="0" err="1"/>
              <a:t>bird.json</a:t>
            </a:r>
            <a:r>
              <a:rPr lang="en-CA" altLang="zh-CN" dirty="0"/>
              <a:t>") YIELD value create(</a:t>
            </a:r>
            <a:r>
              <a:rPr lang="en-CA" altLang="zh-CN" dirty="0" err="1"/>
              <a:t>t:Artist</a:t>
            </a:r>
            <a:r>
              <a:rPr lang="en-CA" altLang="zh-CN" dirty="0"/>
              <a:t>{</a:t>
            </a:r>
            <a:r>
              <a:rPr lang="en-CA" altLang="zh-CN" dirty="0" err="1"/>
              <a:t>name:value.Artist</a:t>
            </a:r>
            <a:r>
              <a:rPr lang="en-CA" altLang="zh-CN" dirty="0"/>
              <a:t>})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4CF29B-DE87-4AE5-9940-4E63110C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64" y="3214557"/>
            <a:ext cx="9816445" cy="36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5C2EC-8FAE-4415-9AD1-AB0D9799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Store all the words from every songs in the array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B23B9E2-2963-46ED-8354-E403F8F9B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59" y="1825625"/>
            <a:ext cx="10085882" cy="435133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64F3629-0DEC-43BD-8084-0F3FC7F3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6" y="2931736"/>
            <a:ext cx="5226833" cy="35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2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097DD-426D-4FA8-B9BE-9600E07F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How many times does Anderson .</a:t>
            </a:r>
            <a:r>
              <a:rPr lang="en-US" altLang="zh-CN" dirty="0" err="1"/>
              <a:t>Paak</a:t>
            </a:r>
            <a:r>
              <a:rPr lang="en-US" altLang="zh-CN" dirty="0"/>
              <a:t> used the word, “funk”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DB09EA-F97E-4F06-86D4-9E9E092DA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6349"/>
            <a:ext cx="10515600" cy="3580712"/>
          </a:xfrm>
        </p:spPr>
      </p:pic>
    </p:spTree>
    <p:extLst>
      <p:ext uri="{BB962C8B-B14F-4D97-AF65-F5344CB8AC3E}">
        <p14:creationId xmlns:p14="http://schemas.microsoft.com/office/powerpoint/2010/main" val="3579052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61C0A-03F8-49A4-87D3-4662BFEB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7" y="2103437"/>
            <a:ext cx="10515600" cy="1325563"/>
          </a:xfrm>
        </p:spPr>
        <p:txBody>
          <a:bodyPr/>
          <a:lstStyle/>
          <a:p>
            <a:r>
              <a:rPr lang="en-US" altLang="zh-CN" dirty="0"/>
              <a:t>How many verse or chorus does a song have?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827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E8450-1028-483A-A54E-A13A408B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Create a </a:t>
            </a:r>
            <a:r>
              <a:rPr lang="en-US" altLang="zh-CN" dirty="0" err="1"/>
              <a:t>lyricslist</a:t>
            </a:r>
            <a:r>
              <a:rPr lang="en-US" altLang="zh-CN" dirty="0"/>
              <a:t> node for each song with every words in a array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E5A6E5-C339-4CB9-BCBC-12C305054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54" y="1825625"/>
            <a:ext cx="9153691" cy="4351338"/>
          </a:xfrm>
        </p:spPr>
      </p:pic>
    </p:spTree>
    <p:extLst>
      <p:ext uri="{BB962C8B-B14F-4D97-AF65-F5344CB8AC3E}">
        <p14:creationId xmlns:p14="http://schemas.microsoft.com/office/powerpoint/2010/main" val="1790565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85E7D-D51E-4B70-842C-32FDEB78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Add verse and chorus counter to song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30F3B-BB21-4BE8-A208-72B4C755F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Example: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match(</a:t>
            </a:r>
            <a:r>
              <a:rPr lang="en-US" altLang="zh-CN" dirty="0" err="1"/>
              <a:t>s:Song</a:t>
            </a:r>
            <a:r>
              <a:rPr lang="en-US" altLang="zh-CN" dirty="0"/>
              <a:t>) set </a:t>
            </a:r>
            <a:r>
              <a:rPr lang="en-US" altLang="zh-CN" dirty="0" err="1"/>
              <a:t>s.chorus</a:t>
            </a:r>
            <a:r>
              <a:rPr lang="en-US" altLang="zh-CN" dirty="0"/>
              <a:t> = 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match(</a:t>
            </a:r>
            <a:r>
              <a:rPr lang="en-US" altLang="zh-CN" dirty="0" err="1"/>
              <a:t>s:Song</a:t>
            </a:r>
            <a:r>
              <a:rPr lang="en-US" altLang="zh-CN" dirty="0"/>
              <a:t>) set </a:t>
            </a:r>
            <a:r>
              <a:rPr lang="en-US" altLang="zh-CN" dirty="0" err="1"/>
              <a:t>s.verse</a:t>
            </a:r>
            <a:r>
              <a:rPr lang="en-US" altLang="zh-CN" dirty="0"/>
              <a:t> = 0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432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A59E4-3C80-4F4F-ADF9-BC8922B7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Count for chorus and verse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9AC65F-DA2B-4C2C-9F01-27259CF18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2089"/>
            <a:ext cx="10515600" cy="359841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2B6EF4-EA41-4D7B-8A40-51D3B1B4E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14" y="2937657"/>
            <a:ext cx="3627434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7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DFF13-4F5B-4564-9810-13C1AB3B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What are the song with 2 verses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1AF835-6435-49AD-81D7-328A223DF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70" y="1690688"/>
            <a:ext cx="9335480" cy="4351338"/>
          </a:xfrm>
        </p:spPr>
      </p:pic>
    </p:spTree>
    <p:extLst>
      <p:ext uri="{BB962C8B-B14F-4D97-AF65-F5344CB8AC3E}">
        <p14:creationId xmlns:p14="http://schemas.microsoft.com/office/powerpoint/2010/main" val="3927324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8B584-A39E-47B7-BBE8-8A71788A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What are the song with 3 chorus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A30A35-9080-41A0-A879-282B4B710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31" y="1750846"/>
            <a:ext cx="9296337" cy="4351338"/>
          </a:xfrm>
        </p:spPr>
      </p:pic>
    </p:spTree>
    <p:extLst>
      <p:ext uri="{BB962C8B-B14F-4D97-AF65-F5344CB8AC3E}">
        <p14:creationId xmlns:p14="http://schemas.microsoft.com/office/powerpoint/2010/main" val="3892521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33D0A-8CE6-4843-9B34-5AA8E43A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counting within a song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EAD8E0-7E58-4452-ABFF-FF2B5A7D4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0375"/>
            <a:ext cx="10515600" cy="3524741"/>
          </a:xfrm>
        </p:spPr>
      </p:pic>
    </p:spTree>
    <p:extLst>
      <p:ext uri="{BB962C8B-B14F-4D97-AF65-F5344CB8AC3E}">
        <p14:creationId xmlns:p14="http://schemas.microsoft.com/office/powerpoint/2010/main" val="122896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6C10D-46C9-45BD-9E7C-8BB4A2CD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overview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8EEBCC-DD5E-4188-B577-EA4C93978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22" y="1787917"/>
            <a:ext cx="8412284" cy="4351338"/>
          </a:xfrm>
        </p:spPr>
      </p:pic>
    </p:spTree>
    <p:extLst>
      <p:ext uri="{BB962C8B-B14F-4D97-AF65-F5344CB8AC3E}">
        <p14:creationId xmlns:p14="http://schemas.microsoft.com/office/powerpoint/2010/main" val="402609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BF063-B62B-40CB-9CE1-E9FC1C23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Create songs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40DF0E-D9ED-4531-8853-17E490DB0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79" y="1771529"/>
            <a:ext cx="10515600" cy="3856214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709E7DA-9698-48E6-A2C2-DF25AD84E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86" y="3277668"/>
            <a:ext cx="8496693" cy="33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4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68B8C-E74B-468D-806C-F2CD4D98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Create album and relation with artist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5E3B83-1834-43F6-A43E-2CB016642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505"/>
            <a:ext cx="10515600" cy="368157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0BB0BF-A81E-453D-9209-9F49B8EBC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9" t="30194" r="38174" b="11870"/>
          <a:stretch/>
        </p:blipFill>
        <p:spPr>
          <a:xfrm>
            <a:off x="8390022" y="2866358"/>
            <a:ext cx="2454442" cy="29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9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DEC3E-EB32-48E1-9E61-7E05E246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Create relation with song and album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112FF2-FB03-4972-8EEC-5848828B8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0348"/>
            <a:ext cx="10515600" cy="3609388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738FC80-696F-413D-86C0-4D8752CCE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114" y="3100250"/>
            <a:ext cx="3575753" cy="31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6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84969-791F-4F1B-BB4F-11B6F436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Create relation with album and artist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5940F-01DA-4FE4-B9A7-FED62EB9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Example:</a:t>
            </a:r>
          </a:p>
          <a:p>
            <a:pPr marL="0" indent="0">
              <a:buNone/>
            </a:pPr>
            <a:r>
              <a:rPr lang="en-US" altLang="zh-CN" dirty="0"/>
              <a:t>match(</a:t>
            </a:r>
            <a:r>
              <a:rPr lang="en-US" altLang="zh-CN" dirty="0" err="1"/>
              <a:t>t:Album</a:t>
            </a:r>
            <a:r>
              <a:rPr lang="en-US" altLang="zh-CN" dirty="0"/>
              <a:t>{</a:t>
            </a:r>
            <a:r>
              <a:rPr lang="en-US" altLang="zh-CN" dirty="0" err="1"/>
              <a:t>name:"Malibu</a:t>
            </a:r>
            <a:r>
              <a:rPr lang="en-US" altLang="zh-CN" dirty="0"/>
              <a:t>"}) match(</a:t>
            </a:r>
            <a:r>
              <a:rPr lang="en-US" altLang="zh-CN" dirty="0" err="1"/>
              <a:t>s:Song</a:t>
            </a:r>
            <a:r>
              <a:rPr lang="en-US" altLang="zh-CN" dirty="0"/>
              <a:t>) where </a:t>
            </a:r>
            <a:r>
              <a:rPr lang="en-US" altLang="zh-CN" dirty="0" err="1"/>
              <a:t>s.album</a:t>
            </a:r>
            <a:r>
              <a:rPr lang="en-US" altLang="zh-CN" dirty="0"/>
              <a:t> = "Malibu" create  (t)-[ r:has]-&gt;(s)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19A1E9-1746-40EF-A934-7FB91966D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178" y="3019169"/>
            <a:ext cx="3910257" cy="35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8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C3264-FFD7-424D-A997-52413AF5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Overview: after importing </a:t>
            </a:r>
            <a:r>
              <a:rPr lang="en-US" altLang="zh-CN" dirty="0" err="1"/>
              <a:t>josn</a:t>
            </a:r>
            <a:r>
              <a:rPr lang="en-US" altLang="zh-CN" dirty="0"/>
              <a:t> file of songs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5717F1-4945-4C86-BE3B-D3210AEEA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4" y="1825625"/>
            <a:ext cx="9194791" cy="4351338"/>
          </a:xfrm>
        </p:spPr>
      </p:pic>
    </p:spTree>
    <p:extLst>
      <p:ext uri="{BB962C8B-B14F-4D97-AF65-F5344CB8AC3E}">
        <p14:creationId xmlns:p14="http://schemas.microsoft.com/office/powerpoint/2010/main" val="322848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56956-0BD5-49A1-BB9C-16C684DD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841"/>
            <a:ext cx="10515600" cy="1325563"/>
          </a:xfrm>
        </p:spPr>
        <p:txBody>
          <a:bodyPr/>
          <a:lstStyle/>
          <a:p>
            <a:r>
              <a:rPr lang="en-US" altLang="zh-CN" dirty="0"/>
              <a:t>ADD featured artist and relation to song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A28DC87D-FE1A-45A1-8663-1819EB304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3404"/>
            <a:ext cx="10515600" cy="3585863"/>
          </a:xfrm>
        </p:spPr>
      </p:pic>
    </p:spTree>
    <p:extLst>
      <p:ext uri="{BB962C8B-B14F-4D97-AF65-F5344CB8AC3E}">
        <p14:creationId xmlns:p14="http://schemas.microsoft.com/office/powerpoint/2010/main" val="64467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729A7-1A02-41ED-9F28-1ACECE87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513F51A-D74D-4425-8229-52C47B49F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15" y="1368532"/>
            <a:ext cx="8072605" cy="4994336"/>
          </a:xfrm>
        </p:spPr>
      </p:pic>
    </p:spTree>
    <p:extLst>
      <p:ext uri="{BB962C8B-B14F-4D97-AF65-F5344CB8AC3E}">
        <p14:creationId xmlns:p14="http://schemas.microsoft.com/office/powerpoint/2010/main" val="42407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291</Words>
  <Application>Microsoft Office PowerPoint</Application>
  <PresentationFormat>宽屏</PresentationFormat>
  <Paragraphs>37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Building Data base</vt:lpstr>
      <vt:lpstr>1. Create artists nodes</vt:lpstr>
      <vt:lpstr>2. Create songs</vt:lpstr>
      <vt:lpstr>3. Create album and relation with artist</vt:lpstr>
      <vt:lpstr>4. Create relation with song and album</vt:lpstr>
      <vt:lpstr>5. Create relation with album and artist</vt:lpstr>
      <vt:lpstr>Overview: after importing josn file of songs</vt:lpstr>
      <vt:lpstr>ADD featured artist and relation to song</vt:lpstr>
      <vt:lpstr>Overview</vt:lpstr>
      <vt:lpstr>Importing and using hits charts from genius</vt:lpstr>
      <vt:lpstr>1. Get json file from genius</vt:lpstr>
      <vt:lpstr>PowerPoint 演示文稿</vt:lpstr>
      <vt:lpstr>2. Create node, hits</vt:lpstr>
      <vt:lpstr>3. Create relation with hits and song</vt:lpstr>
      <vt:lpstr>Overview</vt:lpstr>
      <vt:lpstr>Example queries</vt:lpstr>
      <vt:lpstr>Search song which lyrics contain certain word</vt:lpstr>
      <vt:lpstr>Word frequency for artist, Anderson .Paak</vt:lpstr>
      <vt:lpstr>1. Create a lyricslist node with a array attribute</vt:lpstr>
      <vt:lpstr>2. Store all the words from every songs in the array</vt:lpstr>
      <vt:lpstr>3. How many times does Anderson .Paak used the word, “funk” </vt:lpstr>
      <vt:lpstr>How many verse or chorus does a song have?</vt:lpstr>
      <vt:lpstr>1. Create a lyricslist node for each song with every words in a array</vt:lpstr>
      <vt:lpstr>2. Add verse and chorus counter to song</vt:lpstr>
      <vt:lpstr>3. Count for chorus and verse</vt:lpstr>
      <vt:lpstr>4. What are the song with 2 verses</vt:lpstr>
      <vt:lpstr>5. What are the song with 3 chorus</vt:lpstr>
      <vt:lpstr>Word counting within a song</vt:lpstr>
      <vt:lpstr>Final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Data base</dc:title>
  <dc:creator>qiaoyu xu</dc:creator>
  <cp:lastModifiedBy>qiaoyu xu</cp:lastModifiedBy>
  <cp:revision>9</cp:revision>
  <dcterms:created xsi:type="dcterms:W3CDTF">2021-12-01T00:00:25Z</dcterms:created>
  <dcterms:modified xsi:type="dcterms:W3CDTF">2021-12-04T12:30:16Z</dcterms:modified>
</cp:coreProperties>
</file>