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A37B-C7A2-4EFB-A15B-0F65F4992E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894E-F6B5-4069-98BB-2EE2360C4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A37B-C7A2-4EFB-A15B-0F65F4992E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894E-F6B5-4069-98BB-2EE2360C4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A37B-C7A2-4EFB-A15B-0F65F4992E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894E-F6B5-4069-98BB-2EE2360C4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A37B-C7A2-4EFB-A15B-0F65F4992E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894E-F6B5-4069-98BB-2EE2360C4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A37B-C7A2-4EFB-A15B-0F65F4992E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894E-F6B5-4069-98BB-2EE2360C4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A37B-C7A2-4EFB-A15B-0F65F4992E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894E-F6B5-4069-98BB-2EE2360C4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A37B-C7A2-4EFB-A15B-0F65F4992EB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894E-F6B5-4069-98BB-2EE2360C4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A37B-C7A2-4EFB-A15B-0F65F4992EB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894E-F6B5-4069-98BB-2EE2360C4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A37B-C7A2-4EFB-A15B-0F65F4992EB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894E-F6B5-4069-98BB-2EE2360C4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A37B-C7A2-4EFB-A15B-0F65F4992E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894E-F6B5-4069-98BB-2EE2360C4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CA37B-C7A2-4EFB-A15B-0F65F4992EB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D894E-F6B5-4069-98BB-2EE2360C43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CA37B-C7A2-4EFB-A15B-0F65F4992EB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D894E-F6B5-4069-98BB-2EE2360C4375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UBER FARES DATASET 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USING POWER BI</a:t>
            </a: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7500" lnSpcReduction="20000"/>
          </a:bodyPr>
          <a:lstStyle/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INSY 8413 – Introduction to Big Data Analytics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Lecture: Prof. Eric Maniraguha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Std Name &amp; ID: Kayonga Calvin  27753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25th July 2025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Time-based Trends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Fare vs. Distance</a:t>
            </a:r>
            <a:endParaRPr lang="en-US" dirty="0"/>
          </a:p>
          <a:p>
            <a:r>
              <a:rPr lang="en-US" dirty="0"/>
              <a:t>Fare vs. hour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" t="14632" r="40739" b="31070"/>
          <a:stretch>
            <a:fillRect/>
          </a:stretch>
        </p:blipFill>
        <p:spPr>
          <a:xfrm>
            <a:off x="838200" y="2697744"/>
            <a:ext cx="5847010" cy="34792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5" t="14067" r="40951" b="27501"/>
          <a:stretch>
            <a:fillRect/>
          </a:stretch>
        </p:blipFill>
        <p:spPr>
          <a:xfrm>
            <a:off x="6825803" y="2772568"/>
            <a:ext cx="5186278" cy="332956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Time-based Trends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 Average fare by hour (line chart)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• Fare by month/weekday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9" t="15193" r="40739" b="28817"/>
          <a:stretch>
            <a:fillRect/>
          </a:stretch>
        </p:blipFill>
        <p:spPr>
          <a:xfrm>
            <a:off x="7162802" y="1967460"/>
            <a:ext cx="4053546" cy="17383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7" t="14631" r="40845" b="28628"/>
          <a:stretch>
            <a:fillRect/>
          </a:stretch>
        </p:blipFill>
        <p:spPr>
          <a:xfrm>
            <a:off x="838200" y="3847606"/>
            <a:ext cx="4790941" cy="22618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5" t="14442" r="40845" b="28628"/>
          <a:stretch>
            <a:fillRect/>
          </a:stretch>
        </p:blipFill>
        <p:spPr>
          <a:xfrm>
            <a:off x="6077678" y="3847606"/>
            <a:ext cx="5138670" cy="22618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Design &amp; Interactivity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 applied: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Clear layout: KPI on top, trends &amp; distribution center, filters bottom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Slicers: month, weekday, hour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Consistent formatting (Theme, colors, fonts)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6" t="14068" r="40845" b="26937"/>
          <a:stretch>
            <a:fillRect/>
          </a:stretch>
        </p:blipFill>
        <p:spPr>
          <a:xfrm>
            <a:off x="2099256" y="3406753"/>
            <a:ext cx="6903077" cy="27702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431636"/>
            <a:ext cx="906216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Peak Demand: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Rides peak during morning (7-9 AM) and evening (5-7 PM) commuting hours.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Weekday Focus: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Ride frequency is highest mid-week (Tuesday-Thursday),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dropping noticeably on Fridays and weekends.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Seasonal Decline: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Rides and total fare amounts significantly decline in later months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(e.g., November-December), with higher activity earlier in the year.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Average Fare: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average fare per trip distance is approximately $11.36.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Rides: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dataset contains 9,802 unique fare amounts/rides.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Power BI dashboard provides a clear view of fare distribution, time-based trends, and fare-distance relationships. These insights can support better decision-making for pricing strategies and operations. Further improvements can be achieved by integrating external factors like weather and event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44" y="315530"/>
            <a:ext cx="10786056" cy="1402053"/>
          </a:xfrm>
        </p:spPr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Recommendations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67744" y="1513914"/>
            <a:ext cx="11325921" cy="5028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Peak Supply: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Incentivize drivers during morning (7-9 AM) and evening (5-7 PM) peaks to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maximize availability, reduce wait times, and capture more rides.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Boost Off-Peak/Weekend Demand: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Offer targeted promotions for off-peak hours and weekends; explore partnerships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for specials. This stimulates demand during slower periods, improving driver utilization and ride volume.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Mitigate Seasonal Decline: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 specific year-end marketing campaigns or offerings (e.g., holiday travel,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shopping promotions, airport transfers) to proactively create demand and mitigate revenue drops in months 11-12.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Refine Pricing: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Analyze weekday/distance fare variations to identify optimal pricing. Consider dynamic models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adapting to real-time supply/demand to ensure competitive, optimal revenue.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Dashboard Clarity: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Clarify top-level metric definitions and aggregation methods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(e.g., "Count 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fare_amount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") for consistency and better interpretability, preventing misinterpretations.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 Customers: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If feasible, segment users (e.g., commuters, leisure, business) to analyze distinct ride patterns.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This informs tailored marketing and service development, enabling precise targeting.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Project Overview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analyze Uber fare data to uncover trends, patterns, and insights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Python (Jupyter), Power BI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Interactive dashboard (.pbix), report (this deck), cleaned CSV, GitHub repo, screenshots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   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828"/>
            <a:ext cx="10515600" cy="4986047"/>
          </a:xfrm>
        </p:spPr>
        <p:txBody>
          <a:bodyPr/>
          <a:lstStyle/>
          <a:p>
            <a:pPr marL="0" indent="0">
              <a:buNone/>
            </a:pP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Uber Fares Dataset from Kaggle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</a:t>
            </a:r>
            <a:r>
              <a:rPr lang="en-US" dirty="0"/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 amount, pickup datetime, pickup longitude/latitude, drop off longitude/latitude, passenger count, etc.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54569"/>
            <a:ext cx="7160654" cy="26420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Cleaning Methodology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missing values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null entries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data types (e.g., datetime)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outliers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4810796" cy="20291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7887"/>
            <a:ext cx="10515600" cy="488907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structure, data types, unique values, missingness.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Summary statistics (mean, median, std, IQR)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fare_amount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distance.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Identified outliers &amp; invalid coords.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604" y="3732425"/>
            <a:ext cx="6774287" cy="23311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features: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hour, day, month, weekday extracted from pickup_datetime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enhanced CSV for Power BI import.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689" y="3424130"/>
            <a:ext cx="5549720" cy="24872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to CSV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cleaned &amp; engineered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exported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to: uber_features.csv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217" y="3772662"/>
            <a:ext cx="6744641" cy="4572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– Data Import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the cleaned CSV into Power BI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66" y="2485623"/>
            <a:ext cx="7368988" cy="33504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Fare Distribution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Fare Amounts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 to detect outliers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459" y="2699155"/>
            <a:ext cx="4980738" cy="32544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1" t="14767" r="40402" b="28096"/>
          <a:stretch>
            <a:fillRect/>
          </a:stretch>
        </p:blipFill>
        <p:spPr>
          <a:xfrm>
            <a:off x="838201" y="3045308"/>
            <a:ext cx="5382296" cy="30335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3635</Words>
  <Application>WPS Presentation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UBER FARES DATASET  ANALYSIS USING POWER BI  </vt:lpstr>
      <vt:lpstr>      Project Overview</vt:lpstr>
      <vt:lpstr>    Dataset Description</vt:lpstr>
      <vt:lpstr> Data Cleaning Methodology</vt:lpstr>
      <vt:lpstr>Exploratory Data Analysis (EDA)</vt:lpstr>
      <vt:lpstr>Feature Engineering</vt:lpstr>
      <vt:lpstr>Export to CSV</vt:lpstr>
      <vt:lpstr>Power BI – Data Import</vt:lpstr>
      <vt:lpstr>Fare Distribution</vt:lpstr>
      <vt:lpstr>Time-based Trends</vt:lpstr>
      <vt:lpstr>Time-based Trends (continued)</vt:lpstr>
      <vt:lpstr>Dashboard Design &amp; Interactivity</vt:lpstr>
      <vt:lpstr>Key Insights </vt:lpstr>
      <vt:lpstr>Conclusion </vt:lpstr>
      <vt:lpstr>  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Arcade Inc</dc:creator>
  <cp:lastModifiedBy>Kayonga Calvin</cp:lastModifiedBy>
  <cp:revision>2</cp:revision>
  <dcterms:created xsi:type="dcterms:W3CDTF">2025-07-26T10:47:00Z</dcterms:created>
  <dcterms:modified xsi:type="dcterms:W3CDTF">2025-07-27T17:59:09Z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AB3BD77952604128A7DC3CF8CEE468FA_12</vt:lpwstr>
  </property>
  <property fmtid="{D5CDD505-2E9C-101B-9397-08002B2CF9AE}" pid="3" name="KSOProductBuildVer">
    <vt:lpwstr>1033-12.2.0.21931</vt:lpwstr>
  </property>
</Properties>
</file>