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090D-FA53-8940-AEBB-40D884C4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78FE-B188-8949-96D6-15E02AD5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633E-F589-8946-B2AB-520B167D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A258-9D72-3F4B-B1CB-89513E2A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03FF-4FD5-624A-B467-5E72E00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49E3-AA51-9D43-AF9A-2895ACB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7AE21-401A-9548-B2D8-25234304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A893-489B-9545-97AF-BF61FE89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C772-C7AE-0141-86CF-ED72EB1B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3E2D-819E-FD4C-88F7-3B16C2CB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7488-1C17-C448-91CD-1C372A57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00CD-776E-AD44-AB19-30BAAC4B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8958-0DC9-9948-82AF-513C4711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2916-7670-2A49-A135-AF7D685C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EC52-BA58-D642-9A10-550D9D4F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3EB-0D55-5B48-B47B-8931389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4E78-C296-C245-9399-1F1B69F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9153-6E67-634A-8C6B-8178EA25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A24B-1625-9A4C-A6FA-F824A3E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2CAD-310C-FF44-822C-3C364CB0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B836-A6BF-074C-9C5D-FDAF4A62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6196-AFFC-414F-8E05-C6337FC4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2DE2-0E0B-8241-87DA-AE66DDC5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6A5F-37DD-0E4A-89EF-371E4743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3C59-1453-1548-A732-59E13CA2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9F22-7991-BC47-A5B9-D2D85AE5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2CCF-14F3-C841-BB14-DC46A042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635C-C94B-714D-A172-3BF6928E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54E6-A240-134F-A469-FF78A5AD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B70B-5916-2A40-AF2B-7B48B5C8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14ED-62BF-4640-B014-510434A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FB64-A730-884D-9693-A62EF2F1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847E-DAD5-C344-AAD5-CBF5B7A5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4209-0C53-4345-843B-873BF288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C18A7-D659-A34C-A467-F61AF6631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FE49A-3184-A349-941D-C1A5788F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A49E-C847-1C41-B8BC-155E1851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18422-8CB0-3B45-88AB-B9E3CE17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F955A-80C1-7340-AE79-04F3234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B8A5-EEBF-9248-AA67-8660D62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6DF5D-6849-114A-97E9-3745FCFC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5DFEF-2558-D344-A273-CC6250E8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AD687-6237-064C-9E1F-119BE21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35172-95A5-FD4C-9CA6-66C3E0C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E243F-EA78-E642-ACF6-96103029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D5F44-EC62-494E-9FFC-FAD13A77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24DB-B5B0-6F40-ACDE-0E2D6B66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E99F-6AC2-0640-8896-129884B6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94ED-E0A4-AE41-81C7-AE691269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F199-91D0-CE4D-AB6E-6654EA5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1912-D0BB-B64C-A83F-F61A9C7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24780-AD86-5744-B14F-B92034A4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2E30-60E1-C04C-9638-A29B2F3D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D088-D883-0641-A085-C692ACE3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C1E-B10C-AA4D-81D2-D7A03233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F352-A5F5-8749-8A2A-B4DCA0BA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804E-2649-7948-91A3-64FCEBCD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6B98-B560-6646-8432-A2EB64D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95750-A5A8-5347-B8BC-FB80F394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0778-50F0-A841-9B08-89EB2671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9CAD-3B03-3147-B42B-E6F969EAF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FD61-4544-2148-A95A-347BBDC4C51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C60C-EAFD-1D47-B867-B4F28AC0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2E73-6632-C040-8C30-3F84F7C55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9DD2-B319-DC42-BD03-74EE555A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5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1F0A-7827-334B-9C4D-207DCB61576B}"/>
              </a:ext>
            </a:extLst>
          </p:cNvPr>
          <p:cNvGrpSpPr/>
          <p:nvPr/>
        </p:nvGrpSpPr>
        <p:grpSpPr>
          <a:xfrm>
            <a:off x="2474930" y="1561671"/>
            <a:ext cx="4476056" cy="2320033"/>
            <a:chOff x="2474930" y="1561671"/>
            <a:chExt cx="4476056" cy="23200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8BC8C4-99A9-C245-910D-FD225580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089" y1="45333" x2="45089" y2="45333"/>
                          <a14:foregroundMark x1="45089" y1="45333" x2="45089" y2="45333"/>
                          <a14:foregroundMark x1="55357" y1="52000" x2="55357" y2="52000"/>
                          <a14:foregroundMark x1="55357" y1="52000" x2="55357" y2="52000"/>
                          <a14:foregroundMark x1="43304" y1="56889" x2="43304" y2="56889"/>
                          <a14:foregroundMark x1="43304" y1="56889" x2="43304" y2="56889"/>
                          <a14:foregroundMark x1="54464" y1="37778" x2="54464" y2="37778"/>
                          <a14:foregroundMark x1="54464" y1="37778" x2="54464" y2="37778"/>
                          <a14:foregroundMark x1="74554" y1="71556" x2="74554" y2="71556"/>
                          <a14:foregroundMark x1="74554" y1="71556" x2="74554" y2="71556"/>
                          <a14:foregroundMark x1="57143" y1="70222" x2="57143" y2="70222"/>
                          <a14:foregroundMark x1="57143" y1="70222" x2="57143" y2="70222"/>
                          <a14:foregroundMark x1="40625" y1="69333" x2="40625" y2="69333"/>
                          <a14:foregroundMark x1="40625" y1="69333" x2="40625" y2="69333"/>
                          <a14:foregroundMark x1="26339" y1="53778" x2="26339" y2="53778"/>
                          <a14:foregroundMark x1="26339" y1="53778" x2="26339" y2="53778"/>
                          <a14:foregroundMark x1="52232" y1="23556" x2="52232" y2="23556"/>
                          <a14:foregroundMark x1="52232" y1="23556" x2="52232" y2="23556"/>
                          <a14:foregroundMark x1="49554" y1="23556" x2="49554" y2="23556"/>
                          <a14:foregroundMark x1="49554" y1="23556" x2="49554" y2="23556"/>
                          <a14:foregroundMark x1="48214" y1="21778" x2="48214" y2="21778"/>
                          <a14:foregroundMark x1="48214" y1="21778" x2="48214" y2="21778"/>
                          <a14:foregroundMark x1="48661" y1="22667" x2="48661" y2="22667"/>
                          <a14:foregroundMark x1="48661" y1="22667" x2="48661" y2="22667"/>
                          <a14:foregroundMark x1="48661" y1="22667" x2="48661" y2="22667"/>
                          <a14:foregroundMark x1="48661" y1="22667" x2="48661" y2="22667"/>
                          <a14:foregroundMark x1="49554" y1="22667" x2="49554" y2="22667"/>
                          <a14:foregroundMark x1="49554" y1="22667" x2="49554" y2="22667"/>
                          <a14:foregroundMark x1="48214" y1="22222" x2="48214" y2="22222"/>
                          <a14:foregroundMark x1="48214" y1="22222" x2="48214" y2="22222"/>
                          <a14:foregroundMark x1="49554" y1="22222" x2="49554" y2="22222"/>
                          <a14:foregroundMark x1="49554" y1="22222" x2="49554" y2="22222"/>
                          <a14:foregroundMark x1="59375" y1="24889" x2="59375" y2="24889"/>
                          <a14:foregroundMark x1="59375" y1="24889" x2="59375" y2="24889"/>
                          <a14:foregroundMark x1="66518" y1="29778" x2="66518" y2="29778"/>
                          <a14:foregroundMark x1="66518" y1="29778" x2="66518" y2="29778"/>
                          <a14:foregroundMark x1="70536" y1="37333" x2="70536" y2="37333"/>
                          <a14:foregroundMark x1="70536" y1="37333" x2="70536" y2="37333"/>
                          <a14:foregroundMark x1="74107" y1="43111" x2="74107" y2="43111"/>
                          <a14:foregroundMark x1="74107" y1="43111" x2="74107" y2="43111"/>
                          <a14:foregroundMark x1="73661" y1="52444" x2="73661" y2="52444"/>
                          <a14:foregroundMark x1="73661" y1="52444" x2="73661" y2="52444"/>
                          <a14:foregroundMark x1="70089" y1="61333" x2="70089" y2="61333"/>
                          <a14:foregroundMark x1="70089" y1="61333" x2="70089" y2="61333"/>
                          <a14:foregroundMark x1="48661" y1="21333" x2="48661" y2="21333"/>
                          <a14:foregroundMark x1="48661" y1="21333" x2="48661" y2="21333"/>
                          <a14:foregroundMark x1="48661" y1="20889" x2="48661" y2="20889"/>
                          <a14:foregroundMark x1="48661" y1="20889" x2="48661" y2="20889"/>
                          <a14:foregroundMark x1="49107" y1="20889" x2="49107" y2="20889"/>
                          <a14:foregroundMark x1="49107" y1="20889" x2="49107" y2="20889"/>
                          <a14:foregroundMark x1="48661" y1="20889" x2="48661" y2="20889"/>
                          <a14:foregroundMark x1="48661" y1="20889" x2="48661" y2="208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4930" y="1561671"/>
              <a:ext cx="2261457" cy="23200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BDEFC-483E-824E-A393-391B805A4486}"/>
                </a:ext>
              </a:extLst>
            </p:cNvPr>
            <p:cNvSpPr/>
            <p:nvPr/>
          </p:nvSpPr>
          <p:spPr>
            <a:xfrm>
              <a:off x="3832262" y="2260022"/>
              <a:ext cx="311872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6600">
                    <a:solidFill>
                      <a:srgbClr val="F511B9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Gabriola" pitchFamily="82" charset="0"/>
                </a:rPr>
                <a:t>smartVink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92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kelvinpascal08@icloud.com</dc:creator>
  <cp:lastModifiedBy>kelvinpascal08@icloud.com</cp:lastModifiedBy>
  <cp:revision>3</cp:revision>
  <dcterms:created xsi:type="dcterms:W3CDTF">2022-12-26T02:42:58Z</dcterms:created>
  <dcterms:modified xsi:type="dcterms:W3CDTF">2022-12-26T03:06:47Z</dcterms:modified>
</cp:coreProperties>
</file>