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5c304567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5c304567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53b1da09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53b1da09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5c30456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5c30456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5c304567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5c304567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5c304567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5c304567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5c304567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5c304567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610ad1e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610ad1e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610ad1ea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610ad1ea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here that our deviations in price across the board are much tighter and accurate.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610ad1ea7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610ad1ea7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610ad1ea7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610ad1ea7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610ad1ea7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610ad1ea7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610ad1ea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610ad1ea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5c30456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5c30456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5c30456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5c30456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5c304567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5c304567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53b1da0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53b1da0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53b1da09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53b1da09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53b1da09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53b1da09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53b1da09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53b1da09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Team Project Fall 2021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Stock Prices</a:t>
            </a:r>
            <a:endParaRPr/>
          </a:p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Mentor: Michael Kelley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Team: Daniel Li, Calvin Aberg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AAPL Daily Return vs. GOOG Daily Return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677" y="1009975"/>
            <a:ext cx="47375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LSTM Model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87900" y="1144124"/>
            <a:ext cx="8368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Long Short Term Memory Model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Recurrent Neural Network Model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Keeps information about the past for differing amounts of time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AAPL Price Predictions: RMSE = 12.75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150" y="1377900"/>
            <a:ext cx="7570500" cy="37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AAPL Residual Plot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475" y="1211575"/>
            <a:ext cx="7420626" cy="38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3M </a:t>
            </a:r>
            <a:r>
              <a:rPr lang="en">
                <a:solidFill>
                  <a:schemeClr val="dk2"/>
                </a:solidFill>
              </a:rPr>
              <a:t>Price Predictions: RMSE = 2.94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800" y="1301525"/>
            <a:ext cx="7273075" cy="36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3M </a:t>
            </a:r>
            <a:r>
              <a:rPr lang="en">
                <a:solidFill>
                  <a:schemeClr val="dk2"/>
                </a:solidFill>
              </a:rPr>
              <a:t>Residual Plot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375" y="1144125"/>
            <a:ext cx="7449824" cy="38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Results/Impact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87900" y="458025"/>
            <a:ext cx="8756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Prediction of Stocks is </a:t>
            </a:r>
            <a:r>
              <a:rPr lang="en"/>
              <a:t>Influential</a:t>
            </a:r>
            <a:r>
              <a:rPr lang="en"/>
              <a:t> and Lucrative 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Prediction within low error is heavily sought after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Complex models serve to improve prediction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Utilizing these models can be lucrative, useful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Summary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76" name="Google Shape;176;p31"/>
          <p:cNvGrpSpPr/>
          <p:nvPr/>
        </p:nvGrpSpPr>
        <p:grpSpPr>
          <a:xfrm>
            <a:off x="1087525" y="1574025"/>
            <a:ext cx="1834900" cy="1749575"/>
            <a:chOff x="1083025" y="1574025"/>
            <a:chExt cx="1834900" cy="1749575"/>
          </a:xfrm>
        </p:grpSpPr>
        <p:sp>
          <p:nvSpPr>
            <p:cNvPr id="177" name="Google Shape;177;p31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31"/>
            <p:cNvSpPr txBox="1"/>
            <p:nvPr/>
          </p:nvSpPr>
          <p:spPr>
            <a:xfrm>
              <a:off x="1247875" y="287720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Introduction and Importance</a:t>
              </a:r>
              <a:endParaRPr b="1" sz="13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3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" name="Google Shape;181;p31"/>
          <p:cNvGrpSpPr/>
          <p:nvPr/>
        </p:nvGrpSpPr>
        <p:grpSpPr>
          <a:xfrm>
            <a:off x="6221583" y="1573303"/>
            <a:ext cx="1834900" cy="1719800"/>
            <a:chOff x="1083025" y="1574025"/>
            <a:chExt cx="1834900" cy="1719800"/>
          </a:xfrm>
        </p:grpSpPr>
        <p:sp>
          <p:nvSpPr>
            <p:cNvPr id="182" name="Google Shape;182;p31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31"/>
            <p:cNvSpPr txBox="1"/>
            <p:nvPr/>
          </p:nvSpPr>
          <p:spPr>
            <a:xfrm>
              <a:off x="1235825" y="28474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Results and Importance</a:t>
              </a:r>
              <a:endParaRPr b="1" sz="13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p3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31"/>
          <p:cNvGrpSpPr/>
          <p:nvPr/>
        </p:nvGrpSpPr>
        <p:grpSpPr>
          <a:xfrm>
            <a:off x="2796474" y="2306625"/>
            <a:ext cx="1834900" cy="1016975"/>
            <a:chOff x="1083025" y="2306625"/>
            <a:chExt cx="1834900" cy="1016975"/>
          </a:xfrm>
        </p:grpSpPr>
        <p:sp>
          <p:nvSpPr>
            <p:cNvPr id="187" name="Google Shape;187;p31"/>
            <p:cNvSpPr txBox="1"/>
            <p:nvPr/>
          </p:nvSpPr>
          <p:spPr>
            <a:xfrm>
              <a:off x="1249375" y="287720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Visualization and Analysis</a:t>
              </a:r>
              <a:endParaRPr b="1" sz="13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" name="Google Shape;188;p3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31"/>
          <p:cNvGrpSpPr/>
          <p:nvPr/>
        </p:nvGrpSpPr>
        <p:grpSpPr>
          <a:xfrm>
            <a:off x="4508319" y="2305914"/>
            <a:ext cx="1834900" cy="1018150"/>
            <a:chOff x="1083025" y="2306625"/>
            <a:chExt cx="1834900" cy="1018150"/>
          </a:xfrm>
        </p:grpSpPr>
        <p:sp>
          <p:nvSpPr>
            <p:cNvPr id="191" name="Google Shape;191;p31"/>
            <p:cNvSpPr txBox="1"/>
            <p:nvPr/>
          </p:nvSpPr>
          <p:spPr>
            <a:xfrm>
              <a:off x="1248625" y="287837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Model Predictions</a:t>
              </a:r>
              <a:endParaRPr b="1" sz="13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3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Roadmap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5760354" y="2422075"/>
            <a:ext cx="3305700" cy="669000"/>
          </a:xfrm>
          <a:prstGeom prst="chevron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128038" y="2422289"/>
            <a:ext cx="3546900" cy="6690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Background/Motivation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919154" y="2422075"/>
            <a:ext cx="3305700" cy="6690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Visualizations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Importance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World Impact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Relates to other fields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Employment Numbers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Retirement goals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Political approval ratings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Motivation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and Available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Affects almost everyone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Interesting findings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The Data Set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points (Over 1 million)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 every stock contained all data points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Includes Stocks from NYSE, NASDAQ, and AMEX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Small Market Cap - Large Market Cap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Sourced from CNN Money and Yahoo Finance via Kaggle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data point: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475" y="4072101"/>
            <a:ext cx="6921425" cy="469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AAPL Price Over Time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489825"/>
            <a:ext cx="20235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Closing price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From 1980s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250" y="1390075"/>
            <a:ext cx="6500801" cy="32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AAPL Daily Return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763" y="1679875"/>
            <a:ext cx="79343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AAPL Daily Return - Histogram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576" y="1421125"/>
            <a:ext cx="5309850" cy="36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