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Proxima Nova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bold.fntdata"/><Relationship Id="rId14" Type="http://schemas.openxmlformats.org/officeDocument/2006/relationships/font" Target="fonts/ProximaNova-regular.fntdata"/><Relationship Id="rId17" Type="http://schemas.openxmlformats.org/officeDocument/2006/relationships/font" Target="fonts/ProximaNova-boldItalic.fntdata"/><Relationship Id="rId16" Type="http://schemas.openxmlformats.org/officeDocument/2006/relationships/font" Target="fonts/ProximaNova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eddb5eb528_0_7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eddb5eb528_0_7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eddb5eb528_0_7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eddb5eb528_0_7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eddb5eb528_0_7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eddb5eb528_0_7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eddb5eb528_0_7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eddb5eb528_0_7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eddb5eb528_0_7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eddb5eb528_0_7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eddb5eb528_0_7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eddb5eb528_0_7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eddb5eb528_0_7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eddb5eb528_0_7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Datathon 2023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Will and Calvin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Cleaning and Preprocessing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Given long form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Transitioned</a:t>
            </a:r>
            <a:r>
              <a:rPr lang="en"/>
              <a:t> to wide form data through a series of pivots and </a:t>
            </a: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500" y="2274000"/>
            <a:ext cx="8437001" cy="212115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Exploration of Data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Many outliers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Wide Spread of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Generally Low Correlation</a:t>
            </a:r>
            <a:endParaRPr/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1213" y="1152463"/>
            <a:ext cx="4791075" cy="3457575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Approaches</a:t>
            </a:r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Created Baseline Model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Experiment with more models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Add more data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Weather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Political Affiliation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Number of renewable </a:t>
            </a:r>
            <a:r>
              <a:rPr lang="en"/>
              <a:t>initiatives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More expenditure Data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Population Growth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Feature engineering with autoencoders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Building </a:t>
            </a:r>
            <a:r>
              <a:rPr lang="en"/>
              <a:t>composite</a:t>
            </a:r>
            <a:r>
              <a:rPr lang="en"/>
              <a:t> model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From Initial Approaches</a:t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Trying new models: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Baseline RMSE: around 30 million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Best RMSE: around 28 million with random forest and gradient boosting regressor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Adding more data: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Biggest increase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Best RMSE: around 26 million with random forest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Still minimal improvement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Feature Engineering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Decreased performance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Added Complexity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1275" y="2924575"/>
            <a:ext cx="3977701" cy="2070025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Building our Composite Model</a:t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Saw large outliers by state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Built a new model for each state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Predicted 2020 value based on 5 previous years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Saw significant improvement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Lowered RMSE to 6.9 million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Advantages</a:t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With more data, composite model has large advantage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More optimizable, different model for each state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Adapts to a more realistic representation of reality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Very accurate for some states, </a:t>
            </a:r>
            <a:r>
              <a:rPr lang="en"/>
              <a:t>minimum</a:t>
            </a:r>
            <a:r>
              <a:rPr lang="en"/>
              <a:t> error is around 6000</a:t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