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4" r:id="rId19"/>
    <p:sldId id="283" r:id="rId20"/>
    <p:sldId id="261" r:id="rId21"/>
    <p:sldId id="262" r:id="rId22"/>
    <p:sldId id="263" r:id="rId23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Light" panose="020B0604020202020204" charset="-79"/>
      <p:regular r:id="rId32"/>
      <p:bold r:id="rId33"/>
      <p:italic r:id="rId34"/>
      <p:boldItalic r:id="rId35"/>
    </p:embeddedFont>
    <p:embeddedFont>
      <p:font typeface="Rubik Medium" panose="020B0604020202020204" charset="-79"/>
      <p:regular r:id="rId36"/>
      <p:bold r:id="rId37"/>
      <p:italic r:id="rId38"/>
      <p:boldItalic r:id="rId39"/>
    </p:embeddedFont>
    <p:embeddedFont>
      <p:font typeface="Rubik SemiBold" panose="020B0604020202020204" charset="-79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0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5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3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45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41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47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6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096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42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36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36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1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87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4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9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hyperlink" Target="https://lookerstudio.google.com/s/m9ddLEmrDT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hyperlink" Target="https://drive.google.com/file/d/1PXPq6vmeJpJ_Wq19GPl-4pJoFmEuELOj/view?usp=drive_lin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888070"/>
            <a:ext cx="6239225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Digital User Churn Dashboard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8446486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Project-Based Internship Bank </a:t>
            </a:r>
            <a:r>
              <a:rPr lang="en-US" sz="2500" dirty="0" err="1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Muamalat</a:t>
            </a:r>
            <a:r>
              <a:rPr lang="en-US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- Business Intelligence Analyst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696502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Calvin Adiwinata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4C29F-35EA-44EB-A762-686EDF128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444" y="-28625"/>
            <a:ext cx="137683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30A52-559A-4762-B2F7-C8B6B543A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0" y="1138717"/>
            <a:ext cx="7890360" cy="34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CE4857-C581-4D58-B67B-3DF855A6D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5" y="912550"/>
            <a:ext cx="8465850" cy="35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4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CCB85-A5AB-46AA-BB8C-49A33A374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87" y="953092"/>
            <a:ext cx="8036025" cy="37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C5722-49B7-424D-B7E6-048332957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75" y="963534"/>
            <a:ext cx="8146598" cy="39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444DE3-868C-4B35-8A64-4239117F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9" y="3123387"/>
            <a:ext cx="8956221" cy="2020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772FA-DF66-49D5-AA53-B5B4833CB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04" y="803819"/>
            <a:ext cx="4275296" cy="2091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9626C-630D-40BD-9B4A-12F129E0D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220" y="912550"/>
            <a:ext cx="4175560" cy="18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444DE3-868C-4B35-8A64-4239117F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9" y="3123387"/>
            <a:ext cx="8956221" cy="2020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8DEED7-4534-4E53-A503-6E6111570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9" y="890109"/>
            <a:ext cx="8956221" cy="19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444DE3-868C-4B35-8A64-4239117F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9" y="3123387"/>
            <a:ext cx="8956221" cy="202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57B7-639E-45D1-9F39-F2D66DD20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9" y="912550"/>
            <a:ext cx="8956221" cy="18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327A4-14B4-4208-9CE4-47902E864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73" y="143336"/>
            <a:ext cx="1625684" cy="730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E2645-8D48-40FE-B3F7-F4B4819DF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350" y="3213334"/>
            <a:ext cx="4084286" cy="1928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5DCA97-21A2-41F8-8D3A-1AD6C79D4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16960"/>
            <a:ext cx="9144000" cy="20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F70B5-7DEE-4F5F-9603-48A679034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086" y="34833"/>
            <a:ext cx="1663786" cy="1314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487-23B0-4E6B-9BDD-4E174A8EF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49" y="1421405"/>
            <a:ext cx="8717502" cy="1962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4A81E-54EA-4BDA-848D-C49BA555F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019" y="3488926"/>
            <a:ext cx="3627809" cy="16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5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5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95268" y="835740"/>
            <a:ext cx="8376900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BI analyst PT Sejahtera Bersama,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apa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usulkan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mempertahankan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ataupun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menaikkan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detail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Tingkatkan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Robots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Ebooks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Cari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tahu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berpotensi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Tingkatkan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pemasaran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91670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Calvin Adiwinata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Mini Course Data Analyst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RevoU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11/2023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Strategic Information Technology Intern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PT Bank Central Asia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Tbk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(BCA)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8/2018 – 2/2019</a:t>
            </a: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Asisten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Dosen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Matakuliah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Praktikum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Sistem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Basis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Universitas Kristen Duta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Wacana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8/2017 – 12/2017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95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200400" algn="ctr"/>
              </a:tabLst>
            </a:pP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semester 5 Teknik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Universitas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Mercubuana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asisten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praktikum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basis data.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Terlatih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Oracle dan SQL Database,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mahir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Excel,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Python, dan juga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 BI.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Berdedikasi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2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C030B-5B7E-43B6-AA04-1D229EF8B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37" y="374945"/>
            <a:ext cx="2131700" cy="2131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ubik"/>
                <a:ea typeface="Rubik"/>
                <a:cs typeface="Rubik"/>
                <a:sym typeface="Rubik"/>
                <a:hlinkClick r:id="rId4"/>
              </a:rPr>
              <a:t>Looker Studio Link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 dirty="0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418145"/>
            <a:ext cx="8463000" cy="144652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ubik"/>
                <a:ea typeface="Rubik"/>
                <a:cs typeface="Rubik"/>
                <a:sym typeface="Rubik"/>
                <a:hlinkClick r:id="rId4"/>
              </a:rPr>
              <a:t>Google Drive</a:t>
            </a:r>
            <a:endParaRPr lang="en" sz="3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9C130-FFD7-4262-960D-631A2E377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030" y="4047500"/>
            <a:ext cx="137683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1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12202" y="1138717"/>
            <a:ext cx="8376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masing-masing primary key pada 4 dataset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Customer :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CustomerID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Products :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ProdNumber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Orders :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OrderID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CategoryID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2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12202" y="1138717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relationship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ke-4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Orders dan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Customers -&gt; many to one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customer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melalukan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order,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sedangkan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orderID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pasti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berbeda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order.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Orders dan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Products -&gt; many to one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Berkemungkinan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terjadinya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product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1 kali,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hubungan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relasi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many to one.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Products dan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Product Category -&gt; many to one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category,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terdapat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berbeda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hubungan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relasi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many to one.</a:t>
            </a:r>
          </a:p>
        </p:txBody>
      </p:sp>
    </p:spTree>
    <p:extLst>
      <p:ext uri="{BB962C8B-B14F-4D97-AF65-F5344CB8AC3E}">
        <p14:creationId xmlns:p14="http://schemas.microsoft.com/office/powerpoint/2010/main" val="329669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3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12202" y="1138717"/>
            <a:ext cx="8376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BI Analyst PT Sejahtera Bersama,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kita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sebuah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master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berisikan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informasi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CustomerEmail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cust_email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CustomerCity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cust_city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OrderDate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order_date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OrderQty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order_qty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ProductName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ProductPrice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product_price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ProductCategoryName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category_name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TotalSales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total_sales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Urutkan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paling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awal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sampai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paling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akhir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5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3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95268" y="835740"/>
            <a:ext cx="83769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QUERY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select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o.date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order_date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pc.categoryname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category_name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p.prodname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p.price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product_price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o.quantity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order_qty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p.price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*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o.quantity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total_sales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c.customeremail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cust_email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c.customercity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cust_city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from eloquent-clover-405204.project_rakamin.orders as 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join eloquent-clover-405204.project_rakamin.customers as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o.customerID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=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c.customerID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join eloquent-clover-405204.project_rakamin.products as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o.prodnumber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=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p.prodnumber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join eloquent-clover-405204.project_rakamin.product_category as pc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 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p.category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=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pc.categoryID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order by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order_date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asc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874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3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D15189-CA3C-485F-BC22-128536AA5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54166"/>
            <a:ext cx="9144000" cy="28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6A551-B128-4032-B798-7863FE6F0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698" y="863380"/>
            <a:ext cx="5721644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2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580802" y="-120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Soal 4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621671-0F6D-4AB2-B703-A3A6E489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15407"/>
            <a:ext cx="9144000" cy="2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38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596</Words>
  <Application>Microsoft Office PowerPoint</Application>
  <PresentationFormat>On-screen Show (16:9)</PresentationFormat>
  <Paragraphs>112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Rubik SemiBold</vt:lpstr>
      <vt:lpstr>Rubik</vt:lpstr>
      <vt:lpstr>Rubik Light</vt:lpstr>
      <vt:lpstr>Rubik Medium</vt:lpstr>
      <vt:lpstr>Arial</vt:lpstr>
      <vt:lpstr>Garamond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calvin adiwinata</cp:lastModifiedBy>
  <cp:revision>27</cp:revision>
  <dcterms:modified xsi:type="dcterms:W3CDTF">2024-01-27T07:36:03Z</dcterms:modified>
</cp:coreProperties>
</file>