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4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547AE-98F6-40D8-A8EA-CD3E441EFFD8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</dgm:pt>
    <dgm:pt modelId="{7A895BC2-D730-4A4F-89B1-AEF18E3D3FE3}">
      <dgm:prSet phldrT="[Text]"/>
      <dgm:spPr/>
      <dgm:t>
        <a:bodyPr/>
        <a:lstStyle/>
        <a:p>
          <a:r>
            <a:rPr lang="en-GB" dirty="0"/>
            <a:t>Regularised Least Square</a:t>
          </a:r>
        </a:p>
      </dgm:t>
    </dgm:pt>
    <dgm:pt modelId="{EDC5BFC2-8847-408A-8E4B-041F446A1B89}" type="parTrans" cxnId="{95394B1A-71D1-499C-97B8-8F4E8D26CF59}">
      <dgm:prSet/>
      <dgm:spPr/>
      <dgm:t>
        <a:bodyPr/>
        <a:lstStyle/>
        <a:p>
          <a:endParaRPr lang="en-GB"/>
        </a:p>
      </dgm:t>
    </dgm:pt>
    <dgm:pt modelId="{9CF529E6-775B-4DAA-92B0-5C065C5D0E72}" type="sibTrans" cxnId="{95394B1A-71D1-499C-97B8-8F4E8D26CF59}">
      <dgm:prSet/>
      <dgm:spPr/>
      <dgm:t>
        <a:bodyPr/>
        <a:lstStyle/>
        <a:p>
          <a:endParaRPr lang="en-GB"/>
        </a:p>
      </dgm:t>
    </dgm:pt>
    <dgm:pt modelId="{4BE00D67-15A2-4DA1-A935-697C359A9196}">
      <dgm:prSet phldrT="[Text]"/>
      <dgm:spPr/>
      <dgm:t>
        <a:bodyPr/>
        <a:lstStyle/>
        <a:p>
          <a:r>
            <a:rPr lang="en-GB" dirty="0"/>
            <a:t>RNN</a:t>
          </a:r>
        </a:p>
      </dgm:t>
    </dgm:pt>
    <dgm:pt modelId="{B66E4DB4-1DCA-4869-9A52-467220C5E9B2}" type="parTrans" cxnId="{A34F4CE7-0CD8-4D01-A482-C9C39B4B741E}">
      <dgm:prSet/>
      <dgm:spPr/>
      <dgm:t>
        <a:bodyPr/>
        <a:lstStyle/>
        <a:p>
          <a:endParaRPr lang="en-GB"/>
        </a:p>
      </dgm:t>
    </dgm:pt>
    <dgm:pt modelId="{D1C91BDA-D244-4471-9B5D-F11F859458EC}" type="sibTrans" cxnId="{A34F4CE7-0CD8-4D01-A482-C9C39B4B741E}">
      <dgm:prSet/>
      <dgm:spPr/>
      <dgm:t>
        <a:bodyPr/>
        <a:lstStyle/>
        <a:p>
          <a:endParaRPr lang="en-GB"/>
        </a:p>
      </dgm:t>
    </dgm:pt>
    <dgm:pt modelId="{EF730F39-A9ED-45BE-A0C7-DDACCD4BDDE5}">
      <dgm:prSet phldrT="[Text]"/>
      <dgm:spPr/>
      <dgm:t>
        <a:bodyPr/>
        <a:lstStyle/>
        <a:p>
          <a:r>
            <a:rPr lang="en-GB" dirty="0"/>
            <a:t>LSTM</a:t>
          </a:r>
        </a:p>
      </dgm:t>
    </dgm:pt>
    <dgm:pt modelId="{56CE2503-CC42-451B-B6FE-C0D85ED19B75}" type="parTrans" cxnId="{77FC4C44-0FD7-4ED0-BA0E-9033B330E9C2}">
      <dgm:prSet/>
      <dgm:spPr/>
      <dgm:t>
        <a:bodyPr/>
        <a:lstStyle/>
        <a:p>
          <a:endParaRPr lang="en-GB"/>
        </a:p>
      </dgm:t>
    </dgm:pt>
    <dgm:pt modelId="{4EB7F448-1475-49E2-BDB5-F8CE830A92AB}" type="sibTrans" cxnId="{77FC4C44-0FD7-4ED0-BA0E-9033B330E9C2}">
      <dgm:prSet/>
      <dgm:spPr/>
      <dgm:t>
        <a:bodyPr/>
        <a:lstStyle/>
        <a:p>
          <a:endParaRPr lang="en-GB"/>
        </a:p>
      </dgm:t>
    </dgm:pt>
    <dgm:pt modelId="{4DD62D41-252C-44F6-B168-3A399F944B5E}">
      <dgm:prSet phldrT="[Text]"/>
      <dgm:spPr/>
      <dgm:t>
        <a:bodyPr/>
        <a:lstStyle/>
        <a:p>
          <a:r>
            <a:rPr lang="en-GB" dirty="0"/>
            <a:t>OLSTM</a:t>
          </a:r>
        </a:p>
      </dgm:t>
    </dgm:pt>
    <dgm:pt modelId="{5D4819B7-B895-4E5B-8096-B4B63B40D30A}" type="parTrans" cxnId="{8143C14A-DDB9-4DCE-95DE-FADD9A11548F}">
      <dgm:prSet/>
      <dgm:spPr/>
      <dgm:t>
        <a:bodyPr/>
        <a:lstStyle/>
        <a:p>
          <a:endParaRPr lang="en-GB"/>
        </a:p>
      </dgm:t>
    </dgm:pt>
    <dgm:pt modelId="{2F24AEA3-4013-422A-8F27-C8F63514B920}" type="sibTrans" cxnId="{8143C14A-DDB9-4DCE-95DE-FADD9A11548F}">
      <dgm:prSet/>
      <dgm:spPr/>
      <dgm:t>
        <a:bodyPr/>
        <a:lstStyle/>
        <a:p>
          <a:endParaRPr lang="en-GB"/>
        </a:p>
      </dgm:t>
    </dgm:pt>
    <dgm:pt modelId="{57DC48DE-9853-42B7-95FC-36159E22A53E}">
      <dgm:prSet phldrT="[Text]"/>
      <dgm:spPr/>
      <dgm:t>
        <a:bodyPr/>
        <a:lstStyle/>
        <a:p>
          <a:r>
            <a:rPr lang="en-GB" dirty="0"/>
            <a:t>RC RNN</a:t>
          </a:r>
        </a:p>
      </dgm:t>
    </dgm:pt>
    <dgm:pt modelId="{81C182B0-FFC3-4B42-A42F-6274512D0828}" type="parTrans" cxnId="{8B8E04E8-0BB7-42AD-AA89-D713F2120C43}">
      <dgm:prSet/>
      <dgm:spPr/>
      <dgm:t>
        <a:bodyPr/>
        <a:lstStyle/>
        <a:p>
          <a:endParaRPr lang="en-GB"/>
        </a:p>
      </dgm:t>
    </dgm:pt>
    <dgm:pt modelId="{49905FEA-CAB3-4C77-B6B1-FF20FA281843}" type="sibTrans" cxnId="{8B8E04E8-0BB7-42AD-AA89-D713F2120C43}">
      <dgm:prSet/>
      <dgm:spPr/>
      <dgm:t>
        <a:bodyPr/>
        <a:lstStyle/>
        <a:p>
          <a:endParaRPr lang="en-GB"/>
        </a:p>
      </dgm:t>
    </dgm:pt>
    <dgm:pt modelId="{DA74ABD0-180B-463C-83D0-63F98C14DF20}">
      <dgm:prSet phldrT="[Text]"/>
      <dgm:spPr/>
      <dgm:t>
        <a:bodyPr/>
        <a:lstStyle/>
        <a:p>
          <a:r>
            <a:rPr lang="en-GB" dirty="0"/>
            <a:t>FNN</a:t>
          </a:r>
        </a:p>
      </dgm:t>
    </dgm:pt>
    <dgm:pt modelId="{6EAE83CB-8DB3-4BA3-8F87-1A1F0B3A78A7}" type="parTrans" cxnId="{2A85E164-5E00-424B-BE48-C9E12953AD97}">
      <dgm:prSet/>
      <dgm:spPr/>
      <dgm:t>
        <a:bodyPr/>
        <a:lstStyle/>
        <a:p>
          <a:endParaRPr lang="en-GB"/>
        </a:p>
      </dgm:t>
    </dgm:pt>
    <dgm:pt modelId="{1C362E1D-DD12-46AC-843C-C820192B23FE}" type="sibTrans" cxnId="{2A85E164-5E00-424B-BE48-C9E12953AD97}">
      <dgm:prSet/>
      <dgm:spPr/>
      <dgm:t>
        <a:bodyPr/>
        <a:lstStyle/>
        <a:p>
          <a:endParaRPr lang="en-GB"/>
        </a:p>
      </dgm:t>
    </dgm:pt>
    <dgm:pt modelId="{B3A29829-E611-489A-9B0C-92B616F0A048}">
      <dgm:prSet phldrT="[Text]"/>
      <dgm:spPr/>
      <dgm:t>
        <a:bodyPr/>
        <a:lstStyle/>
        <a:p>
          <a:r>
            <a:rPr lang="en-GB" dirty="0"/>
            <a:t>OFNN</a:t>
          </a:r>
        </a:p>
      </dgm:t>
    </dgm:pt>
    <dgm:pt modelId="{D1C40A3C-9DE5-4FED-8E6F-F40D0B509711}" type="parTrans" cxnId="{2E9AC7D0-E03C-4DA9-8F16-BAAD6F67A979}">
      <dgm:prSet/>
      <dgm:spPr/>
      <dgm:t>
        <a:bodyPr/>
        <a:lstStyle/>
        <a:p>
          <a:endParaRPr lang="en-GB"/>
        </a:p>
      </dgm:t>
    </dgm:pt>
    <dgm:pt modelId="{9270BFAB-F728-4330-916E-71CBB4127B2C}" type="sibTrans" cxnId="{2E9AC7D0-E03C-4DA9-8F16-BAAD6F67A979}">
      <dgm:prSet/>
      <dgm:spPr/>
      <dgm:t>
        <a:bodyPr/>
        <a:lstStyle/>
        <a:p>
          <a:endParaRPr lang="en-GB"/>
        </a:p>
      </dgm:t>
    </dgm:pt>
    <dgm:pt modelId="{498D4ADF-55DF-48BA-A8DE-12559FE758EC}" type="pres">
      <dgm:prSet presAssocID="{0B7547AE-98F6-40D8-A8EA-CD3E441EFFD8}" presName="Name0" presStyleCnt="0">
        <dgm:presLayoutVars>
          <dgm:dir/>
          <dgm:resizeHandles val="exact"/>
        </dgm:presLayoutVars>
      </dgm:prSet>
      <dgm:spPr/>
    </dgm:pt>
    <dgm:pt modelId="{B3B9FE3E-D863-4EE8-A179-AB78DBC156DB}" type="pres">
      <dgm:prSet presAssocID="{7A895BC2-D730-4A4F-89B1-AEF18E3D3FE3}" presName="node" presStyleLbl="node1" presStyleIdx="0" presStyleCnt="7">
        <dgm:presLayoutVars>
          <dgm:bulletEnabled val="1"/>
        </dgm:presLayoutVars>
      </dgm:prSet>
      <dgm:spPr/>
    </dgm:pt>
    <dgm:pt modelId="{8A88A1CB-CBD9-41F6-A90A-F92A003E4A77}" type="pres">
      <dgm:prSet presAssocID="{9CF529E6-775B-4DAA-92B0-5C065C5D0E72}" presName="sibTrans" presStyleLbl="sibTrans1D1" presStyleIdx="0" presStyleCnt="6"/>
      <dgm:spPr/>
    </dgm:pt>
    <dgm:pt modelId="{42F6EF38-4215-4E9A-B8FD-7BB735E18784}" type="pres">
      <dgm:prSet presAssocID="{9CF529E6-775B-4DAA-92B0-5C065C5D0E72}" presName="connectorText" presStyleLbl="sibTrans1D1" presStyleIdx="0" presStyleCnt="6"/>
      <dgm:spPr/>
    </dgm:pt>
    <dgm:pt modelId="{E562D817-37CF-4105-8146-FC1F3A85BF1C}" type="pres">
      <dgm:prSet presAssocID="{4BE00D67-15A2-4DA1-A935-697C359A9196}" presName="node" presStyleLbl="node1" presStyleIdx="1" presStyleCnt="7">
        <dgm:presLayoutVars>
          <dgm:bulletEnabled val="1"/>
        </dgm:presLayoutVars>
      </dgm:prSet>
      <dgm:spPr/>
    </dgm:pt>
    <dgm:pt modelId="{8F2D236E-479D-4A60-A7A4-CB8D87221FA5}" type="pres">
      <dgm:prSet presAssocID="{D1C91BDA-D244-4471-9B5D-F11F859458EC}" presName="sibTrans" presStyleLbl="sibTrans1D1" presStyleIdx="1" presStyleCnt="6"/>
      <dgm:spPr/>
    </dgm:pt>
    <dgm:pt modelId="{155D3465-BDA6-42C4-8911-48F8608A8358}" type="pres">
      <dgm:prSet presAssocID="{D1C91BDA-D244-4471-9B5D-F11F859458EC}" presName="connectorText" presStyleLbl="sibTrans1D1" presStyleIdx="1" presStyleCnt="6"/>
      <dgm:spPr/>
    </dgm:pt>
    <dgm:pt modelId="{07539F11-728E-4A3B-B728-3ACC8275ECC4}" type="pres">
      <dgm:prSet presAssocID="{EF730F39-A9ED-45BE-A0C7-DDACCD4BDDE5}" presName="node" presStyleLbl="node1" presStyleIdx="2" presStyleCnt="7">
        <dgm:presLayoutVars>
          <dgm:bulletEnabled val="1"/>
        </dgm:presLayoutVars>
      </dgm:prSet>
      <dgm:spPr/>
    </dgm:pt>
    <dgm:pt modelId="{398DC33C-8296-4185-A133-CA31ABA7736F}" type="pres">
      <dgm:prSet presAssocID="{4EB7F448-1475-49E2-BDB5-F8CE830A92AB}" presName="sibTrans" presStyleLbl="sibTrans1D1" presStyleIdx="2" presStyleCnt="6"/>
      <dgm:spPr/>
    </dgm:pt>
    <dgm:pt modelId="{5D187221-1521-428D-B2AC-4AF2505414ED}" type="pres">
      <dgm:prSet presAssocID="{4EB7F448-1475-49E2-BDB5-F8CE830A92AB}" presName="connectorText" presStyleLbl="sibTrans1D1" presStyleIdx="2" presStyleCnt="6"/>
      <dgm:spPr/>
    </dgm:pt>
    <dgm:pt modelId="{C432A5F3-E8BB-4410-9C6D-7D9FDA5BB8E7}" type="pres">
      <dgm:prSet presAssocID="{4DD62D41-252C-44F6-B168-3A399F944B5E}" presName="node" presStyleLbl="node1" presStyleIdx="3" presStyleCnt="7">
        <dgm:presLayoutVars>
          <dgm:bulletEnabled val="1"/>
        </dgm:presLayoutVars>
      </dgm:prSet>
      <dgm:spPr/>
    </dgm:pt>
    <dgm:pt modelId="{873D4087-C4A3-42AB-B782-D6458A667B66}" type="pres">
      <dgm:prSet presAssocID="{2F24AEA3-4013-422A-8F27-C8F63514B920}" presName="sibTrans" presStyleLbl="sibTrans1D1" presStyleIdx="3" presStyleCnt="6"/>
      <dgm:spPr/>
    </dgm:pt>
    <dgm:pt modelId="{05787F5A-0557-4BD9-B52E-715223D38D6A}" type="pres">
      <dgm:prSet presAssocID="{2F24AEA3-4013-422A-8F27-C8F63514B920}" presName="connectorText" presStyleLbl="sibTrans1D1" presStyleIdx="3" presStyleCnt="6"/>
      <dgm:spPr/>
    </dgm:pt>
    <dgm:pt modelId="{E1F8B5B7-E61C-4432-BA80-E52C1A5BCB5A}" type="pres">
      <dgm:prSet presAssocID="{57DC48DE-9853-42B7-95FC-36159E22A53E}" presName="node" presStyleLbl="node1" presStyleIdx="4" presStyleCnt="7">
        <dgm:presLayoutVars>
          <dgm:bulletEnabled val="1"/>
        </dgm:presLayoutVars>
      </dgm:prSet>
      <dgm:spPr/>
    </dgm:pt>
    <dgm:pt modelId="{757CD2D5-7CEC-4B0D-8469-9FA8874C46B5}" type="pres">
      <dgm:prSet presAssocID="{49905FEA-CAB3-4C77-B6B1-FF20FA281843}" presName="sibTrans" presStyleLbl="sibTrans1D1" presStyleIdx="4" presStyleCnt="6"/>
      <dgm:spPr/>
    </dgm:pt>
    <dgm:pt modelId="{167744CE-49B4-42CA-892B-C6A68095C686}" type="pres">
      <dgm:prSet presAssocID="{49905FEA-CAB3-4C77-B6B1-FF20FA281843}" presName="connectorText" presStyleLbl="sibTrans1D1" presStyleIdx="4" presStyleCnt="6"/>
      <dgm:spPr/>
    </dgm:pt>
    <dgm:pt modelId="{14ADF4A8-62D9-4DFC-88F7-7CE9506C82B2}" type="pres">
      <dgm:prSet presAssocID="{DA74ABD0-180B-463C-83D0-63F98C14DF20}" presName="node" presStyleLbl="node1" presStyleIdx="5" presStyleCnt="7">
        <dgm:presLayoutVars>
          <dgm:bulletEnabled val="1"/>
        </dgm:presLayoutVars>
      </dgm:prSet>
      <dgm:spPr/>
    </dgm:pt>
    <dgm:pt modelId="{D4032809-EE3C-45F9-8B0E-4D26591E546D}" type="pres">
      <dgm:prSet presAssocID="{1C362E1D-DD12-46AC-843C-C820192B23FE}" presName="sibTrans" presStyleLbl="sibTrans1D1" presStyleIdx="5" presStyleCnt="6"/>
      <dgm:spPr/>
    </dgm:pt>
    <dgm:pt modelId="{95E2462B-2032-4843-B2BA-51F77F5C709F}" type="pres">
      <dgm:prSet presAssocID="{1C362E1D-DD12-46AC-843C-C820192B23FE}" presName="connectorText" presStyleLbl="sibTrans1D1" presStyleIdx="5" presStyleCnt="6"/>
      <dgm:spPr/>
    </dgm:pt>
    <dgm:pt modelId="{FD23E731-FECF-495A-B2BE-45FFD12CDF93}" type="pres">
      <dgm:prSet presAssocID="{B3A29829-E611-489A-9B0C-92B616F0A048}" presName="node" presStyleLbl="node1" presStyleIdx="6" presStyleCnt="7">
        <dgm:presLayoutVars>
          <dgm:bulletEnabled val="1"/>
        </dgm:presLayoutVars>
      </dgm:prSet>
      <dgm:spPr/>
    </dgm:pt>
  </dgm:ptLst>
  <dgm:cxnLst>
    <dgm:cxn modelId="{4E052304-B398-4219-A087-72DAC6480F9C}" type="presOf" srcId="{9CF529E6-775B-4DAA-92B0-5C065C5D0E72}" destId="{8A88A1CB-CBD9-41F6-A90A-F92A003E4A77}" srcOrd="0" destOrd="0" presId="urn:microsoft.com/office/officeart/2005/8/layout/bProcess3"/>
    <dgm:cxn modelId="{D428860D-23B1-4301-8981-2EEE4C17D2BB}" type="presOf" srcId="{4BE00D67-15A2-4DA1-A935-697C359A9196}" destId="{E562D817-37CF-4105-8146-FC1F3A85BF1C}" srcOrd="0" destOrd="0" presId="urn:microsoft.com/office/officeart/2005/8/layout/bProcess3"/>
    <dgm:cxn modelId="{982F8011-D9B1-4C08-8EBA-E496DA61EC50}" type="presOf" srcId="{49905FEA-CAB3-4C77-B6B1-FF20FA281843}" destId="{757CD2D5-7CEC-4B0D-8469-9FA8874C46B5}" srcOrd="0" destOrd="0" presId="urn:microsoft.com/office/officeart/2005/8/layout/bProcess3"/>
    <dgm:cxn modelId="{95394B1A-71D1-499C-97B8-8F4E8D26CF59}" srcId="{0B7547AE-98F6-40D8-A8EA-CD3E441EFFD8}" destId="{7A895BC2-D730-4A4F-89B1-AEF18E3D3FE3}" srcOrd="0" destOrd="0" parTransId="{EDC5BFC2-8847-408A-8E4B-041F446A1B89}" sibTransId="{9CF529E6-775B-4DAA-92B0-5C065C5D0E72}"/>
    <dgm:cxn modelId="{601B7C27-3078-4E64-BF4D-03DD38C7F9C6}" type="presOf" srcId="{4DD62D41-252C-44F6-B168-3A399F944B5E}" destId="{C432A5F3-E8BB-4410-9C6D-7D9FDA5BB8E7}" srcOrd="0" destOrd="0" presId="urn:microsoft.com/office/officeart/2005/8/layout/bProcess3"/>
    <dgm:cxn modelId="{7DBD432B-520A-4E40-948B-E4A6D9300AE0}" type="presOf" srcId="{D1C91BDA-D244-4471-9B5D-F11F859458EC}" destId="{8F2D236E-479D-4A60-A7A4-CB8D87221FA5}" srcOrd="0" destOrd="0" presId="urn:microsoft.com/office/officeart/2005/8/layout/bProcess3"/>
    <dgm:cxn modelId="{585FB130-3221-4588-A122-C6DF8A1FED70}" type="presOf" srcId="{1C362E1D-DD12-46AC-843C-C820192B23FE}" destId="{D4032809-EE3C-45F9-8B0E-4D26591E546D}" srcOrd="0" destOrd="0" presId="urn:microsoft.com/office/officeart/2005/8/layout/bProcess3"/>
    <dgm:cxn modelId="{77663638-DEC5-45E9-9F33-3A914A4377E0}" type="presOf" srcId="{4EB7F448-1475-49E2-BDB5-F8CE830A92AB}" destId="{398DC33C-8296-4185-A133-CA31ABA7736F}" srcOrd="0" destOrd="0" presId="urn:microsoft.com/office/officeart/2005/8/layout/bProcess3"/>
    <dgm:cxn modelId="{154DC63C-0339-4A0A-8D63-999A34917040}" type="presOf" srcId="{1C362E1D-DD12-46AC-843C-C820192B23FE}" destId="{95E2462B-2032-4843-B2BA-51F77F5C709F}" srcOrd="1" destOrd="0" presId="urn:microsoft.com/office/officeart/2005/8/layout/bProcess3"/>
    <dgm:cxn modelId="{B5555E5B-E839-43D0-A68D-C29D2A5168DC}" type="presOf" srcId="{2F24AEA3-4013-422A-8F27-C8F63514B920}" destId="{05787F5A-0557-4BD9-B52E-715223D38D6A}" srcOrd="1" destOrd="0" presId="urn:microsoft.com/office/officeart/2005/8/layout/bProcess3"/>
    <dgm:cxn modelId="{1CBE3B5D-9905-4EDA-874E-26B74B9A279E}" type="presOf" srcId="{0B7547AE-98F6-40D8-A8EA-CD3E441EFFD8}" destId="{498D4ADF-55DF-48BA-A8DE-12559FE758EC}" srcOrd="0" destOrd="0" presId="urn:microsoft.com/office/officeart/2005/8/layout/bProcess3"/>
    <dgm:cxn modelId="{FA9F0043-FC3C-4D92-A8CA-876DFB764861}" type="presOf" srcId="{57DC48DE-9853-42B7-95FC-36159E22A53E}" destId="{E1F8B5B7-E61C-4432-BA80-E52C1A5BCB5A}" srcOrd="0" destOrd="0" presId="urn:microsoft.com/office/officeart/2005/8/layout/bProcess3"/>
    <dgm:cxn modelId="{77FC4C44-0FD7-4ED0-BA0E-9033B330E9C2}" srcId="{0B7547AE-98F6-40D8-A8EA-CD3E441EFFD8}" destId="{EF730F39-A9ED-45BE-A0C7-DDACCD4BDDE5}" srcOrd="2" destOrd="0" parTransId="{56CE2503-CC42-451B-B6FE-C0D85ED19B75}" sibTransId="{4EB7F448-1475-49E2-BDB5-F8CE830A92AB}"/>
    <dgm:cxn modelId="{2A85E164-5E00-424B-BE48-C9E12953AD97}" srcId="{0B7547AE-98F6-40D8-A8EA-CD3E441EFFD8}" destId="{DA74ABD0-180B-463C-83D0-63F98C14DF20}" srcOrd="5" destOrd="0" parTransId="{6EAE83CB-8DB3-4BA3-8F87-1A1F0B3A78A7}" sibTransId="{1C362E1D-DD12-46AC-843C-C820192B23FE}"/>
    <dgm:cxn modelId="{8143C14A-DDB9-4DCE-95DE-FADD9A11548F}" srcId="{0B7547AE-98F6-40D8-A8EA-CD3E441EFFD8}" destId="{4DD62D41-252C-44F6-B168-3A399F944B5E}" srcOrd="3" destOrd="0" parTransId="{5D4819B7-B895-4E5B-8096-B4B63B40D30A}" sibTransId="{2F24AEA3-4013-422A-8F27-C8F63514B920}"/>
    <dgm:cxn modelId="{1D9BFC5A-91DA-4ECF-810C-014CD502D38B}" type="presOf" srcId="{D1C91BDA-D244-4471-9B5D-F11F859458EC}" destId="{155D3465-BDA6-42C4-8911-48F8608A8358}" srcOrd="1" destOrd="0" presId="urn:microsoft.com/office/officeart/2005/8/layout/bProcess3"/>
    <dgm:cxn modelId="{E985657B-DE63-4EA1-A1FD-66780C75F276}" type="presOf" srcId="{4EB7F448-1475-49E2-BDB5-F8CE830A92AB}" destId="{5D187221-1521-428D-B2AC-4AF2505414ED}" srcOrd="1" destOrd="0" presId="urn:microsoft.com/office/officeart/2005/8/layout/bProcess3"/>
    <dgm:cxn modelId="{D41A32B2-5C68-4428-ADB1-A60E3BC4A67F}" type="presOf" srcId="{2F24AEA3-4013-422A-8F27-C8F63514B920}" destId="{873D4087-C4A3-42AB-B782-D6458A667B66}" srcOrd="0" destOrd="0" presId="urn:microsoft.com/office/officeart/2005/8/layout/bProcess3"/>
    <dgm:cxn modelId="{45F704BA-9E0C-4D0F-93CC-5AAAD8BCA3EE}" type="presOf" srcId="{EF730F39-A9ED-45BE-A0C7-DDACCD4BDDE5}" destId="{07539F11-728E-4A3B-B728-3ACC8275ECC4}" srcOrd="0" destOrd="0" presId="urn:microsoft.com/office/officeart/2005/8/layout/bProcess3"/>
    <dgm:cxn modelId="{2E9AC7D0-E03C-4DA9-8F16-BAAD6F67A979}" srcId="{0B7547AE-98F6-40D8-A8EA-CD3E441EFFD8}" destId="{B3A29829-E611-489A-9B0C-92B616F0A048}" srcOrd="6" destOrd="0" parTransId="{D1C40A3C-9DE5-4FED-8E6F-F40D0B509711}" sibTransId="{9270BFAB-F728-4330-916E-71CBB4127B2C}"/>
    <dgm:cxn modelId="{284394DC-2ADD-47B9-8436-E87E06608816}" type="presOf" srcId="{9CF529E6-775B-4DAA-92B0-5C065C5D0E72}" destId="{42F6EF38-4215-4E9A-B8FD-7BB735E18784}" srcOrd="1" destOrd="0" presId="urn:microsoft.com/office/officeart/2005/8/layout/bProcess3"/>
    <dgm:cxn modelId="{1B2AF0DD-A42C-46CF-A5AB-4BBBE3C64BFF}" type="presOf" srcId="{B3A29829-E611-489A-9B0C-92B616F0A048}" destId="{FD23E731-FECF-495A-B2BE-45FFD12CDF93}" srcOrd="0" destOrd="0" presId="urn:microsoft.com/office/officeart/2005/8/layout/bProcess3"/>
    <dgm:cxn modelId="{A34F4CE7-0CD8-4D01-A482-C9C39B4B741E}" srcId="{0B7547AE-98F6-40D8-A8EA-CD3E441EFFD8}" destId="{4BE00D67-15A2-4DA1-A935-697C359A9196}" srcOrd="1" destOrd="0" parTransId="{B66E4DB4-1DCA-4869-9A52-467220C5E9B2}" sibTransId="{D1C91BDA-D244-4471-9B5D-F11F859458EC}"/>
    <dgm:cxn modelId="{8B8E04E8-0BB7-42AD-AA89-D713F2120C43}" srcId="{0B7547AE-98F6-40D8-A8EA-CD3E441EFFD8}" destId="{57DC48DE-9853-42B7-95FC-36159E22A53E}" srcOrd="4" destOrd="0" parTransId="{81C182B0-FFC3-4B42-A42F-6274512D0828}" sibTransId="{49905FEA-CAB3-4C77-B6B1-FF20FA281843}"/>
    <dgm:cxn modelId="{1F68ABF1-F110-41C9-8C94-E787892DB8D8}" type="presOf" srcId="{49905FEA-CAB3-4C77-B6B1-FF20FA281843}" destId="{167744CE-49B4-42CA-892B-C6A68095C686}" srcOrd="1" destOrd="0" presId="urn:microsoft.com/office/officeart/2005/8/layout/bProcess3"/>
    <dgm:cxn modelId="{A25D4BF4-3BFF-4638-B626-1FB95745B239}" type="presOf" srcId="{7A895BC2-D730-4A4F-89B1-AEF18E3D3FE3}" destId="{B3B9FE3E-D863-4EE8-A179-AB78DBC156DB}" srcOrd="0" destOrd="0" presId="urn:microsoft.com/office/officeart/2005/8/layout/bProcess3"/>
    <dgm:cxn modelId="{748AF2F7-9B8F-4D5E-BD91-C8DAE908FB87}" type="presOf" srcId="{DA74ABD0-180B-463C-83D0-63F98C14DF20}" destId="{14ADF4A8-62D9-4DFC-88F7-7CE9506C82B2}" srcOrd="0" destOrd="0" presId="urn:microsoft.com/office/officeart/2005/8/layout/bProcess3"/>
    <dgm:cxn modelId="{EBF69F11-F98D-4ADA-8476-B184325A1912}" type="presParOf" srcId="{498D4ADF-55DF-48BA-A8DE-12559FE758EC}" destId="{B3B9FE3E-D863-4EE8-A179-AB78DBC156DB}" srcOrd="0" destOrd="0" presId="urn:microsoft.com/office/officeart/2005/8/layout/bProcess3"/>
    <dgm:cxn modelId="{617EC614-7192-4EA1-B06A-8180F792084D}" type="presParOf" srcId="{498D4ADF-55DF-48BA-A8DE-12559FE758EC}" destId="{8A88A1CB-CBD9-41F6-A90A-F92A003E4A77}" srcOrd="1" destOrd="0" presId="urn:microsoft.com/office/officeart/2005/8/layout/bProcess3"/>
    <dgm:cxn modelId="{3AD1A281-0DE5-41D0-A434-EBCC3AA85DD0}" type="presParOf" srcId="{8A88A1CB-CBD9-41F6-A90A-F92A003E4A77}" destId="{42F6EF38-4215-4E9A-B8FD-7BB735E18784}" srcOrd="0" destOrd="0" presId="urn:microsoft.com/office/officeart/2005/8/layout/bProcess3"/>
    <dgm:cxn modelId="{6C3A6D4C-3CE4-4D98-AB3A-9BA1FA1E73D0}" type="presParOf" srcId="{498D4ADF-55DF-48BA-A8DE-12559FE758EC}" destId="{E562D817-37CF-4105-8146-FC1F3A85BF1C}" srcOrd="2" destOrd="0" presId="urn:microsoft.com/office/officeart/2005/8/layout/bProcess3"/>
    <dgm:cxn modelId="{3AAC3D7E-BDD0-40C0-B1FD-266EFC295BA0}" type="presParOf" srcId="{498D4ADF-55DF-48BA-A8DE-12559FE758EC}" destId="{8F2D236E-479D-4A60-A7A4-CB8D87221FA5}" srcOrd="3" destOrd="0" presId="urn:microsoft.com/office/officeart/2005/8/layout/bProcess3"/>
    <dgm:cxn modelId="{E15B8D5E-748B-43B5-A532-2F71F4CFD23C}" type="presParOf" srcId="{8F2D236E-479D-4A60-A7A4-CB8D87221FA5}" destId="{155D3465-BDA6-42C4-8911-48F8608A8358}" srcOrd="0" destOrd="0" presId="urn:microsoft.com/office/officeart/2005/8/layout/bProcess3"/>
    <dgm:cxn modelId="{9D44B00B-EA4A-42AB-8CD2-A1FAB1267ABA}" type="presParOf" srcId="{498D4ADF-55DF-48BA-A8DE-12559FE758EC}" destId="{07539F11-728E-4A3B-B728-3ACC8275ECC4}" srcOrd="4" destOrd="0" presId="urn:microsoft.com/office/officeart/2005/8/layout/bProcess3"/>
    <dgm:cxn modelId="{651C592A-E52C-40CB-BC56-35545E01A717}" type="presParOf" srcId="{498D4ADF-55DF-48BA-A8DE-12559FE758EC}" destId="{398DC33C-8296-4185-A133-CA31ABA7736F}" srcOrd="5" destOrd="0" presId="urn:microsoft.com/office/officeart/2005/8/layout/bProcess3"/>
    <dgm:cxn modelId="{FC7899AA-6532-4530-A8E5-AE221F44895C}" type="presParOf" srcId="{398DC33C-8296-4185-A133-CA31ABA7736F}" destId="{5D187221-1521-428D-B2AC-4AF2505414ED}" srcOrd="0" destOrd="0" presId="urn:microsoft.com/office/officeart/2005/8/layout/bProcess3"/>
    <dgm:cxn modelId="{6DF175BA-318E-4DAC-AF5D-11477F7465C1}" type="presParOf" srcId="{498D4ADF-55DF-48BA-A8DE-12559FE758EC}" destId="{C432A5F3-E8BB-4410-9C6D-7D9FDA5BB8E7}" srcOrd="6" destOrd="0" presId="urn:microsoft.com/office/officeart/2005/8/layout/bProcess3"/>
    <dgm:cxn modelId="{461BFF9C-1B36-4726-B155-13A8B553955E}" type="presParOf" srcId="{498D4ADF-55DF-48BA-A8DE-12559FE758EC}" destId="{873D4087-C4A3-42AB-B782-D6458A667B66}" srcOrd="7" destOrd="0" presId="urn:microsoft.com/office/officeart/2005/8/layout/bProcess3"/>
    <dgm:cxn modelId="{7F81B94A-1020-4307-8503-885D6689E5A0}" type="presParOf" srcId="{873D4087-C4A3-42AB-B782-D6458A667B66}" destId="{05787F5A-0557-4BD9-B52E-715223D38D6A}" srcOrd="0" destOrd="0" presId="urn:microsoft.com/office/officeart/2005/8/layout/bProcess3"/>
    <dgm:cxn modelId="{972EA15A-EC91-4619-B2B3-1C66F0C5F5DD}" type="presParOf" srcId="{498D4ADF-55DF-48BA-A8DE-12559FE758EC}" destId="{E1F8B5B7-E61C-4432-BA80-E52C1A5BCB5A}" srcOrd="8" destOrd="0" presId="urn:microsoft.com/office/officeart/2005/8/layout/bProcess3"/>
    <dgm:cxn modelId="{872C8FF2-D957-4EE3-80F1-E8017B392066}" type="presParOf" srcId="{498D4ADF-55DF-48BA-A8DE-12559FE758EC}" destId="{757CD2D5-7CEC-4B0D-8469-9FA8874C46B5}" srcOrd="9" destOrd="0" presId="urn:microsoft.com/office/officeart/2005/8/layout/bProcess3"/>
    <dgm:cxn modelId="{1A5C363E-47E3-4EA5-8364-BFFD131645FD}" type="presParOf" srcId="{757CD2D5-7CEC-4B0D-8469-9FA8874C46B5}" destId="{167744CE-49B4-42CA-892B-C6A68095C686}" srcOrd="0" destOrd="0" presId="urn:microsoft.com/office/officeart/2005/8/layout/bProcess3"/>
    <dgm:cxn modelId="{99712AE9-1334-4F17-9BE5-FF603788DE5B}" type="presParOf" srcId="{498D4ADF-55DF-48BA-A8DE-12559FE758EC}" destId="{14ADF4A8-62D9-4DFC-88F7-7CE9506C82B2}" srcOrd="10" destOrd="0" presId="urn:microsoft.com/office/officeart/2005/8/layout/bProcess3"/>
    <dgm:cxn modelId="{A32915AB-7A3E-490A-B1F6-7CFCE1879C2E}" type="presParOf" srcId="{498D4ADF-55DF-48BA-A8DE-12559FE758EC}" destId="{D4032809-EE3C-45F9-8B0E-4D26591E546D}" srcOrd="11" destOrd="0" presId="urn:microsoft.com/office/officeart/2005/8/layout/bProcess3"/>
    <dgm:cxn modelId="{EF0D0169-B692-400B-9D42-366A0ABA840A}" type="presParOf" srcId="{D4032809-EE3C-45F9-8B0E-4D26591E546D}" destId="{95E2462B-2032-4843-B2BA-51F77F5C709F}" srcOrd="0" destOrd="0" presId="urn:microsoft.com/office/officeart/2005/8/layout/bProcess3"/>
    <dgm:cxn modelId="{DC0B903D-2AC4-42CF-AF46-2D9BEB33BA24}" type="presParOf" srcId="{498D4ADF-55DF-48BA-A8DE-12559FE758EC}" destId="{FD23E731-FECF-495A-B2BE-45FFD12CDF93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1CB-CBD9-41F6-A90A-F92A003E4A77}">
      <dsp:nvSpPr>
        <dsp:cNvPr id="0" name=""/>
        <dsp:cNvSpPr/>
      </dsp:nvSpPr>
      <dsp:spPr>
        <a:xfrm>
          <a:off x="1753851" y="1043258"/>
          <a:ext cx="372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2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30177" y="1086961"/>
        <a:ext cx="20171" cy="4034"/>
      </dsp:txXfrm>
    </dsp:sp>
    <dsp:sp modelId="{B3B9FE3E-D863-4EE8-A179-AB78DBC156DB}">
      <dsp:nvSpPr>
        <dsp:cNvPr id="0" name=""/>
        <dsp:cNvSpPr/>
      </dsp:nvSpPr>
      <dsp:spPr>
        <a:xfrm>
          <a:off x="1637" y="562774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Regularised Least Square</a:t>
          </a:r>
        </a:p>
      </dsp:txBody>
      <dsp:txXfrm>
        <a:off x="1637" y="562774"/>
        <a:ext cx="1754013" cy="1052408"/>
      </dsp:txXfrm>
    </dsp:sp>
    <dsp:sp modelId="{8F2D236E-479D-4A60-A7A4-CB8D87221FA5}">
      <dsp:nvSpPr>
        <dsp:cNvPr id="0" name=""/>
        <dsp:cNvSpPr/>
      </dsp:nvSpPr>
      <dsp:spPr>
        <a:xfrm>
          <a:off x="3911288" y="1043258"/>
          <a:ext cx="372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2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87614" y="1086961"/>
        <a:ext cx="20171" cy="4034"/>
      </dsp:txXfrm>
    </dsp:sp>
    <dsp:sp modelId="{E562D817-37CF-4105-8146-FC1F3A85BF1C}">
      <dsp:nvSpPr>
        <dsp:cNvPr id="0" name=""/>
        <dsp:cNvSpPr/>
      </dsp:nvSpPr>
      <dsp:spPr>
        <a:xfrm>
          <a:off x="2159074" y="562774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RNN</a:t>
          </a:r>
        </a:p>
      </dsp:txBody>
      <dsp:txXfrm>
        <a:off x="2159074" y="562774"/>
        <a:ext cx="1754013" cy="1052408"/>
      </dsp:txXfrm>
    </dsp:sp>
    <dsp:sp modelId="{398DC33C-8296-4185-A133-CA31ABA7736F}">
      <dsp:nvSpPr>
        <dsp:cNvPr id="0" name=""/>
        <dsp:cNvSpPr/>
      </dsp:nvSpPr>
      <dsp:spPr>
        <a:xfrm>
          <a:off x="6068725" y="1043258"/>
          <a:ext cx="372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2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45051" y="1086961"/>
        <a:ext cx="20171" cy="4034"/>
      </dsp:txXfrm>
    </dsp:sp>
    <dsp:sp modelId="{07539F11-728E-4A3B-B728-3ACC8275ECC4}">
      <dsp:nvSpPr>
        <dsp:cNvPr id="0" name=""/>
        <dsp:cNvSpPr/>
      </dsp:nvSpPr>
      <dsp:spPr>
        <a:xfrm>
          <a:off x="4316511" y="562774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LSTM</a:t>
          </a:r>
        </a:p>
      </dsp:txBody>
      <dsp:txXfrm>
        <a:off x="4316511" y="562774"/>
        <a:ext cx="1754013" cy="1052408"/>
      </dsp:txXfrm>
    </dsp:sp>
    <dsp:sp modelId="{873D4087-C4A3-42AB-B782-D6458A667B66}">
      <dsp:nvSpPr>
        <dsp:cNvPr id="0" name=""/>
        <dsp:cNvSpPr/>
      </dsp:nvSpPr>
      <dsp:spPr>
        <a:xfrm>
          <a:off x="878644" y="1613382"/>
          <a:ext cx="6472311" cy="372823"/>
        </a:xfrm>
        <a:custGeom>
          <a:avLst/>
          <a:gdLst/>
          <a:ahLst/>
          <a:cxnLst/>
          <a:rect l="0" t="0" r="0" b="0"/>
          <a:pathLst>
            <a:path>
              <a:moveTo>
                <a:pt x="6472311" y="0"/>
              </a:moveTo>
              <a:lnTo>
                <a:pt x="6472311" y="203511"/>
              </a:lnTo>
              <a:lnTo>
                <a:pt x="0" y="203511"/>
              </a:lnTo>
              <a:lnTo>
                <a:pt x="0" y="37282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52678" y="1797776"/>
        <a:ext cx="324243" cy="4034"/>
      </dsp:txXfrm>
    </dsp:sp>
    <dsp:sp modelId="{C432A5F3-E8BB-4410-9C6D-7D9FDA5BB8E7}">
      <dsp:nvSpPr>
        <dsp:cNvPr id="0" name=""/>
        <dsp:cNvSpPr/>
      </dsp:nvSpPr>
      <dsp:spPr>
        <a:xfrm>
          <a:off x="6473948" y="562774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OLSTM</a:t>
          </a:r>
        </a:p>
      </dsp:txBody>
      <dsp:txXfrm>
        <a:off x="6473948" y="562774"/>
        <a:ext cx="1754013" cy="1052408"/>
      </dsp:txXfrm>
    </dsp:sp>
    <dsp:sp modelId="{757CD2D5-7CEC-4B0D-8469-9FA8874C46B5}">
      <dsp:nvSpPr>
        <dsp:cNvPr id="0" name=""/>
        <dsp:cNvSpPr/>
      </dsp:nvSpPr>
      <dsp:spPr>
        <a:xfrm>
          <a:off x="1753851" y="2499089"/>
          <a:ext cx="372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2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30177" y="2542792"/>
        <a:ext cx="20171" cy="4034"/>
      </dsp:txXfrm>
    </dsp:sp>
    <dsp:sp modelId="{E1F8B5B7-E61C-4432-BA80-E52C1A5BCB5A}">
      <dsp:nvSpPr>
        <dsp:cNvPr id="0" name=""/>
        <dsp:cNvSpPr/>
      </dsp:nvSpPr>
      <dsp:spPr>
        <a:xfrm>
          <a:off x="1637" y="2018605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RC RNN</a:t>
          </a:r>
        </a:p>
      </dsp:txBody>
      <dsp:txXfrm>
        <a:off x="1637" y="2018605"/>
        <a:ext cx="1754013" cy="1052408"/>
      </dsp:txXfrm>
    </dsp:sp>
    <dsp:sp modelId="{D4032809-EE3C-45F9-8B0E-4D26591E546D}">
      <dsp:nvSpPr>
        <dsp:cNvPr id="0" name=""/>
        <dsp:cNvSpPr/>
      </dsp:nvSpPr>
      <dsp:spPr>
        <a:xfrm>
          <a:off x="3911288" y="2499089"/>
          <a:ext cx="372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2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87614" y="2542792"/>
        <a:ext cx="20171" cy="4034"/>
      </dsp:txXfrm>
    </dsp:sp>
    <dsp:sp modelId="{14ADF4A8-62D9-4DFC-88F7-7CE9506C82B2}">
      <dsp:nvSpPr>
        <dsp:cNvPr id="0" name=""/>
        <dsp:cNvSpPr/>
      </dsp:nvSpPr>
      <dsp:spPr>
        <a:xfrm>
          <a:off x="2159074" y="2018605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FNN</a:t>
          </a:r>
        </a:p>
      </dsp:txBody>
      <dsp:txXfrm>
        <a:off x="2159074" y="2018605"/>
        <a:ext cx="1754013" cy="1052408"/>
      </dsp:txXfrm>
    </dsp:sp>
    <dsp:sp modelId="{FD23E731-FECF-495A-B2BE-45FFD12CDF93}">
      <dsp:nvSpPr>
        <dsp:cNvPr id="0" name=""/>
        <dsp:cNvSpPr/>
      </dsp:nvSpPr>
      <dsp:spPr>
        <a:xfrm>
          <a:off x="4316511" y="2018605"/>
          <a:ext cx="1754013" cy="1052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OFNN</a:t>
          </a:r>
        </a:p>
      </dsp:txBody>
      <dsp:txXfrm>
        <a:off x="4316511" y="2018605"/>
        <a:ext cx="1754013" cy="105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CAEB-7496-4C12-9A08-526B0D813A46}" type="datetimeFigureOut">
              <a:rPr lang="en-GB" smtClean="0"/>
              <a:pPr/>
              <a:t>19/05/2020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D4E6-F64F-4999-AC2A-A008E685C0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24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8D4E6-F64F-4999-AC2A-A008E685C045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87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7772400" cy="147002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6400800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7AB759-530A-46AC-842F-B07144F002F9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8A0A-4898-40BF-9009-4DA7E611EAC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8105-8845-4543-9ED8-9E57E8E42CB7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F8E4D-CDF4-4B1F-BD52-35BFB528DB8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6792"/>
            <a:ext cx="2057400" cy="4569371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6019800" cy="4569371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6883-B614-42E6-9595-363FA777B038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5344-E335-44E9-ACDC-CB482645048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B6232-AB33-4513-9527-F98CEC472D23}" type="datetimeFigureOut">
              <a:rPr lang="en-GB" smtClean="0"/>
              <a:pPr/>
              <a:t>19/05/2020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A139-7ABE-46A1-B082-C2C77667394C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CD916-7149-4247-856D-87DAB39295C7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F840-035C-411F-BA81-AF7A8ED78138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492896"/>
            <a:ext cx="4038600" cy="3633267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536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09641-23CB-4E80-A5B0-5F03D2E94610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FA264-F771-4264-8DF0-4BB7F0DA3C6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3068959"/>
            <a:ext cx="4040188" cy="30572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2344" y="234888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361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A4E03-F40B-4399-AC2E-A4C6E9D600B3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2BDDC-0BFC-44A0-A4BA-47C3E99EB1AA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8F7DA-80EC-4CF7-AB7B-078F533B953B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E6293-7DA2-4D9E-8605-5715E69AF2C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E269B-21F6-4A71-848B-6E891C314B78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89173-A1D5-421E-B384-2A426DF314C2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86830"/>
            <a:ext cx="3008313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648B1-3911-4AC2-8E3A-DF4A70CC86E7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3D388-5704-4C64-A883-D899E857066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AA9A3-945F-42AF-BCAE-8459AEA58868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E2F5-7E8D-47B8-82FB-3832A72B6BD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5842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92896"/>
            <a:ext cx="8229600" cy="363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56A7D1D-6254-4063-974C-6A2AE04E4B91}" type="datetimeFigureOut">
              <a:rPr lang="en-GB"/>
              <a:pPr/>
              <a:t>19/05/2020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6878614-5F41-4702-8E44-D9C8B2874F5D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06400" y="1625600"/>
            <a:ext cx="7254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Skyrmions Trajectory Prediction</a:t>
            </a:r>
          </a:p>
          <a:p>
            <a:pPr>
              <a:defRPr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06400" y="4295775"/>
            <a:ext cx="6821488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Experiments Plan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519113" y="2809875"/>
            <a:ext cx="7013575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4" name="Picture 2" descr="TAB_col_white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8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CA16-C433-43CD-A3E5-EDE1C9FE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OLSTM (or ORNN)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073F-1F1B-4D2D-98A5-37221918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is similar to standard LSTM</a:t>
            </a:r>
          </a:p>
          <a:p>
            <a:r>
              <a:rPr lang="en-GB" dirty="0"/>
              <a:t>Solves problem of deviating prediction by having an observer ‘check’ that the prediction is not too distant from the ground truth</a:t>
            </a:r>
          </a:p>
        </p:txBody>
      </p:sp>
    </p:spTree>
    <p:extLst>
      <p:ext uri="{BB962C8B-B14F-4D97-AF65-F5344CB8AC3E}">
        <p14:creationId xmlns:p14="http://schemas.microsoft.com/office/powerpoint/2010/main" val="104126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E6B-3C05-4CA5-8394-1F701D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C6CE-04B8-48ED-87AC-DD1BDDD4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is similar to FNN, but solves the same problem as OLSTM</a:t>
            </a:r>
          </a:p>
        </p:txBody>
      </p:sp>
    </p:spTree>
    <p:extLst>
      <p:ext uri="{BB962C8B-B14F-4D97-AF65-F5344CB8AC3E}">
        <p14:creationId xmlns:p14="http://schemas.microsoft.com/office/powerpoint/2010/main" val="365376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F2A1-9823-4106-856B-F2F0CB08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Reservoir Computing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9ED4-E69B-4537-96D1-8DBF74B3D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2492896"/>
            <a:ext cx="4038600" cy="363326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We train the output weights of the network</a:t>
            </a:r>
          </a:p>
          <a:p>
            <a:r>
              <a:rPr lang="en-GB" dirty="0"/>
              <a:t>Faster to train compared to LSTM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7DF1271-9E2B-4D2A-95B8-4D81DFA38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6" y="3375603"/>
            <a:ext cx="4038600" cy="1867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569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B4F9-3803-415B-9BCF-C5FF105F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Experiments Plan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7BF8B1-B54C-43B2-9A4C-A159C779E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091361"/>
              </p:ext>
            </p:extLst>
          </p:nvPr>
        </p:nvGraphicFramePr>
        <p:xfrm>
          <a:off x="395288" y="2492375"/>
          <a:ext cx="8229600" cy="363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4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problem</a:t>
            </a:r>
          </a:p>
          <a:p>
            <a:r>
              <a:rPr lang="en-GB" dirty="0"/>
              <a:t>Possible solutions</a:t>
            </a:r>
          </a:p>
          <a:p>
            <a:pPr lvl="1"/>
            <a:r>
              <a:rPr lang="en-GB" dirty="0"/>
              <a:t>Regularised Least Square Model</a:t>
            </a:r>
          </a:p>
          <a:p>
            <a:pPr lvl="1"/>
            <a:r>
              <a:rPr lang="en-GB" dirty="0"/>
              <a:t>Feed Forward Neural Network (FNN)</a:t>
            </a:r>
          </a:p>
          <a:p>
            <a:pPr lvl="1"/>
            <a:r>
              <a:rPr lang="en-GB" dirty="0"/>
              <a:t>Recurrent Neural Network (RNN)</a:t>
            </a:r>
          </a:p>
          <a:p>
            <a:pPr lvl="1"/>
            <a:r>
              <a:rPr lang="en-GB" dirty="0"/>
              <a:t>LSTM</a:t>
            </a:r>
          </a:p>
          <a:p>
            <a:pPr lvl="1"/>
            <a:r>
              <a:rPr lang="en-GB" dirty="0"/>
              <a:t>Observer LSTM</a:t>
            </a:r>
          </a:p>
          <a:p>
            <a:pPr lvl="1"/>
            <a:r>
              <a:rPr lang="en-GB" dirty="0"/>
              <a:t>Observer FNN</a:t>
            </a:r>
          </a:p>
          <a:p>
            <a:pPr lvl="1"/>
            <a:r>
              <a:rPr lang="en-GB" dirty="0"/>
              <a:t>Reservoir Computing RNN</a:t>
            </a:r>
          </a:p>
          <a:p>
            <a:r>
              <a:rPr lang="en-GB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2436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Aim: to predict skyrmions trajectories using a ML model agnostic of the underlying physics equations</a:t>
            </a:r>
          </a:p>
          <a:p>
            <a:r>
              <a:rPr lang="en-US" dirty="0"/>
              <a:t>We want to investigate several Neural Network architectures</a:t>
            </a:r>
          </a:p>
          <a:p>
            <a:r>
              <a:rPr lang="en-US" dirty="0"/>
              <a:t>We want to </a:t>
            </a:r>
            <a:r>
              <a:rPr lang="en-GB" dirty="0"/>
              <a:t>analyse</a:t>
            </a:r>
            <a:r>
              <a:rPr lang="en-US" dirty="0"/>
              <a:t> the effect of varying number of </a:t>
            </a:r>
            <a:r>
              <a:rPr lang="en-US" dirty="0" err="1"/>
              <a:t>skyrmions</a:t>
            </a:r>
            <a:r>
              <a:rPr lang="en-US" dirty="0"/>
              <a:t>, shape of the ferromagnet, temperature, etc. on the </a:t>
            </a:r>
            <a:r>
              <a:rPr lang="en-GB" dirty="0"/>
              <a:t>behaviour</a:t>
            </a:r>
            <a:r>
              <a:rPr lang="en-US" dirty="0"/>
              <a:t> of the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41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D5EC-D6A5-47A6-9535-220EC23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2611-ED3A-43BF-9DC3-03972079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Regularised Least Square Model</a:t>
            </a:r>
          </a:p>
          <a:p>
            <a:r>
              <a:rPr lang="en-GB" dirty="0"/>
              <a:t>Feed Forward Neural Network (FNN)</a:t>
            </a:r>
          </a:p>
          <a:p>
            <a:r>
              <a:rPr lang="en-GB" dirty="0"/>
              <a:t>Recurrent Neural Network (RNN)</a:t>
            </a:r>
          </a:p>
          <a:p>
            <a:r>
              <a:rPr lang="en-GB" dirty="0"/>
              <a:t>LSTM</a:t>
            </a:r>
          </a:p>
          <a:p>
            <a:r>
              <a:rPr lang="en-GB" dirty="0"/>
              <a:t>Observer LSTM</a:t>
            </a:r>
          </a:p>
          <a:p>
            <a:r>
              <a:rPr lang="en-GB" dirty="0"/>
              <a:t>Observer FNN</a:t>
            </a:r>
          </a:p>
          <a:p>
            <a:r>
              <a:rPr lang="en-GB" dirty="0"/>
              <a:t>Reservoir Computing RNN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17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4A76-73B6-4D90-93E9-94C7087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F354-E65A-4A1C-89DB-370539AD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data is given as frames of the simulation of </a:t>
            </a:r>
            <a:r>
              <a:rPr lang="en-GB" dirty="0" err="1"/>
              <a:t>skyrmions</a:t>
            </a:r>
            <a:r>
              <a:rPr lang="en-GB" dirty="0"/>
              <a:t> movement</a:t>
            </a:r>
          </a:p>
          <a:p>
            <a:r>
              <a:rPr lang="en-GB" dirty="0"/>
              <a:t>Each frame if a list of vectors [x, y, z] representing the spins</a:t>
            </a:r>
          </a:p>
          <a:p>
            <a:r>
              <a:rPr lang="en-GB" dirty="0"/>
              <a:t>We want the output to be a frame or a series of frames representing the position(s) of the </a:t>
            </a:r>
            <a:r>
              <a:rPr lang="en-GB" dirty="0" err="1"/>
              <a:t>skyrmion</a:t>
            </a:r>
            <a:r>
              <a:rPr lang="en-GB" dirty="0"/>
              <a:t>(s) given some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181209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7A69-3D1A-44FC-B2D7-7429E503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Regularised Least Square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191C8-51BC-4A67-8EA1-8572AECC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GB" b="1" dirty="0"/>
                  <a:t>Input</a:t>
                </a:r>
                <a:r>
                  <a:rPr lang="en-GB" dirty="0"/>
                  <a:t>: n x 3d matrix, where n is the number of frames used for training and d is the number of [</a:t>
                </a:r>
                <a:r>
                  <a:rPr lang="en-GB" dirty="0" err="1"/>
                  <a:t>x,y,z</a:t>
                </a:r>
                <a:r>
                  <a:rPr lang="en-GB" dirty="0"/>
                  <a:t>] vectors in each frame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r>
                  <a:rPr lang="en-GB" b="1" dirty="0"/>
                  <a:t>Output</a:t>
                </a:r>
                <a:r>
                  <a:rPr lang="en-GB" dirty="0"/>
                  <a:t>: vector representing next frame (de-flatten to get matrix)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r>
                  <a:rPr lang="en-GB" b="1" dirty="0"/>
                  <a:t>Weights</a:t>
                </a:r>
                <a:r>
                  <a:rPr lang="en-GB" dirty="0"/>
                  <a:t>: using regularised least square</a:t>
                </a:r>
              </a:p>
              <a:p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191C8-51BC-4A67-8EA1-8572AECC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1510" r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B532-E4DE-4581-BC0E-9EE2D0A3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 Forward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01D6D-8133-4D72-9A64-497479BC4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b="1" dirty="0"/>
                  <a:t>Input</a:t>
                </a:r>
                <a:r>
                  <a:rPr lang="en-GB" dirty="0"/>
                  <a:t>: flattened vector representing one frame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r>
                  <a:rPr lang="en-GB" b="1" dirty="0"/>
                  <a:t>Output</a:t>
                </a:r>
                <a:r>
                  <a:rPr lang="en-GB" dirty="0"/>
                  <a:t>: vector representing next frame (de-flatten to get matrix)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r>
                  <a:rPr lang="en-GB" b="1" dirty="0"/>
                  <a:t>Problems</a:t>
                </a:r>
                <a:r>
                  <a:rPr lang="en-GB" dirty="0"/>
                  <a:t>: </a:t>
                </a:r>
              </a:p>
              <a:p>
                <a:pPr lvl="1"/>
                <a:r>
                  <a:rPr lang="en-GB" dirty="0"/>
                  <a:t>Network does not consider temporality of frames</a:t>
                </a:r>
              </a:p>
              <a:p>
                <a:pPr lvl="1"/>
                <a:r>
                  <a:rPr lang="en-GB" dirty="0"/>
                  <a:t>Probably very expensive to train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01D6D-8133-4D72-9A64-497479BC4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F5C3-190C-4EB5-AC5B-BFDB81A5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E7E2-573E-44DB-8274-2A7C12EF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Input</a:t>
            </a:r>
            <a:r>
              <a:rPr lang="en-GB" dirty="0"/>
              <a:t>: sequence of frames (time series)</a:t>
            </a:r>
          </a:p>
          <a:p>
            <a:r>
              <a:rPr lang="en-GB" dirty="0"/>
              <a:t>At each recurrence, feed into the RNN the next frame and the result of the previous recurrence computation until the input sequence is exhausted</a:t>
            </a:r>
          </a:p>
          <a:p>
            <a:r>
              <a:rPr lang="en-GB" b="1" dirty="0"/>
              <a:t>Output</a:t>
            </a:r>
            <a:r>
              <a:rPr lang="en-GB" dirty="0"/>
              <a:t>: predicted next frame(s)</a:t>
            </a:r>
          </a:p>
          <a:p>
            <a:r>
              <a:rPr lang="en-GB" b="1" dirty="0"/>
              <a:t>Problem</a:t>
            </a:r>
            <a:r>
              <a:rPr lang="en-GB" dirty="0"/>
              <a:t>: short term memory, i.e. the network gives less and less important to frames in the past (vanishing gradient when back-propagating)</a:t>
            </a:r>
          </a:p>
          <a:p>
            <a:r>
              <a:rPr lang="en-GB" b="1" dirty="0"/>
              <a:t>But</a:t>
            </a:r>
            <a:r>
              <a:rPr lang="en-GB" dirty="0"/>
              <a:t>, are frames far in the ‘past’ really important to predict the trajectories?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5944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93C4-EC89-4014-8DE4-F4DDADA7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F8DE-731B-4806-849B-86458735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Input</a:t>
            </a:r>
            <a:r>
              <a:rPr lang="en-GB" dirty="0"/>
              <a:t>: same as RNN, but we have a LSTM unit instead of simple RNN</a:t>
            </a:r>
          </a:p>
          <a:p>
            <a:r>
              <a:rPr lang="en-GB" b="1" dirty="0"/>
              <a:t>Output</a:t>
            </a:r>
            <a:r>
              <a:rPr lang="en-GB" dirty="0"/>
              <a:t>: predicted next frame(s)</a:t>
            </a:r>
          </a:p>
          <a:p>
            <a:r>
              <a:rPr lang="en-GB" dirty="0"/>
              <a:t>This solves the short term memory problem of simple RNNs, BUT it is more computationally demanding</a:t>
            </a:r>
          </a:p>
          <a:p>
            <a:r>
              <a:rPr lang="en-GB" b="1" dirty="0"/>
              <a:t>Note</a:t>
            </a:r>
            <a:r>
              <a:rPr lang="en-GB" dirty="0"/>
              <a:t>: both simple RNN and LSTM might start deviating from ground truth, hence making the training inefficient (could be solved with </a:t>
            </a:r>
            <a:r>
              <a:rPr lang="en-GB" b="1" dirty="0"/>
              <a:t>Observer</a:t>
            </a:r>
            <a:r>
              <a:rPr lang="en-GB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693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526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PowerPoint Presentation</vt:lpstr>
      <vt:lpstr>Content</vt:lpstr>
      <vt:lpstr>Problem</vt:lpstr>
      <vt:lpstr>Possible Solutions </vt:lpstr>
      <vt:lpstr>The Data</vt:lpstr>
      <vt:lpstr>Regularised Least Square Model</vt:lpstr>
      <vt:lpstr>Feed Forward Neural Network</vt:lpstr>
      <vt:lpstr>Recurrent Neural Network</vt:lpstr>
      <vt:lpstr>LSTM</vt:lpstr>
      <vt:lpstr>OLSTM (or ORNN)</vt:lpstr>
      <vt:lpstr>OFNN</vt:lpstr>
      <vt:lpstr>Reservoir Computing RNN</vt:lpstr>
      <vt:lpstr>Experiments Plan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Bo Calvin Zhang</dc:creator>
  <cp:lastModifiedBy>Chen Bo Calvin Zhang</cp:lastModifiedBy>
  <cp:revision>1</cp:revision>
  <dcterms:created xsi:type="dcterms:W3CDTF">2020-05-19T11:10:49Z</dcterms:created>
  <dcterms:modified xsi:type="dcterms:W3CDTF">2020-05-19T11:43:42Z</dcterms:modified>
</cp:coreProperties>
</file>