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6544" r:id="rId1"/>
    <p:sldMasterId id="2147486570" r:id="rId2"/>
  </p:sldMasterIdLst>
  <p:notesMasterIdLst>
    <p:notesMasterId r:id="rId12"/>
  </p:notesMasterIdLst>
  <p:handoutMasterIdLst>
    <p:handoutMasterId r:id="rId13"/>
  </p:handoutMasterIdLst>
  <p:sldIdLst>
    <p:sldId id="405" r:id="rId3"/>
    <p:sldId id="257" r:id="rId4"/>
    <p:sldId id="258" r:id="rId5"/>
    <p:sldId id="259" r:id="rId6"/>
    <p:sldId id="262" r:id="rId7"/>
    <p:sldId id="263" r:id="rId8"/>
    <p:sldId id="264" r:id="rId9"/>
    <p:sldId id="260" r:id="rId10"/>
    <p:sldId id="261" r:id="rId11"/>
  </p:sldIdLst>
  <p:sldSz cx="9144000" cy="5143500" type="screen16x9"/>
  <p:notesSz cx="7023100" cy="93091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9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amer, Calvin" initials="CC" lastIdx="2" clrIdx="0">
    <p:extLst>
      <p:ext uri="{19B8F6BF-5375-455C-9EA6-DF929625EA0E}">
        <p15:presenceInfo xmlns:p15="http://schemas.microsoft.com/office/powerpoint/2012/main" userId="S::Calvin.Cramer@windriver.com::2a5d0f9f-f440-4a1d-b4d2-cf8c83c610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B3B"/>
    <a:srgbClr val="FF5353"/>
    <a:srgbClr val="FFFFE6"/>
    <a:srgbClr val="FFF7D5"/>
    <a:srgbClr val="D33682"/>
    <a:srgbClr val="333333"/>
    <a:srgbClr val="090909"/>
    <a:srgbClr val="B80005"/>
    <a:srgbClr val="A6A6A6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93820" autoAdjust="0"/>
  </p:normalViewPr>
  <p:slideViewPr>
    <p:cSldViewPr snapToGrid="0">
      <p:cViewPr varScale="1">
        <p:scale>
          <a:sx n="148" d="100"/>
          <a:sy n="148" d="100"/>
        </p:scale>
        <p:origin x="504" y="108"/>
      </p:cViewPr>
      <p:guideLst>
        <p:guide orient="horz" pos="99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-2010" y="-114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9033" y="9027239"/>
            <a:ext cx="12503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r" defTabSz="914400">
              <a:defRPr sz="800">
                <a:solidFill>
                  <a:srgbClr val="5F5F5F"/>
                </a:solidFill>
              </a:defRPr>
            </a:lvl1pPr>
          </a:lstStyle>
          <a:p>
            <a:pPr lvl="0"/>
            <a:fld id="{58EC7406-F4CC-4ABF-902E-2AF4E70E5C0F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pPr lvl="0"/>
              <a:t>‹#›</a:t>
            </a:fld>
            <a:endParaRPr lang="en-US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2818" y="9027239"/>
            <a:ext cx="197009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defTabSz="914400"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5F5F5F"/>
                </a:solidFill>
                <a:latin typeface="Arial"/>
                <a:ea typeface="+mn-ea"/>
              </a:defRPr>
            </a:lvl1pPr>
          </a:lstStyle>
          <a:p>
            <a:pPr lvl="0" algn="l" defTabSz="914400" rtl="0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|   © 2016 Wind River. All Rights Reserved.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62699" y="8917075"/>
            <a:ext cx="660401" cy="39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4139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15950" y="692150"/>
            <a:ext cx="5811794" cy="3270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9033" y="9027239"/>
            <a:ext cx="12503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r" defTabSz="914400">
              <a:defRPr sz="800">
                <a:solidFill>
                  <a:srgbClr val="5F5F5F"/>
                </a:solidFill>
              </a:defRPr>
            </a:lvl1pPr>
          </a:lstStyle>
          <a:p>
            <a:pPr lvl="0"/>
            <a:fld id="{58EC7406-F4CC-4ABF-902E-2AF4E70E5C0F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pPr lvl="0"/>
              <a:t>‹#›</a:t>
            </a:fld>
            <a:endParaRPr lang="en-US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2818" y="9027239"/>
            <a:ext cx="197009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defTabSz="914400"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5F5F5F"/>
                </a:solidFill>
                <a:latin typeface="Arial"/>
                <a:ea typeface="+mn-ea"/>
              </a:defRPr>
            </a:lvl1pPr>
          </a:lstStyle>
          <a:p>
            <a:pPr lvl="0" algn="l" defTabSz="914400" rtl="0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|   © 2016 Wind River. All Rights Reserved.</a:t>
            </a:r>
          </a:p>
        </p:txBody>
      </p:sp>
      <p:sp>
        <p:nvSpPr>
          <p:cNvPr id="6" name="Notes Placeholder 5"/>
          <p:cNvSpPr>
            <a:spLocks noGrp="1"/>
          </p:cNvSpPr>
          <p:nvPr>
            <p:ph type="body" sz="quarter" idx="3"/>
          </p:nvPr>
        </p:nvSpPr>
        <p:spPr>
          <a:xfrm>
            <a:off x="609600" y="4421188"/>
            <a:ext cx="5814646" cy="41894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699" y="8917075"/>
            <a:ext cx="660401" cy="39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4464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defTabSz="914400" rtl="0" eaLnBrk="1" fontAlgn="auto" latinLnBrk="0" hangingPunct="1">
      <a:lnSpc>
        <a:spcPct val="90000"/>
      </a:lnSpc>
      <a:spcBef>
        <a:spcPts val="900"/>
      </a:spcBef>
      <a:spcAft>
        <a:spcPts val="0"/>
      </a:spcAft>
      <a:buClrTx/>
      <a:buSzTx/>
      <a:buFontTx/>
      <a:buNone/>
      <a:tabLst/>
      <a:defRPr sz="1200" b="0" kern="1200" baseline="0">
        <a:solidFill>
          <a:schemeClr val="tx2"/>
        </a:solidFill>
        <a:latin typeface="+mn-lt"/>
        <a:ea typeface="+mn-ea"/>
        <a:cs typeface="+mn-cs"/>
      </a:defRPr>
    </a:lvl1pPr>
    <a:lvl2pPr marL="287338" marR="0" indent="-169863" algn="l" defTabSz="914400" rtl="0" eaLnBrk="1" fontAlgn="auto" latinLnBrk="0" hangingPunct="1">
      <a:lnSpc>
        <a:spcPct val="90000"/>
      </a:lnSpc>
      <a:spcBef>
        <a:spcPts val="600"/>
      </a:spcBef>
      <a:spcAft>
        <a:spcPts val="0"/>
      </a:spcAft>
      <a:buClr>
        <a:srgbClr val="336699"/>
      </a:buClr>
      <a:buSzTx/>
      <a:buFont typeface="Wingdings" pitchFamily="2" charset="2"/>
      <a:buChar char="§"/>
      <a:tabLst/>
      <a:defRPr sz="1200" b="0" kern="1200">
        <a:solidFill>
          <a:schemeClr val="tx2"/>
        </a:solidFill>
        <a:latin typeface="+mn-lt"/>
        <a:ea typeface="+mn-ea"/>
        <a:cs typeface="+mn-cs"/>
      </a:defRPr>
    </a:lvl2pPr>
    <a:lvl3pPr marL="577850" marR="0" indent="-171450" algn="l" defTabSz="914400" rtl="0" eaLnBrk="1" fontAlgn="auto" latinLnBrk="0" hangingPunct="1">
      <a:lnSpc>
        <a:spcPct val="90000"/>
      </a:lnSpc>
      <a:spcBef>
        <a:spcPts val="300"/>
      </a:spcBef>
      <a:spcAft>
        <a:spcPts val="0"/>
      </a:spcAft>
      <a:buClr>
        <a:srgbClr val="336699"/>
      </a:buClr>
      <a:buSzTx/>
      <a:buFont typeface="Arial" pitchFamily="34" charset="0"/>
      <a:buChar char="–"/>
      <a:tabLst/>
      <a:defRPr sz="1200" b="0" kern="1200">
        <a:solidFill>
          <a:schemeClr val="tx2"/>
        </a:solidFill>
        <a:latin typeface="+mn-lt"/>
        <a:ea typeface="+mn-ea"/>
        <a:cs typeface="+mn-cs"/>
      </a:defRPr>
    </a:lvl3pPr>
    <a:lvl4pPr marL="857250" marR="0" indent="-171450" algn="l" defTabSz="914400" rtl="0" eaLnBrk="1" fontAlgn="auto" latinLnBrk="0" hangingPunct="1">
      <a:lnSpc>
        <a:spcPct val="90000"/>
      </a:lnSpc>
      <a:spcBef>
        <a:spcPts val="300"/>
      </a:spcBef>
      <a:spcAft>
        <a:spcPts val="0"/>
      </a:spcAft>
      <a:buClr>
        <a:srgbClr val="336699"/>
      </a:buClr>
      <a:buSzTx/>
      <a:buFont typeface="Wingdings" pitchFamily="2" charset="2"/>
      <a:buChar char="§"/>
      <a:tabLst/>
      <a:defRPr sz="1200" b="0" kern="1200">
        <a:solidFill>
          <a:schemeClr val="tx2"/>
        </a:solidFill>
        <a:latin typeface="+mn-lt"/>
        <a:ea typeface="+mn-ea"/>
        <a:cs typeface="+mn-cs"/>
      </a:defRPr>
    </a:lvl4pPr>
    <a:lvl5pPr marL="1144588" marR="0" indent="-171450" algn="l" defTabSz="914400" rtl="0" eaLnBrk="1" fontAlgn="auto" latinLnBrk="0" hangingPunct="1">
      <a:lnSpc>
        <a:spcPct val="90000"/>
      </a:lnSpc>
      <a:spcBef>
        <a:spcPts val="300"/>
      </a:spcBef>
      <a:spcAft>
        <a:spcPts val="0"/>
      </a:spcAft>
      <a:buClr>
        <a:srgbClr val="336699"/>
      </a:buClr>
      <a:buSzTx/>
      <a:buFont typeface="Arial" pitchFamily="34" charset="0"/>
      <a:buChar char="–"/>
      <a:tabLst/>
      <a:defRPr sz="1200" b="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15950" y="692150"/>
            <a:ext cx="5811838" cy="3270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Variables -&gt; combine variables in string template -&gt; maybe format in special way (floating point, number base, width) -&gt; output to buffer or console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291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15950" y="692150"/>
            <a:ext cx="5811838" cy="3270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when have two operands </a:t>
            </a:r>
          </a:p>
        </p:txBody>
      </p:sp>
    </p:spTree>
    <p:extLst>
      <p:ext uri="{BB962C8B-B14F-4D97-AF65-F5344CB8AC3E}">
        <p14:creationId xmlns:p14="http://schemas.microsoft.com/office/powerpoint/2010/main" val="926918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/>
          <p:cNvSpPr>
            <a:spLocks noChangeAspect="1" noChangeArrowheads="1" noTextEdit="1"/>
          </p:cNvSpPr>
          <p:nvPr userDrawn="1"/>
        </p:nvSpPr>
        <p:spPr bwMode="auto">
          <a:xfrm>
            <a:off x="3862388" y="2981325"/>
            <a:ext cx="2698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TextBox 59"/>
          <p:cNvSpPr txBox="1"/>
          <p:nvPr userDrawn="1"/>
        </p:nvSpPr>
        <p:spPr bwMode="gray">
          <a:xfrm>
            <a:off x="386432" y="4934261"/>
            <a:ext cx="1409040" cy="7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defTabSz="914400"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5F5F5F"/>
                </a:solidFill>
                <a:latin typeface="Arial"/>
                <a:ea typeface="+mn-ea"/>
              </a:defRPr>
            </a:lvl1pPr>
          </a:lstStyle>
          <a:p>
            <a:r>
              <a:rPr lang="en-US" sz="500" dirty="0">
                <a:solidFill>
                  <a:schemeClr val="bg2"/>
                </a:solidFill>
              </a:rPr>
              <a:t>© 2020 WIND RIVER. ALL RIGHTS RESERVED.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CCA283-E36F-874B-956E-601B46BEB80F}"/>
              </a:ext>
            </a:extLst>
          </p:cNvPr>
          <p:cNvSpPr/>
          <p:nvPr userDrawn="1"/>
        </p:nvSpPr>
        <p:spPr bwMode="gray">
          <a:xfrm>
            <a:off x="283535" y="280752"/>
            <a:ext cx="8576931" cy="44542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C54D055-0DE4-294C-8D2B-EDA0489A9678}"/>
              </a:ext>
            </a:extLst>
          </p:cNvPr>
          <p:cNvCxnSpPr/>
          <p:nvPr userDrawn="1"/>
        </p:nvCxnSpPr>
        <p:spPr bwMode="gray">
          <a:xfrm flipH="1">
            <a:off x="1975559" y="4488798"/>
            <a:ext cx="6229608" cy="3471"/>
          </a:xfrm>
          <a:prstGeom prst="line">
            <a:avLst/>
          </a:prstGeom>
          <a:solidFill>
            <a:schemeClr val="accent2"/>
          </a:solidFill>
          <a:ln w="9525" cap="flat" cmpd="sng" algn="ctr">
            <a:gradFill>
              <a:gsLst>
                <a:gs pos="0">
                  <a:schemeClr val="bg2"/>
                </a:gs>
                <a:gs pos="30000">
                  <a:schemeClr val="bg1">
                    <a:lumMod val="20000"/>
                    <a:lumOff val="80000"/>
                    <a:alpha val="70000"/>
                  </a:schemeClr>
                </a:gs>
                <a:gs pos="99000">
                  <a:schemeClr val="tx1">
                    <a:alpha val="0"/>
                  </a:schemeClr>
                </a:gs>
              </a:gsLst>
              <a:lin ang="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E7A4D4E2-E7CB-E944-A891-2FD946B1DB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05091" y="4339804"/>
            <a:ext cx="655375" cy="39523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6803D29-F96E-F541-9D7F-5E84D3DB5A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6940" y="894701"/>
            <a:ext cx="7948723" cy="1231106"/>
          </a:xfrm>
        </p:spPr>
        <p:txBody>
          <a:bodyPr/>
          <a:lstStyle>
            <a:lvl1pPr>
              <a:lnSpc>
                <a:spcPct val="100000"/>
              </a:lnSpc>
              <a:defRPr sz="4000">
                <a:solidFill>
                  <a:schemeClr val="bg1"/>
                </a:solidFill>
              </a:defRPr>
            </a:lvl1pPr>
          </a:lstStyle>
          <a:p>
            <a:pPr lvl="0" defTabSz="457083">
              <a:lnSpc>
                <a:spcPct val="100000"/>
              </a:lnSpc>
              <a:defRPr/>
            </a:pPr>
            <a:r>
              <a:rPr lang="en-US" sz="4000" b="1" dirty="0">
                <a:solidFill>
                  <a:schemeClr val="bg1"/>
                </a:solidFill>
                <a:ea typeface="Intel Clear Pro" charset="0"/>
                <a:cs typeface="Intel Clear Pro" charset="0"/>
              </a:rPr>
              <a:t>PRESENTATION TITLE SLIDE GRAY OPTION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00435-2B48-D547-931B-852F73C3C00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6939" y="2415560"/>
            <a:ext cx="7948724" cy="184666"/>
          </a:xfrm>
        </p:spPr>
        <p:txBody>
          <a:bodyPr/>
          <a:lstStyle>
            <a:lvl1pPr marL="0" indent="0">
              <a:buNone/>
              <a:defRPr sz="1200" b="0" spc="300">
                <a:solidFill>
                  <a:schemeClr val="bg1"/>
                </a:solidFill>
              </a:defRPr>
            </a:lvl1pPr>
          </a:lstStyle>
          <a:p>
            <a:pPr defTabSz="457083">
              <a:lnSpc>
                <a:spcPct val="100000"/>
              </a:lnSpc>
              <a:defRPr/>
            </a:pPr>
            <a:r>
              <a:rPr lang="en-US" sz="1200" b="0" kern="0" spc="300" dirty="0">
                <a:ea typeface="Intel Clear Pro" charset="0"/>
                <a:cs typeface="Intel Clear Pro" charset="0"/>
              </a:rPr>
              <a:t>PRESENTER’S NAME | PRESENTER’S TITLE | MM.DD.YYYY</a:t>
            </a:r>
          </a:p>
        </p:txBody>
      </p:sp>
    </p:spTree>
    <p:extLst>
      <p:ext uri="{BB962C8B-B14F-4D97-AF65-F5344CB8AC3E}">
        <p14:creationId xmlns:p14="http://schemas.microsoft.com/office/powerpoint/2010/main" val="214325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/>
          <p:cNvSpPr>
            <a:spLocks noChangeAspect="1" noChangeArrowheads="1" noTextEdit="1"/>
          </p:cNvSpPr>
          <p:nvPr userDrawn="1"/>
        </p:nvSpPr>
        <p:spPr bwMode="auto">
          <a:xfrm>
            <a:off x="3862388" y="2981325"/>
            <a:ext cx="2698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TextBox 59"/>
          <p:cNvSpPr txBox="1"/>
          <p:nvPr userDrawn="1"/>
        </p:nvSpPr>
        <p:spPr bwMode="gray">
          <a:xfrm>
            <a:off x="386432" y="4934261"/>
            <a:ext cx="1409040" cy="7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defTabSz="914400"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5F5F5F"/>
                </a:solidFill>
                <a:latin typeface="Arial"/>
                <a:ea typeface="+mn-ea"/>
              </a:defRPr>
            </a:lvl1pPr>
          </a:lstStyle>
          <a:p>
            <a:r>
              <a:rPr lang="en-US" sz="500" dirty="0">
                <a:solidFill>
                  <a:schemeClr val="bg2"/>
                </a:solidFill>
              </a:rPr>
              <a:t>© 2020 WIND RIVER. ALL RIGHTS RESERVED.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CCA283-E36F-874B-956E-601B46BEB80F}"/>
              </a:ext>
            </a:extLst>
          </p:cNvPr>
          <p:cNvSpPr/>
          <p:nvPr userDrawn="1"/>
        </p:nvSpPr>
        <p:spPr bwMode="gray">
          <a:xfrm>
            <a:off x="283535" y="280752"/>
            <a:ext cx="8576931" cy="44542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C54D055-0DE4-294C-8D2B-EDA0489A9678}"/>
              </a:ext>
            </a:extLst>
          </p:cNvPr>
          <p:cNvCxnSpPr/>
          <p:nvPr userDrawn="1"/>
        </p:nvCxnSpPr>
        <p:spPr bwMode="gray">
          <a:xfrm flipH="1">
            <a:off x="1975559" y="4488798"/>
            <a:ext cx="6229608" cy="3471"/>
          </a:xfrm>
          <a:prstGeom prst="line">
            <a:avLst/>
          </a:prstGeom>
          <a:solidFill>
            <a:schemeClr val="accent2"/>
          </a:solidFill>
          <a:ln w="9525" cap="flat" cmpd="sng" algn="ctr">
            <a:gradFill>
              <a:gsLst>
                <a:gs pos="0">
                  <a:schemeClr val="bg2"/>
                </a:gs>
                <a:gs pos="30000">
                  <a:schemeClr val="bg1">
                    <a:lumMod val="20000"/>
                    <a:lumOff val="80000"/>
                    <a:alpha val="70000"/>
                  </a:schemeClr>
                </a:gs>
                <a:gs pos="99000">
                  <a:schemeClr val="tx1">
                    <a:alpha val="0"/>
                  </a:schemeClr>
                </a:gs>
              </a:gsLst>
              <a:lin ang="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E7A4D4E2-E7CB-E944-A891-2FD946B1DB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05091" y="4339804"/>
            <a:ext cx="655375" cy="39523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6803D29-F96E-F541-9D7F-5E84D3DB5A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6940" y="894701"/>
            <a:ext cx="7948723" cy="1231106"/>
          </a:xfrm>
        </p:spPr>
        <p:txBody>
          <a:bodyPr/>
          <a:lstStyle>
            <a:lvl1pPr>
              <a:lnSpc>
                <a:spcPct val="100000"/>
              </a:lnSpc>
              <a:defRPr sz="4000">
                <a:solidFill>
                  <a:schemeClr val="bg1"/>
                </a:solidFill>
              </a:defRPr>
            </a:lvl1pPr>
          </a:lstStyle>
          <a:p>
            <a:pPr lvl="0" defTabSz="457083">
              <a:lnSpc>
                <a:spcPct val="100000"/>
              </a:lnSpc>
              <a:defRPr/>
            </a:pPr>
            <a:r>
              <a:rPr lang="en-US" sz="4000" b="1" dirty="0">
                <a:solidFill>
                  <a:schemeClr val="bg1"/>
                </a:solidFill>
                <a:ea typeface="Intel Clear Pro" charset="0"/>
                <a:cs typeface="Intel Clear Pro" charset="0"/>
              </a:rPr>
              <a:t>PRESENTATION TITLE SLIDE GRAY OPTION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00435-2B48-D547-931B-852F73C3C00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6939" y="2415560"/>
            <a:ext cx="7948724" cy="184666"/>
          </a:xfrm>
        </p:spPr>
        <p:txBody>
          <a:bodyPr/>
          <a:lstStyle>
            <a:lvl1pPr marL="0" indent="0">
              <a:buNone/>
              <a:defRPr sz="1200" b="0" spc="300">
                <a:solidFill>
                  <a:schemeClr val="bg1"/>
                </a:solidFill>
              </a:defRPr>
            </a:lvl1pPr>
          </a:lstStyle>
          <a:p>
            <a:pPr defTabSz="457083">
              <a:lnSpc>
                <a:spcPct val="100000"/>
              </a:lnSpc>
              <a:defRPr/>
            </a:pPr>
            <a:r>
              <a:rPr lang="en-US" sz="1200" b="0" kern="0" spc="300" dirty="0">
                <a:ea typeface="Intel Clear Pro" charset="0"/>
                <a:cs typeface="Intel Clear Pro" charset="0"/>
              </a:rPr>
              <a:t>PRESENTER’S NAME | PRESENTER’S TITLE | MM.DD.YYYY</a:t>
            </a:r>
          </a:p>
        </p:txBody>
      </p:sp>
    </p:spTree>
    <p:extLst>
      <p:ext uri="{BB962C8B-B14F-4D97-AF65-F5344CB8AC3E}">
        <p14:creationId xmlns:p14="http://schemas.microsoft.com/office/powerpoint/2010/main" val="170250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/>
          <p:cNvSpPr>
            <a:spLocks noChangeAspect="1" noChangeArrowheads="1" noTextEdit="1"/>
          </p:cNvSpPr>
          <p:nvPr userDrawn="1"/>
        </p:nvSpPr>
        <p:spPr bwMode="auto">
          <a:xfrm>
            <a:off x="3862388" y="2981325"/>
            <a:ext cx="2698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TextBox 59"/>
          <p:cNvSpPr txBox="1"/>
          <p:nvPr userDrawn="1"/>
        </p:nvSpPr>
        <p:spPr bwMode="gray">
          <a:xfrm>
            <a:off x="386432" y="4934261"/>
            <a:ext cx="1409040" cy="7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defTabSz="914400"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5F5F5F"/>
                </a:solidFill>
                <a:latin typeface="Arial"/>
                <a:ea typeface="+mn-ea"/>
              </a:defRPr>
            </a:lvl1pPr>
          </a:lstStyle>
          <a:p>
            <a:r>
              <a:rPr lang="en-US" sz="500" dirty="0">
                <a:solidFill>
                  <a:schemeClr val="bg2"/>
                </a:solidFill>
              </a:rPr>
              <a:t>© 2020 WIND RIVER. ALL RIGHTS RESERVED.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CCA283-E36F-874B-956E-601B46BEB80F}"/>
              </a:ext>
            </a:extLst>
          </p:cNvPr>
          <p:cNvSpPr/>
          <p:nvPr userDrawn="1"/>
        </p:nvSpPr>
        <p:spPr bwMode="gray">
          <a:xfrm>
            <a:off x="283535" y="280752"/>
            <a:ext cx="8576931" cy="4454282"/>
          </a:xfrm>
          <a:prstGeom prst="rect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C54D055-0DE4-294C-8D2B-EDA0489A9678}"/>
              </a:ext>
            </a:extLst>
          </p:cNvPr>
          <p:cNvCxnSpPr/>
          <p:nvPr userDrawn="1"/>
        </p:nvCxnSpPr>
        <p:spPr bwMode="gray">
          <a:xfrm flipH="1">
            <a:off x="1975559" y="4488798"/>
            <a:ext cx="6229608" cy="3471"/>
          </a:xfrm>
          <a:prstGeom prst="line">
            <a:avLst/>
          </a:prstGeom>
          <a:solidFill>
            <a:schemeClr val="accent2"/>
          </a:solidFill>
          <a:ln w="9525" cap="flat" cmpd="sng" algn="ctr">
            <a:gradFill>
              <a:gsLst>
                <a:gs pos="0">
                  <a:schemeClr val="bg2"/>
                </a:gs>
                <a:gs pos="30000">
                  <a:schemeClr val="bg1">
                    <a:lumMod val="20000"/>
                    <a:lumOff val="80000"/>
                    <a:alpha val="70000"/>
                  </a:schemeClr>
                </a:gs>
                <a:gs pos="99000">
                  <a:schemeClr val="tx1">
                    <a:alpha val="0"/>
                  </a:schemeClr>
                </a:gs>
              </a:gsLst>
              <a:lin ang="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E7A4D4E2-E7CB-E944-A891-2FD946B1DB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05091" y="4339804"/>
            <a:ext cx="655375" cy="39523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6803D29-F96E-F541-9D7F-5E84D3DB5A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6940" y="894701"/>
            <a:ext cx="7948723" cy="1231106"/>
          </a:xfrm>
        </p:spPr>
        <p:txBody>
          <a:bodyPr/>
          <a:lstStyle>
            <a:lvl1pPr>
              <a:lnSpc>
                <a:spcPct val="100000"/>
              </a:lnSpc>
              <a:defRPr sz="4000">
                <a:solidFill>
                  <a:schemeClr val="bg1"/>
                </a:solidFill>
              </a:defRPr>
            </a:lvl1pPr>
          </a:lstStyle>
          <a:p>
            <a:pPr lvl="0" defTabSz="457083">
              <a:lnSpc>
                <a:spcPct val="100000"/>
              </a:lnSpc>
              <a:defRPr/>
            </a:pPr>
            <a:r>
              <a:rPr lang="en-US" sz="4000" b="1" dirty="0">
                <a:solidFill>
                  <a:schemeClr val="bg1"/>
                </a:solidFill>
                <a:ea typeface="Intel Clear Pro" charset="0"/>
                <a:cs typeface="Intel Clear Pro" charset="0"/>
              </a:rPr>
              <a:t>PRESENTATION TITLE SLIDE SLATE BLUE OPTION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00435-2B48-D547-931B-852F73C3C00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6939" y="2415560"/>
            <a:ext cx="7948724" cy="184666"/>
          </a:xfrm>
        </p:spPr>
        <p:txBody>
          <a:bodyPr/>
          <a:lstStyle>
            <a:lvl1pPr marL="0" indent="0">
              <a:buNone/>
              <a:defRPr sz="1200" b="0" spc="300">
                <a:solidFill>
                  <a:schemeClr val="bg1"/>
                </a:solidFill>
              </a:defRPr>
            </a:lvl1pPr>
          </a:lstStyle>
          <a:p>
            <a:pPr defTabSz="457083">
              <a:lnSpc>
                <a:spcPct val="100000"/>
              </a:lnSpc>
              <a:defRPr/>
            </a:pPr>
            <a:r>
              <a:rPr lang="en-US" sz="1200" b="0" kern="0" spc="300" dirty="0">
                <a:ea typeface="Intel Clear Pro" charset="0"/>
                <a:cs typeface="Intel Clear Pro" charset="0"/>
              </a:rPr>
              <a:t>PRESENTER’S NAME | PRESENTER’S TITLE | MM.DD.YYYY</a:t>
            </a:r>
          </a:p>
        </p:txBody>
      </p:sp>
    </p:spTree>
    <p:extLst>
      <p:ext uri="{BB962C8B-B14F-4D97-AF65-F5344CB8AC3E}">
        <p14:creationId xmlns:p14="http://schemas.microsoft.com/office/powerpoint/2010/main" val="307465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5274" y="411480"/>
            <a:ext cx="8572501" cy="32316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 bwMode="gray">
          <a:xfrm>
            <a:off x="292608" y="1371600"/>
            <a:ext cx="8573839" cy="1095685"/>
          </a:xfr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defRPr sz="18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2608" y="411480"/>
            <a:ext cx="8572501" cy="32316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 hasCustomPrompt="1"/>
          </p:nvPr>
        </p:nvSpPr>
        <p:spPr bwMode="white">
          <a:xfrm>
            <a:off x="292608" y="914400"/>
            <a:ext cx="8573839" cy="221599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85750" indent="-285750">
              <a:buNone/>
              <a:defRPr lang="en-US" sz="1600" b="0" dirty="0">
                <a:solidFill>
                  <a:schemeClr val="bg2">
                    <a:lumMod val="50000"/>
                  </a:schemeClr>
                </a:solidFill>
                <a:latin typeface="+mn-lt"/>
                <a:ea typeface="ＭＳ Ｐゴシック" pitchFamily="34" charset="-128"/>
              </a:defRPr>
            </a:lvl1pPr>
          </a:lstStyle>
          <a:p>
            <a:pPr marL="0" lvl="0" indent="0" eaLnBrk="1" hangingPunct="1"/>
            <a:r>
              <a:rPr lang="en-US" dirty="0"/>
              <a:t>SUBTITLE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 bwMode="gray">
          <a:xfrm>
            <a:off x="292608" y="1371600"/>
            <a:ext cx="8573839" cy="1095685"/>
          </a:xfr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defRPr sz="18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5274" y="411480"/>
            <a:ext cx="8572501" cy="32316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 hasCustomPrompt="1"/>
          </p:nvPr>
        </p:nvSpPr>
        <p:spPr bwMode="white">
          <a:xfrm>
            <a:off x="292608" y="914400"/>
            <a:ext cx="8573839" cy="221599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85750" indent="-285750">
              <a:buNone/>
              <a:defRPr lang="en-US" sz="1600" b="0" dirty="0">
                <a:solidFill>
                  <a:srgbClr val="5F5F5F"/>
                </a:solidFill>
                <a:latin typeface="+mn-lt"/>
                <a:ea typeface="ＭＳ Ｐゴシック" pitchFamily="34" charset="-128"/>
              </a:defRPr>
            </a:lvl1pPr>
          </a:lstStyle>
          <a:p>
            <a:pPr marL="0" lvl="0" indent="0" eaLnBrk="1" hangingPunct="1"/>
            <a:r>
              <a:rPr lang="en-US" dirty="0"/>
              <a:t>SUBTITLE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 bwMode="gray">
          <a:xfrm>
            <a:off x="292608" y="1371600"/>
            <a:ext cx="3944689" cy="1095685"/>
          </a:xfr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defRPr sz="18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 hasCustomPrompt="1"/>
          </p:nvPr>
        </p:nvSpPr>
        <p:spPr bwMode="gray">
          <a:xfrm>
            <a:off x="4932611" y="1371600"/>
            <a:ext cx="3944689" cy="1095685"/>
          </a:xfr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defRPr sz="18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5274" y="411480"/>
            <a:ext cx="8572501" cy="32316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 hasCustomPrompt="1"/>
          </p:nvPr>
        </p:nvSpPr>
        <p:spPr bwMode="white">
          <a:xfrm>
            <a:off x="292608" y="914400"/>
            <a:ext cx="8573839" cy="221599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85750" indent="-285750">
              <a:buNone/>
              <a:defRPr lang="en-US" sz="1600" b="0" dirty="0">
                <a:solidFill>
                  <a:srgbClr val="5F5F5F"/>
                </a:solidFill>
                <a:latin typeface="+mn-lt"/>
                <a:ea typeface="ＭＳ Ｐゴシック" pitchFamily="34" charset="-128"/>
              </a:defRPr>
            </a:lvl1pPr>
          </a:lstStyle>
          <a:p>
            <a:pPr marL="0" lvl="0" indent="0" eaLnBrk="1" hangingPunct="1"/>
            <a:r>
              <a:rPr lang="en-US" dirty="0"/>
              <a:t>SUBTITLE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5274" y="411480"/>
            <a:ext cx="8572501" cy="32316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/>
          <p:cNvSpPr>
            <a:spLocks noChangeAspect="1" noChangeArrowheads="1" noTextEdit="1"/>
          </p:cNvSpPr>
          <p:nvPr userDrawn="1"/>
        </p:nvSpPr>
        <p:spPr bwMode="auto">
          <a:xfrm>
            <a:off x="3862388" y="2981325"/>
            <a:ext cx="2698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TextBox 59"/>
          <p:cNvSpPr txBox="1"/>
          <p:nvPr userDrawn="1"/>
        </p:nvSpPr>
        <p:spPr bwMode="gray">
          <a:xfrm>
            <a:off x="386432" y="4934261"/>
            <a:ext cx="1409040" cy="7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defTabSz="914400"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5F5F5F"/>
                </a:solidFill>
                <a:latin typeface="Arial"/>
                <a:ea typeface="+mn-ea"/>
              </a:defRPr>
            </a:lvl1pPr>
          </a:lstStyle>
          <a:p>
            <a:r>
              <a:rPr lang="en-US" sz="500" dirty="0">
                <a:solidFill>
                  <a:schemeClr val="bg2"/>
                </a:solidFill>
              </a:rPr>
              <a:t>© 2020 WIND RIVER. ALL RIGHTS RESERVED.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CCA283-E36F-874B-956E-601B46BEB80F}"/>
              </a:ext>
            </a:extLst>
          </p:cNvPr>
          <p:cNvSpPr/>
          <p:nvPr userDrawn="1"/>
        </p:nvSpPr>
        <p:spPr bwMode="gray">
          <a:xfrm>
            <a:off x="283535" y="280752"/>
            <a:ext cx="8576931" cy="4454282"/>
          </a:xfrm>
          <a:prstGeom prst="rect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C54D055-0DE4-294C-8D2B-EDA0489A9678}"/>
              </a:ext>
            </a:extLst>
          </p:cNvPr>
          <p:cNvCxnSpPr/>
          <p:nvPr userDrawn="1"/>
        </p:nvCxnSpPr>
        <p:spPr bwMode="gray">
          <a:xfrm flipH="1">
            <a:off x="1975559" y="4488798"/>
            <a:ext cx="6229608" cy="3471"/>
          </a:xfrm>
          <a:prstGeom prst="line">
            <a:avLst/>
          </a:prstGeom>
          <a:solidFill>
            <a:schemeClr val="accent2"/>
          </a:solidFill>
          <a:ln w="9525" cap="flat" cmpd="sng" algn="ctr">
            <a:gradFill>
              <a:gsLst>
                <a:gs pos="0">
                  <a:schemeClr val="bg2"/>
                </a:gs>
                <a:gs pos="30000">
                  <a:schemeClr val="bg1">
                    <a:lumMod val="20000"/>
                    <a:lumOff val="80000"/>
                    <a:alpha val="70000"/>
                  </a:schemeClr>
                </a:gs>
                <a:gs pos="99000">
                  <a:schemeClr val="tx1">
                    <a:alpha val="0"/>
                  </a:schemeClr>
                </a:gs>
              </a:gsLst>
              <a:lin ang="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E7A4D4E2-E7CB-E944-A891-2FD946B1DB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05091" y="4339804"/>
            <a:ext cx="655375" cy="39523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6803D29-F96E-F541-9D7F-5E84D3DB5A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6940" y="894701"/>
            <a:ext cx="7948723" cy="1231106"/>
          </a:xfrm>
        </p:spPr>
        <p:txBody>
          <a:bodyPr/>
          <a:lstStyle>
            <a:lvl1pPr>
              <a:lnSpc>
                <a:spcPct val="100000"/>
              </a:lnSpc>
              <a:defRPr sz="4000">
                <a:solidFill>
                  <a:schemeClr val="bg1"/>
                </a:solidFill>
              </a:defRPr>
            </a:lvl1pPr>
          </a:lstStyle>
          <a:p>
            <a:pPr lvl="0" defTabSz="457083">
              <a:lnSpc>
                <a:spcPct val="100000"/>
              </a:lnSpc>
              <a:defRPr/>
            </a:pPr>
            <a:r>
              <a:rPr lang="en-US" sz="4000" b="1" dirty="0">
                <a:solidFill>
                  <a:schemeClr val="bg1"/>
                </a:solidFill>
                <a:ea typeface="Intel Clear Pro" charset="0"/>
                <a:cs typeface="Intel Clear Pro" charset="0"/>
              </a:rPr>
              <a:t>PRESENTATION TITLE SLIDE SLATE BLUE OPTION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00435-2B48-D547-931B-852F73C3C00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6939" y="2415560"/>
            <a:ext cx="7948724" cy="184666"/>
          </a:xfrm>
        </p:spPr>
        <p:txBody>
          <a:bodyPr/>
          <a:lstStyle>
            <a:lvl1pPr marL="0" indent="0">
              <a:buNone/>
              <a:defRPr sz="1200" b="0" spc="300">
                <a:solidFill>
                  <a:schemeClr val="bg1"/>
                </a:solidFill>
              </a:defRPr>
            </a:lvl1pPr>
          </a:lstStyle>
          <a:p>
            <a:pPr defTabSz="457083">
              <a:lnSpc>
                <a:spcPct val="100000"/>
              </a:lnSpc>
              <a:defRPr/>
            </a:pPr>
            <a:r>
              <a:rPr lang="en-US" sz="1200" b="0" kern="0" spc="300" dirty="0">
                <a:ea typeface="Intel Clear Pro" charset="0"/>
                <a:cs typeface="Intel Clear Pro" charset="0"/>
              </a:rPr>
              <a:t>PRESENTER’S NAME | PRESENTER’S TITLE | MM.DD.YYYY</a:t>
            </a:r>
          </a:p>
        </p:txBody>
      </p:sp>
    </p:spTree>
    <p:extLst>
      <p:ext uri="{BB962C8B-B14F-4D97-AF65-F5344CB8AC3E}">
        <p14:creationId xmlns:p14="http://schemas.microsoft.com/office/powerpoint/2010/main" val="171028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2608" y="412554"/>
            <a:ext cx="8572501" cy="323165"/>
          </a:xfr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 bwMode="gray">
          <a:xfrm>
            <a:off x="292608" y="1371600"/>
            <a:ext cx="8573839" cy="1095685"/>
          </a:xfr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defRPr sz="18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215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2608" y="411480"/>
            <a:ext cx="8572501" cy="323165"/>
          </a:xfr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 hasCustomPrompt="1"/>
          </p:nvPr>
        </p:nvSpPr>
        <p:spPr bwMode="white">
          <a:xfrm>
            <a:off x="292608" y="822960"/>
            <a:ext cx="8573839" cy="221599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85750" indent="-285750">
              <a:buNone/>
              <a:defRPr lang="en-US" sz="1600" b="0" dirty="0">
                <a:solidFill>
                  <a:schemeClr val="bg2">
                    <a:lumMod val="50000"/>
                  </a:schemeClr>
                </a:solidFill>
                <a:latin typeface="+mn-lt"/>
                <a:ea typeface="ＭＳ Ｐゴシック" pitchFamily="34" charset="-128"/>
              </a:defRPr>
            </a:lvl1pPr>
          </a:lstStyle>
          <a:p>
            <a:pPr marL="0" lvl="0" indent="0" eaLnBrk="1" hangingPunct="1"/>
            <a:r>
              <a:rPr lang="en-US" dirty="0"/>
              <a:t>SUBTITLE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 bwMode="gray">
          <a:xfrm>
            <a:off x="292608" y="1371600"/>
            <a:ext cx="8573839" cy="1095685"/>
          </a:xfr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defRPr sz="18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1436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2608" y="411480"/>
            <a:ext cx="8572501" cy="323165"/>
          </a:xfr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 hasCustomPrompt="1"/>
          </p:nvPr>
        </p:nvSpPr>
        <p:spPr bwMode="white">
          <a:xfrm>
            <a:off x="292608" y="822960"/>
            <a:ext cx="8573839" cy="221599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85750" indent="-285750">
              <a:buNone/>
              <a:defRPr lang="en-US" sz="1600" b="0" dirty="0">
                <a:solidFill>
                  <a:srgbClr val="5F5F5F"/>
                </a:solidFill>
                <a:latin typeface="+mn-lt"/>
                <a:ea typeface="ＭＳ Ｐゴシック" pitchFamily="34" charset="-128"/>
              </a:defRPr>
            </a:lvl1pPr>
          </a:lstStyle>
          <a:p>
            <a:pPr marL="0" lvl="0" indent="0" eaLnBrk="1" hangingPunct="1"/>
            <a:r>
              <a:rPr lang="en-US" dirty="0"/>
              <a:t>SUBTITLE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 bwMode="gray">
          <a:xfrm>
            <a:off x="292608" y="1371600"/>
            <a:ext cx="3944689" cy="1095685"/>
          </a:xfr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defRPr sz="18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 hasCustomPrompt="1"/>
          </p:nvPr>
        </p:nvSpPr>
        <p:spPr bwMode="gray">
          <a:xfrm>
            <a:off x="4932611" y="1371600"/>
            <a:ext cx="3944689" cy="1095685"/>
          </a:xfr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defRPr sz="18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1475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5274" y="411480"/>
            <a:ext cx="8572501" cy="323165"/>
          </a:xfr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 hasCustomPrompt="1"/>
          </p:nvPr>
        </p:nvSpPr>
        <p:spPr bwMode="white">
          <a:xfrm>
            <a:off x="292608" y="822960"/>
            <a:ext cx="8573839" cy="221599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85750" indent="-285750">
              <a:buNone/>
              <a:defRPr lang="en-US" sz="1600" b="0" dirty="0">
                <a:solidFill>
                  <a:srgbClr val="5F5F5F"/>
                </a:solidFill>
                <a:latin typeface="+mn-lt"/>
                <a:ea typeface="ＭＳ Ｐゴシック" pitchFamily="34" charset="-128"/>
              </a:defRPr>
            </a:lvl1pPr>
          </a:lstStyle>
          <a:p>
            <a:pPr marL="0" lvl="0" indent="0" eaLnBrk="1" hangingPunct="1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82717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464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549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231BE-21C1-4A0F-93E3-1E270BA85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4CD6E-B153-4B4C-9EAC-B2A400215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8" y="1371600"/>
            <a:ext cx="8572501" cy="1368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DB8BB-FE31-41C1-BFB5-493BA83DE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7AA3-9FCC-4FE2-89B8-AC573E8A1B2C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74809-4F6D-4536-BEBB-4C4D9BE61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72C1D-67AB-4003-8C1A-056283D7A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0507-167F-4AA0-AFC3-551C7FB40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49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292608" y="1371600"/>
            <a:ext cx="8572501" cy="1095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1032" name="Picture 54" descr="wind_river" hidden="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962900" y="4959304"/>
            <a:ext cx="975044" cy="88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9" hidden="1"/>
          <p:cNvSpPr/>
          <p:nvPr userDrawn="1"/>
        </p:nvSpPr>
        <p:spPr bwMode="gray">
          <a:xfrm flipV="1">
            <a:off x="-2382" y="895349"/>
            <a:ext cx="8460581" cy="31432"/>
          </a:xfrm>
          <a:custGeom>
            <a:avLst/>
            <a:gdLst>
              <a:gd name="connsiteX0" fmla="*/ 0 w 3581400"/>
              <a:gd name="connsiteY0" fmla="*/ 0 h 76200"/>
              <a:gd name="connsiteX1" fmla="*/ 3581400 w 3581400"/>
              <a:gd name="connsiteY1" fmla="*/ 0 h 76200"/>
              <a:gd name="connsiteX2" fmla="*/ 3581400 w 3581400"/>
              <a:gd name="connsiteY2" fmla="*/ 76200 h 76200"/>
              <a:gd name="connsiteX3" fmla="*/ 0 w 3581400"/>
              <a:gd name="connsiteY3" fmla="*/ 76200 h 76200"/>
              <a:gd name="connsiteX4" fmla="*/ 0 w 3581400"/>
              <a:gd name="connsiteY4" fmla="*/ 0 h 76200"/>
              <a:gd name="connsiteX0" fmla="*/ 0 w 3581400"/>
              <a:gd name="connsiteY0" fmla="*/ 0 h 76200"/>
              <a:gd name="connsiteX1" fmla="*/ 3581400 w 3581400"/>
              <a:gd name="connsiteY1" fmla="*/ 76200 h 76200"/>
              <a:gd name="connsiteX2" fmla="*/ 0 w 3581400"/>
              <a:gd name="connsiteY2" fmla="*/ 76200 h 76200"/>
              <a:gd name="connsiteX3" fmla="*/ 0 w 3581400"/>
              <a:gd name="connsiteY3" fmla="*/ 0 h 76200"/>
              <a:gd name="connsiteX0" fmla="*/ 0 w 3582408"/>
              <a:gd name="connsiteY0" fmla="*/ 0 h 52388"/>
              <a:gd name="connsiteX1" fmla="*/ 3582408 w 3582408"/>
              <a:gd name="connsiteY1" fmla="*/ 52388 h 52388"/>
              <a:gd name="connsiteX2" fmla="*/ 1008 w 3582408"/>
              <a:gd name="connsiteY2" fmla="*/ 52388 h 52388"/>
              <a:gd name="connsiteX3" fmla="*/ 0 w 3582408"/>
              <a:gd name="connsiteY3" fmla="*/ 0 h 5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408" h="52388">
                <a:moveTo>
                  <a:pt x="0" y="0"/>
                </a:moveTo>
                <a:lnTo>
                  <a:pt x="3582408" y="52388"/>
                </a:lnTo>
                <a:lnTo>
                  <a:pt x="1008" y="52388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78800">
                <a:srgbClr val="7ED3F7"/>
              </a:gs>
              <a:gs pos="100000">
                <a:srgbClr val="7ED3F7">
                  <a:alpha val="4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9525">
            <a:noFill/>
            <a:round/>
            <a:headEnd/>
            <a:tailEnd/>
          </a:ln>
          <a:effectLst/>
        </p:spPr>
        <p:txBody>
          <a:bodyPr wrap="square" rtlCol="0" anchor="ctr"/>
          <a:lstStyle/>
          <a:p>
            <a:pPr algn="ctr" defTabSz="914400">
              <a:lnSpc>
                <a:spcPct val="90000"/>
              </a:lnSpc>
            </a:pPr>
            <a:endParaRPr lang="en-US" sz="2000" dirty="0">
              <a:solidFill>
                <a:srgbClr val="FFFFFF"/>
              </a:solidFill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92608" y="411480"/>
            <a:ext cx="857250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 eaLnBrk="1" hangingPunct="1"/>
            <a:r>
              <a:rPr lang="en-US" dirty="0"/>
              <a:t>CLICK TO ADD TITLE</a:t>
            </a:r>
          </a:p>
        </p:txBody>
      </p:sp>
      <p:sp>
        <p:nvSpPr>
          <p:cNvPr id="101" name="TextBox 100"/>
          <p:cNvSpPr txBox="1"/>
          <p:nvPr userDrawn="1"/>
        </p:nvSpPr>
        <p:spPr bwMode="gray">
          <a:xfrm>
            <a:off x="277219" y="4914053"/>
            <a:ext cx="110608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r" defTabSz="914400">
              <a:defRPr sz="800">
                <a:solidFill>
                  <a:srgbClr val="5F5F5F"/>
                </a:solidFill>
              </a:defRPr>
            </a:lvl1pPr>
          </a:lstStyle>
          <a:p>
            <a:fld id="{58EC7406-F4CC-4ABF-902E-2AF4E70E5C0F}" type="slidenum">
              <a:rPr lang="en-US" sz="700" smtClean="0">
                <a:solidFill>
                  <a:schemeClr val="bg2"/>
                </a:solidFill>
                <a:latin typeface="Arial"/>
              </a:rPr>
              <a:pPr/>
              <a:t>‹#›</a:t>
            </a:fld>
            <a:endParaRPr lang="en-US" sz="700" dirty="0">
              <a:solidFill>
                <a:schemeClr val="bg2"/>
              </a:solidFill>
              <a:latin typeface="Arial"/>
            </a:endParaRPr>
          </a:p>
        </p:txBody>
      </p:sp>
      <p:sp>
        <p:nvSpPr>
          <p:cNvPr id="86" name="TextBox 85"/>
          <p:cNvSpPr txBox="1"/>
          <p:nvPr userDrawn="1"/>
        </p:nvSpPr>
        <p:spPr bwMode="gray">
          <a:xfrm>
            <a:off x="503755" y="4939361"/>
            <a:ext cx="1409040" cy="7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defTabSz="914400"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5F5F5F"/>
                </a:solidFill>
                <a:latin typeface="Arial"/>
                <a:ea typeface="+mn-ea"/>
              </a:defRPr>
            </a:lvl1pPr>
          </a:lstStyle>
          <a:p>
            <a:r>
              <a:rPr lang="en-US" sz="500" dirty="0">
                <a:solidFill>
                  <a:schemeClr val="bg2"/>
                </a:solidFill>
              </a:rPr>
              <a:t>© 2020 WIND RIVER. ALL RIGHTS RESERVED.</a:t>
            </a:r>
          </a:p>
        </p:txBody>
      </p:sp>
      <p:cxnSp>
        <p:nvCxnSpPr>
          <p:cNvPr id="16" name="Straight Connector 15"/>
          <p:cNvCxnSpPr/>
          <p:nvPr userDrawn="1"/>
        </p:nvCxnSpPr>
        <p:spPr bwMode="gray">
          <a:xfrm flipH="1">
            <a:off x="2259092" y="4909921"/>
            <a:ext cx="6229608" cy="3471"/>
          </a:xfrm>
          <a:prstGeom prst="line">
            <a:avLst/>
          </a:prstGeom>
          <a:solidFill>
            <a:schemeClr val="accent2"/>
          </a:solidFill>
          <a:ln w="9525" cap="flat" cmpd="sng" algn="ctr">
            <a:gradFill flip="none" rotWithShape="1">
              <a:gsLst>
                <a:gs pos="0">
                  <a:schemeClr val="bg1">
                    <a:lumMod val="60000"/>
                    <a:lumOff val="40000"/>
                    <a:alpha val="59000"/>
                  </a:schemeClr>
                </a:gs>
                <a:gs pos="30000">
                  <a:schemeClr val="bg1">
                    <a:lumMod val="60000"/>
                    <a:lumOff val="40000"/>
                    <a:alpha val="50000"/>
                  </a:schemeClr>
                </a:gs>
                <a:gs pos="99000">
                  <a:schemeClr val="tx1">
                    <a:alpha val="25000"/>
                  </a:schemeClr>
                </a:gs>
              </a:gsLst>
              <a:lin ang="108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7D16478-2AE8-4A4F-8ACC-043E70068BD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88700" y="4758813"/>
            <a:ext cx="658368" cy="39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5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65" r:id="rId3"/>
    <p:sldLayoutId id="2147486561" r:id="rId4"/>
    <p:sldLayoutId id="2147486566" r:id="rId5"/>
    <p:sldLayoutId id="2147486562" r:id="rId6"/>
    <p:sldLayoutId id="2147486564" r:id="rId7"/>
    <p:sldLayoutId id="2147486568" r:id="rId8"/>
    <p:sldLayoutId id="2147486587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lang="en-US" sz="2400" b="1" smtClean="0">
          <a:solidFill>
            <a:schemeClr val="accent1"/>
          </a:solidFill>
          <a:latin typeface="+mj-lt"/>
          <a:ea typeface="ＭＳ Ｐゴシック" pitchFamily="34" charset="-128"/>
          <a:cs typeface="ＭＳ Ｐゴシック" charset="0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rgbClr val="5F5F5F"/>
          </a:solidFill>
          <a:latin typeface="Arial" charset="0"/>
          <a:ea typeface="ＭＳ Ｐゴシック" charset="-128"/>
          <a:cs typeface="ＭＳ Ｐゴシック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rgbClr val="5F5F5F"/>
          </a:solidFill>
          <a:latin typeface="Arial" charset="0"/>
          <a:ea typeface="ＭＳ Ｐゴシック" charset="-128"/>
          <a:cs typeface="ＭＳ Ｐゴシック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rgbClr val="5F5F5F"/>
          </a:solidFill>
          <a:latin typeface="Arial" charset="0"/>
          <a:ea typeface="ＭＳ Ｐゴシック" charset="-128"/>
          <a:cs typeface="ＭＳ Ｐゴシック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rgbClr val="5F5F5F"/>
          </a:solidFill>
          <a:latin typeface="Arial" charset="0"/>
          <a:ea typeface="ＭＳ Ｐゴシック" charset="-128"/>
          <a:cs typeface="ＭＳ Ｐゴシック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 baseline="0">
          <a:solidFill>
            <a:schemeClr val="tx2"/>
          </a:solidFill>
          <a:latin typeface="+mn-lt"/>
          <a:ea typeface="ＭＳ Ｐゴシック" charset="-128"/>
          <a:cs typeface="ＭＳ Ｐゴシック" charset="0"/>
        </a:defRPr>
      </a:lvl1pPr>
      <a:lvl2pPr marL="461963" indent="-231775" algn="l" rtl="0" eaLnBrk="1" fontAlgn="base" hangingPunct="1">
        <a:lnSpc>
          <a:spcPct val="90000"/>
        </a:lnSpc>
        <a:spcBef>
          <a:spcPts val="400"/>
        </a:spcBef>
        <a:spcAft>
          <a:spcPct val="0"/>
        </a:spcAft>
        <a:buClr>
          <a:schemeClr val="accent1"/>
        </a:buClr>
        <a:buChar char="–"/>
        <a:defRPr sz="1800">
          <a:solidFill>
            <a:schemeClr val="tx2"/>
          </a:solidFill>
          <a:latin typeface="+mn-lt"/>
          <a:ea typeface="ＭＳ Ｐゴシック" charset="-128"/>
        </a:defRPr>
      </a:lvl2pPr>
      <a:lvl3pPr marL="684213" indent="-166688" algn="l" rtl="0" eaLnBrk="1" fontAlgn="base" hangingPunct="1">
        <a:lnSpc>
          <a:spcPct val="90000"/>
        </a:lnSpc>
        <a:spcBef>
          <a:spcPts val="4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600">
          <a:solidFill>
            <a:schemeClr val="tx2"/>
          </a:solidFill>
          <a:latin typeface="+mn-lt"/>
          <a:ea typeface="ＭＳ Ｐゴシック" charset="-128"/>
        </a:defRPr>
      </a:lvl3pPr>
      <a:lvl4pPr marL="858838" indent="-174625" algn="l" rtl="0" eaLnBrk="1" fontAlgn="base" hangingPunct="1">
        <a:lnSpc>
          <a:spcPct val="90000"/>
        </a:lnSpc>
        <a:spcBef>
          <a:spcPts val="400"/>
        </a:spcBef>
        <a:spcAft>
          <a:spcPct val="0"/>
        </a:spcAft>
        <a:buClr>
          <a:schemeClr val="accent1"/>
        </a:buClr>
        <a:buChar char="–"/>
        <a:defRPr sz="1400">
          <a:solidFill>
            <a:schemeClr val="tx2"/>
          </a:solidFill>
          <a:latin typeface="+mn-lt"/>
          <a:ea typeface="ＭＳ Ｐゴシック" charset="-128"/>
        </a:defRPr>
      </a:lvl4pPr>
      <a:lvl5pPr marL="1485900" indent="-228600" algn="l" rtl="0" eaLnBrk="1" fontAlgn="base" hangingPunct="1">
        <a:lnSpc>
          <a:spcPct val="90000"/>
        </a:lnSpc>
        <a:spcBef>
          <a:spcPts val="400"/>
        </a:spcBef>
        <a:spcAft>
          <a:spcPct val="0"/>
        </a:spcAft>
        <a:buClr>
          <a:schemeClr val="bg1"/>
        </a:buClr>
        <a:buFont typeface="Wingdings" pitchFamily="2" charset="2"/>
        <a:buChar char="§"/>
        <a:defRPr sz="1600">
          <a:solidFill>
            <a:schemeClr val="bg1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53829F"/>
        </a:buClr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53829F"/>
        </a:buClr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53829F"/>
        </a:buClr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53829F"/>
        </a:buClr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292608" y="1371600"/>
            <a:ext cx="8572501" cy="1095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1032" name="Picture 54" descr="wind_river" hidden="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962900" y="4959304"/>
            <a:ext cx="975044" cy="88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9" hidden="1"/>
          <p:cNvSpPr/>
          <p:nvPr userDrawn="1"/>
        </p:nvSpPr>
        <p:spPr bwMode="gray">
          <a:xfrm flipV="1">
            <a:off x="-2382" y="895349"/>
            <a:ext cx="8460581" cy="31432"/>
          </a:xfrm>
          <a:custGeom>
            <a:avLst/>
            <a:gdLst>
              <a:gd name="connsiteX0" fmla="*/ 0 w 3581400"/>
              <a:gd name="connsiteY0" fmla="*/ 0 h 76200"/>
              <a:gd name="connsiteX1" fmla="*/ 3581400 w 3581400"/>
              <a:gd name="connsiteY1" fmla="*/ 0 h 76200"/>
              <a:gd name="connsiteX2" fmla="*/ 3581400 w 3581400"/>
              <a:gd name="connsiteY2" fmla="*/ 76200 h 76200"/>
              <a:gd name="connsiteX3" fmla="*/ 0 w 3581400"/>
              <a:gd name="connsiteY3" fmla="*/ 76200 h 76200"/>
              <a:gd name="connsiteX4" fmla="*/ 0 w 3581400"/>
              <a:gd name="connsiteY4" fmla="*/ 0 h 76200"/>
              <a:gd name="connsiteX0" fmla="*/ 0 w 3581400"/>
              <a:gd name="connsiteY0" fmla="*/ 0 h 76200"/>
              <a:gd name="connsiteX1" fmla="*/ 3581400 w 3581400"/>
              <a:gd name="connsiteY1" fmla="*/ 76200 h 76200"/>
              <a:gd name="connsiteX2" fmla="*/ 0 w 3581400"/>
              <a:gd name="connsiteY2" fmla="*/ 76200 h 76200"/>
              <a:gd name="connsiteX3" fmla="*/ 0 w 3581400"/>
              <a:gd name="connsiteY3" fmla="*/ 0 h 76200"/>
              <a:gd name="connsiteX0" fmla="*/ 0 w 3582408"/>
              <a:gd name="connsiteY0" fmla="*/ 0 h 52388"/>
              <a:gd name="connsiteX1" fmla="*/ 3582408 w 3582408"/>
              <a:gd name="connsiteY1" fmla="*/ 52388 h 52388"/>
              <a:gd name="connsiteX2" fmla="*/ 1008 w 3582408"/>
              <a:gd name="connsiteY2" fmla="*/ 52388 h 52388"/>
              <a:gd name="connsiteX3" fmla="*/ 0 w 3582408"/>
              <a:gd name="connsiteY3" fmla="*/ 0 h 5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408" h="52388">
                <a:moveTo>
                  <a:pt x="0" y="0"/>
                </a:moveTo>
                <a:lnTo>
                  <a:pt x="3582408" y="52388"/>
                </a:lnTo>
                <a:lnTo>
                  <a:pt x="1008" y="52388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78800">
                <a:srgbClr val="7ED3F7"/>
              </a:gs>
              <a:gs pos="100000">
                <a:srgbClr val="7ED3F7">
                  <a:alpha val="4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9525">
            <a:noFill/>
            <a:round/>
            <a:headEnd/>
            <a:tailEnd/>
          </a:ln>
          <a:effectLst/>
        </p:spPr>
        <p:txBody>
          <a:bodyPr wrap="square" rtlCol="0" anchor="ctr"/>
          <a:lstStyle/>
          <a:p>
            <a:pPr algn="ctr" defTabSz="914400">
              <a:lnSpc>
                <a:spcPct val="90000"/>
              </a:lnSpc>
            </a:pPr>
            <a:endParaRPr lang="en-US" sz="2000" dirty="0">
              <a:solidFill>
                <a:srgbClr val="FFFFFF"/>
              </a:solidFill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95274" y="411480"/>
            <a:ext cx="857250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 eaLnBrk="1" hangingPunct="1"/>
            <a:r>
              <a:rPr lang="en-US" dirty="0"/>
              <a:t>CLICK TO ADD TITLE</a:t>
            </a:r>
          </a:p>
        </p:txBody>
      </p:sp>
      <p:sp>
        <p:nvSpPr>
          <p:cNvPr id="101" name="TextBox 100"/>
          <p:cNvSpPr txBox="1"/>
          <p:nvPr userDrawn="1"/>
        </p:nvSpPr>
        <p:spPr bwMode="gray">
          <a:xfrm>
            <a:off x="277219" y="4914053"/>
            <a:ext cx="110608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r" defTabSz="914400">
              <a:defRPr sz="800">
                <a:solidFill>
                  <a:srgbClr val="5F5F5F"/>
                </a:solidFill>
              </a:defRPr>
            </a:lvl1pPr>
          </a:lstStyle>
          <a:p>
            <a:fld id="{58EC7406-F4CC-4ABF-902E-2AF4E70E5C0F}" type="slidenum">
              <a:rPr lang="en-US" sz="700" smtClean="0">
                <a:solidFill>
                  <a:schemeClr val="bg2"/>
                </a:solidFill>
                <a:latin typeface="Arial"/>
              </a:rPr>
              <a:pPr/>
              <a:t>‹#›</a:t>
            </a:fld>
            <a:endParaRPr lang="en-US" sz="700" dirty="0">
              <a:solidFill>
                <a:schemeClr val="bg2"/>
              </a:solidFill>
              <a:latin typeface="Arial"/>
            </a:endParaRPr>
          </a:p>
        </p:txBody>
      </p:sp>
      <p:sp>
        <p:nvSpPr>
          <p:cNvPr id="3" name="TextBox 2"/>
          <p:cNvSpPr txBox="1"/>
          <p:nvPr userDrawn="1"/>
        </p:nvSpPr>
        <p:spPr bwMode="black">
          <a:xfrm>
            <a:off x="3901440" y="68072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endParaRPr lang="en-US" sz="2000" dirty="0" err="1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85" name="Picture 84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48" r="8652" b="18152"/>
          <a:stretch/>
        </p:blipFill>
        <p:spPr>
          <a:xfrm>
            <a:off x="3407164" y="4841411"/>
            <a:ext cx="2320749" cy="228137"/>
          </a:xfrm>
          <a:prstGeom prst="rect">
            <a:avLst/>
          </a:prstGeom>
        </p:spPr>
      </p:pic>
      <p:sp>
        <p:nvSpPr>
          <p:cNvPr id="86" name="TextBox 85"/>
          <p:cNvSpPr txBox="1"/>
          <p:nvPr userDrawn="1"/>
        </p:nvSpPr>
        <p:spPr bwMode="gray">
          <a:xfrm>
            <a:off x="503755" y="4939361"/>
            <a:ext cx="1409040" cy="7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defTabSz="914400"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5F5F5F"/>
                </a:solidFill>
                <a:latin typeface="Arial"/>
                <a:ea typeface="+mn-ea"/>
              </a:defRPr>
            </a:lvl1pPr>
          </a:lstStyle>
          <a:p>
            <a:r>
              <a:rPr lang="en-US" sz="500" dirty="0">
                <a:solidFill>
                  <a:schemeClr val="bg2"/>
                </a:solidFill>
              </a:rPr>
              <a:t>© 2020 WIND RIVER. ALL RIGHTS RESERVED.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7A67DF-BD11-3C48-AD8F-406C0B030277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87508" y="4758813"/>
            <a:ext cx="656492" cy="38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83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585" r:id="rId1"/>
    <p:sldLayoutId id="2147486586" r:id="rId2"/>
    <p:sldLayoutId id="2147486572" r:id="rId3"/>
    <p:sldLayoutId id="2147486573" r:id="rId4"/>
    <p:sldLayoutId id="2147486574" r:id="rId5"/>
    <p:sldLayoutId id="2147486575" r:id="rId6"/>
    <p:sldLayoutId id="2147486576" r:id="rId7"/>
    <p:sldLayoutId id="2147486577" r:id="rId8"/>
    <p:sldLayoutId id="2147486578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lang="en-US" sz="2400" b="1" smtClean="0">
          <a:solidFill>
            <a:schemeClr val="tx2"/>
          </a:solidFill>
          <a:latin typeface="+mj-lt"/>
          <a:ea typeface="ＭＳ Ｐゴシック" pitchFamily="34" charset="-128"/>
          <a:cs typeface="ＭＳ Ｐゴシック" charset="0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rgbClr val="5F5F5F"/>
          </a:solidFill>
          <a:latin typeface="Arial" charset="0"/>
          <a:ea typeface="ＭＳ Ｐゴシック" charset="-128"/>
          <a:cs typeface="ＭＳ Ｐゴシック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rgbClr val="5F5F5F"/>
          </a:solidFill>
          <a:latin typeface="Arial" charset="0"/>
          <a:ea typeface="ＭＳ Ｐゴシック" charset="-128"/>
          <a:cs typeface="ＭＳ Ｐゴシック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rgbClr val="5F5F5F"/>
          </a:solidFill>
          <a:latin typeface="Arial" charset="0"/>
          <a:ea typeface="ＭＳ Ｐゴシック" charset="-128"/>
          <a:cs typeface="ＭＳ Ｐゴシック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rgbClr val="5F5F5F"/>
          </a:solidFill>
          <a:latin typeface="Arial" charset="0"/>
          <a:ea typeface="ＭＳ Ｐゴシック" charset="-128"/>
          <a:cs typeface="ＭＳ Ｐゴシック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 baseline="0">
          <a:solidFill>
            <a:schemeClr val="tx2"/>
          </a:solidFill>
          <a:latin typeface="+mn-lt"/>
          <a:ea typeface="ＭＳ Ｐゴシック" charset="-128"/>
          <a:cs typeface="ＭＳ Ｐゴシック" charset="0"/>
        </a:defRPr>
      </a:lvl1pPr>
      <a:lvl2pPr marL="461963" indent="-231775" algn="l" rtl="0" eaLnBrk="1" fontAlgn="base" hangingPunct="1">
        <a:lnSpc>
          <a:spcPct val="90000"/>
        </a:lnSpc>
        <a:spcBef>
          <a:spcPts val="400"/>
        </a:spcBef>
        <a:spcAft>
          <a:spcPct val="0"/>
        </a:spcAft>
        <a:buClr>
          <a:schemeClr val="accent1"/>
        </a:buClr>
        <a:buChar char="–"/>
        <a:defRPr sz="1800">
          <a:solidFill>
            <a:schemeClr val="tx2"/>
          </a:solidFill>
          <a:latin typeface="+mn-lt"/>
          <a:ea typeface="ＭＳ Ｐゴシック" charset="-128"/>
        </a:defRPr>
      </a:lvl2pPr>
      <a:lvl3pPr marL="684213" indent="-166688" algn="l" rtl="0" eaLnBrk="1" fontAlgn="base" hangingPunct="1">
        <a:lnSpc>
          <a:spcPct val="90000"/>
        </a:lnSpc>
        <a:spcBef>
          <a:spcPts val="4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600">
          <a:solidFill>
            <a:schemeClr val="tx2"/>
          </a:solidFill>
          <a:latin typeface="+mn-lt"/>
          <a:ea typeface="ＭＳ Ｐゴシック" charset="-128"/>
        </a:defRPr>
      </a:lvl3pPr>
      <a:lvl4pPr marL="858838" indent="-174625" algn="l" rtl="0" eaLnBrk="1" fontAlgn="base" hangingPunct="1">
        <a:lnSpc>
          <a:spcPct val="90000"/>
        </a:lnSpc>
        <a:spcBef>
          <a:spcPts val="400"/>
        </a:spcBef>
        <a:spcAft>
          <a:spcPct val="0"/>
        </a:spcAft>
        <a:buClr>
          <a:schemeClr val="accent1"/>
        </a:buClr>
        <a:buChar char="–"/>
        <a:defRPr sz="1400">
          <a:solidFill>
            <a:schemeClr val="tx2"/>
          </a:solidFill>
          <a:latin typeface="+mn-lt"/>
          <a:ea typeface="ＭＳ Ｐゴシック" charset="-128"/>
        </a:defRPr>
      </a:lvl4pPr>
      <a:lvl5pPr marL="1485900" indent="-228600" algn="l" rtl="0" eaLnBrk="1" fontAlgn="base" hangingPunct="1">
        <a:lnSpc>
          <a:spcPct val="90000"/>
        </a:lnSpc>
        <a:spcBef>
          <a:spcPts val="400"/>
        </a:spcBef>
        <a:spcAft>
          <a:spcPct val="0"/>
        </a:spcAft>
        <a:buClr>
          <a:schemeClr val="bg1"/>
        </a:buClr>
        <a:buFont typeface="Wingdings" pitchFamily="2" charset="2"/>
        <a:buChar char="§"/>
        <a:defRPr sz="1600">
          <a:solidFill>
            <a:schemeClr val="bg1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53829F"/>
        </a:buClr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53829F"/>
        </a:buClr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53829F"/>
        </a:buClr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53829F"/>
        </a:buClr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2B1103-95D3-C343-83D2-4D3E58F6D69B}"/>
              </a:ext>
            </a:extLst>
          </p:cNvPr>
          <p:cNvSpPr txBox="1"/>
          <p:nvPr/>
        </p:nvSpPr>
        <p:spPr bwMode="black">
          <a:xfrm>
            <a:off x="899286" y="823716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endParaRPr lang="en-US" sz="20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389059-8AA6-0C48-9C8C-4300C899A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940" y="1510254"/>
            <a:ext cx="7948723" cy="615553"/>
          </a:xfrm>
        </p:spPr>
        <p:txBody>
          <a:bodyPr/>
          <a:lstStyle/>
          <a:p>
            <a:r>
              <a:rPr lang="en-US" dirty="0"/>
              <a:t>Print Formatting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FC812-3F87-2047-9CB6-C4E4C1089B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939" y="2415560"/>
            <a:ext cx="7948724" cy="166199"/>
          </a:xfrm>
        </p:spPr>
        <p:txBody>
          <a:bodyPr/>
          <a:lstStyle/>
          <a:p>
            <a:r>
              <a:rPr lang="en-US" dirty="0"/>
              <a:t>CALVIN CRAMER | NOV 2020</a:t>
            </a:r>
          </a:p>
        </p:txBody>
      </p:sp>
    </p:spTree>
    <p:extLst>
      <p:ext uri="{BB962C8B-B14F-4D97-AF65-F5344CB8AC3E}">
        <p14:creationId xmlns:p14="http://schemas.microsoft.com/office/powerpoint/2010/main" val="344101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CDFAD06-C755-435C-BB21-D14A66CABD77}"/>
              </a:ext>
            </a:extLst>
          </p:cNvPr>
          <p:cNvSpPr/>
          <p:nvPr/>
        </p:nvSpPr>
        <p:spPr bwMode="gray">
          <a:xfrm>
            <a:off x="5670214" y="2124398"/>
            <a:ext cx="1403350" cy="488950"/>
          </a:xfrm>
          <a:custGeom>
            <a:avLst/>
            <a:gdLst>
              <a:gd name="connsiteX0" fmla="*/ 0 w 1898650"/>
              <a:gd name="connsiteY0" fmla="*/ 0 h 946150"/>
              <a:gd name="connsiteX1" fmla="*/ 1555750 w 1898650"/>
              <a:gd name="connsiteY1" fmla="*/ 615950 h 946150"/>
              <a:gd name="connsiteX2" fmla="*/ 1898650 w 1898650"/>
              <a:gd name="connsiteY2" fmla="*/ 946150 h 946150"/>
              <a:gd name="connsiteX0" fmla="*/ 0 w 1555750"/>
              <a:gd name="connsiteY0" fmla="*/ 0 h 615950"/>
              <a:gd name="connsiteX1" fmla="*/ 1555750 w 1555750"/>
              <a:gd name="connsiteY1" fmla="*/ 615950 h 615950"/>
              <a:gd name="connsiteX0" fmla="*/ 0 w 1765300"/>
              <a:gd name="connsiteY0" fmla="*/ 0 h 673100"/>
              <a:gd name="connsiteX1" fmla="*/ 1765300 w 1765300"/>
              <a:gd name="connsiteY1" fmla="*/ 673100 h 673100"/>
              <a:gd name="connsiteX0" fmla="*/ 0 w 1765300"/>
              <a:gd name="connsiteY0" fmla="*/ 0 h 673100"/>
              <a:gd name="connsiteX1" fmla="*/ 1765300 w 1765300"/>
              <a:gd name="connsiteY1" fmla="*/ 673100 h 673100"/>
              <a:gd name="connsiteX0" fmla="*/ 0 w 1765300"/>
              <a:gd name="connsiteY0" fmla="*/ 0 h 673100"/>
              <a:gd name="connsiteX1" fmla="*/ 1765300 w 1765300"/>
              <a:gd name="connsiteY1" fmla="*/ 673100 h 673100"/>
              <a:gd name="connsiteX0" fmla="*/ 0 w 1403350"/>
              <a:gd name="connsiteY0" fmla="*/ 0 h 488950"/>
              <a:gd name="connsiteX1" fmla="*/ 1403350 w 1403350"/>
              <a:gd name="connsiteY1" fmla="*/ 488950 h 488950"/>
              <a:gd name="connsiteX0" fmla="*/ 0 w 1403350"/>
              <a:gd name="connsiteY0" fmla="*/ 0 h 488950"/>
              <a:gd name="connsiteX1" fmla="*/ 1403350 w 1403350"/>
              <a:gd name="connsiteY1" fmla="*/ 4889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03350" h="488950">
                <a:moveTo>
                  <a:pt x="0" y="0"/>
                </a:moveTo>
                <a:cubicBezTo>
                  <a:pt x="981604" y="140229"/>
                  <a:pt x="1175808" y="210608"/>
                  <a:pt x="1403350" y="488950"/>
                </a:cubicBezTo>
              </a:path>
            </a:pathLst>
          </a:custGeom>
          <a:ln>
            <a:headEnd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04B49E-DB76-4F77-9687-3440D9388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trying to do?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5A1005-57C5-40D3-ABAD-23804D429E68}"/>
              </a:ext>
            </a:extLst>
          </p:cNvPr>
          <p:cNvSpPr txBox="1"/>
          <p:nvPr/>
        </p:nvSpPr>
        <p:spPr bwMode="black">
          <a:xfrm>
            <a:off x="806704" y="1392952"/>
            <a:ext cx="2679446" cy="1031747"/>
          </a:xfrm>
          <a:prstGeom prst="rect">
            <a:avLst/>
          </a:prstGeom>
          <a:solidFill>
            <a:srgbClr val="FFFFE6"/>
          </a:solidFill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name 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'Jeff'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age 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D33682"/>
                </a:solidFill>
                <a:latin typeface="Consolas" panose="020B0609020204030204" pitchFamily="49" charset="0"/>
              </a:rPr>
              <a:t>120</a:t>
            </a:r>
          </a:p>
          <a:p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nickname 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'J-dog'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B1EF1D-C7BF-4528-B39F-AB15E0FFBEBD}"/>
              </a:ext>
            </a:extLst>
          </p:cNvPr>
          <p:cNvSpPr txBox="1"/>
          <p:nvPr/>
        </p:nvSpPr>
        <p:spPr bwMode="black">
          <a:xfrm>
            <a:off x="1410208" y="1037050"/>
            <a:ext cx="1432560" cy="307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tx2"/>
                </a:solidFill>
                <a:latin typeface="+mn-lt"/>
                <a:ea typeface="ＭＳ Ｐゴシック" charset="-128"/>
              </a:rPr>
              <a:t>Have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D708FF-ACBB-41A7-922E-9CDEF9B6842D}"/>
              </a:ext>
            </a:extLst>
          </p:cNvPr>
          <p:cNvSpPr/>
          <p:nvPr/>
        </p:nvSpPr>
        <p:spPr>
          <a:xfrm>
            <a:off x="3964430" y="1549862"/>
            <a:ext cx="4129635" cy="707886"/>
          </a:xfrm>
          <a:prstGeom prst="rect">
            <a:avLst/>
          </a:prstGeom>
          <a:solidFill>
            <a:srgbClr val="FFFFE6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"Hi my name is </a:t>
            </a:r>
            <a:r>
              <a:rPr lang="en-US" sz="2000" dirty="0">
                <a:solidFill>
                  <a:srgbClr val="D33682"/>
                </a:solidFill>
                <a:latin typeface="Consolas" panose="020B0609020204030204" pitchFamily="49" charset="0"/>
              </a:rPr>
              <a:t>Jeff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, I'm </a:t>
            </a:r>
            <a:r>
              <a:rPr lang="en-US" sz="2000" dirty="0">
                <a:solidFill>
                  <a:srgbClr val="D33682"/>
                </a:solidFill>
                <a:latin typeface="Consolas" panose="020B0609020204030204" pitchFamily="49" charset="0"/>
              </a:rPr>
              <a:t>120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 and people call me </a:t>
            </a:r>
            <a:r>
              <a:rPr lang="en-US" sz="2000" dirty="0">
                <a:solidFill>
                  <a:srgbClr val="D33682"/>
                </a:solidFill>
                <a:latin typeface="Consolas" panose="020B0609020204030204" pitchFamily="49" charset="0"/>
              </a:rPr>
              <a:t>J-dog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endParaRPr lang="en-US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2C27E7-FAE9-46F0-9670-BAEB815B1F68}"/>
              </a:ext>
            </a:extLst>
          </p:cNvPr>
          <p:cNvSpPr txBox="1"/>
          <p:nvPr/>
        </p:nvSpPr>
        <p:spPr bwMode="black">
          <a:xfrm>
            <a:off x="4908550" y="1190767"/>
            <a:ext cx="1879092" cy="307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tx2"/>
                </a:solidFill>
                <a:latin typeface="+mn-lt"/>
                <a:ea typeface="ＭＳ Ｐゴシック" charset="-128"/>
              </a:rPr>
              <a:t>Put in template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DC9683-83B9-4108-AEA1-6D6817474F36}"/>
              </a:ext>
            </a:extLst>
          </p:cNvPr>
          <p:cNvSpPr txBox="1"/>
          <p:nvPr/>
        </p:nvSpPr>
        <p:spPr bwMode="black">
          <a:xfrm>
            <a:off x="1807622" y="3281407"/>
            <a:ext cx="3810000" cy="1327585"/>
          </a:xfrm>
          <a:prstGeom prst="rect">
            <a:avLst/>
          </a:prstGeom>
          <a:solidFill>
            <a:srgbClr val="FFFFE6"/>
          </a:solidFill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nl-NL" sz="2000" dirty="0">
                <a:solidFill>
                  <a:srgbClr val="333333"/>
                </a:solidFill>
                <a:latin typeface="Consolas" panose="020B0609020204030204" pitchFamily="49" charset="0"/>
              </a:rPr>
              <a:t>Week </a:t>
            </a:r>
            <a:r>
              <a:rPr lang="nl-NL" sz="20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nl-NL" sz="2000" dirty="0">
                <a:solidFill>
                  <a:srgbClr val="333333"/>
                </a:solidFill>
                <a:latin typeface="Consolas" panose="020B0609020204030204" pitchFamily="49" charset="0"/>
              </a:rPr>
              <a:t>: [  </a:t>
            </a:r>
            <a:r>
              <a:rPr lang="nl-NL" sz="2000" dirty="0">
                <a:solidFill>
                  <a:srgbClr val="D33682"/>
                </a:solidFill>
                <a:latin typeface="Consolas" panose="020B0609020204030204" pitchFamily="49" charset="0"/>
              </a:rPr>
              <a:t>5.132</a:t>
            </a:r>
            <a:r>
              <a:rPr lang="nl-NL" sz="2000" dirty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nl-NL" sz="2000" dirty="0">
                <a:solidFill>
                  <a:srgbClr val="333333"/>
                </a:solidFill>
                <a:latin typeface="Consolas" panose="020B0609020204030204" pitchFamily="49" charset="0"/>
              </a:rPr>
              <a:t>Week </a:t>
            </a:r>
            <a:r>
              <a:rPr lang="nl-NL" sz="2000" dirty="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nl-NL" sz="2000" dirty="0">
                <a:solidFill>
                  <a:srgbClr val="333333"/>
                </a:solidFill>
                <a:latin typeface="Consolas" panose="020B0609020204030204" pitchFamily="49" charset="0"/>
              </a:rPr>
              <a:t>: [  </a:t>
            </a:r>
            <a:r>
              <a:rPr lang="nl-NL" sz="2000" dirty="0">
                <a:solidFill>
                  <a:srgbClr val="D33682"/>
                </a:solidFill>
                <a:latin typeface="Consolas" panose="020B0609020204030204" pitchFamily="49" charset="0"/>
              </a:rPr>
              <a:t>6.256</a:t>
            </a:r>
            <a:r>
              <a:rPr lang="nl-NL" sz="2000" dirty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nl-NL" sz="2000" dirty="0">
                <a:solidFill>
                  <a:srgbClr val="333333"/>
                </a:solidFill>
                <a:latin typeface="Consolas" panose="020B0609020204030204" pitchFamily="49" charset="0"/>
              </a:rPr>
              <a:t>Week </a:t>
            </a:r>
            <a:r>
              <a:rPr lang="nl-NL" sz="2000" dirty="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nl-NL" sz="2000" dirty="0">
                <a:solidFill>
                  <a:srgbClr val="333333"/>
                </a:solidFill>
                <a:latin typeface="Consolas" panose="020B0609020204030204" pitchFamily="49" charset="0"/>
              </a:rPr>
              <a:t>: [</a:t>
            </a:r>
            <a:r>
              <a:rPr lang="nl-NL" sz="2000" dirty="0">
                <a:solidFill>
                  <a:srgbClr val="D33682"/>
                </a:solidFill>
                <a:latin typeface="Consolas" panose="020B0609020204030204" pitchFamily="49" charset="0"/>
              </a:rPr>
              <a:t>172.254</a:t>
            </a:r>
            <a:r>
              <a:rPr lang="nl-NL" sz="2000" dirty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nl-NL" sz="2000" dirty="0">
                <a:solidFill>
                  <a:srgbClr val="D33682"/>
                </a:solidFill>
                <a:latin typeface="Consolas" panose="020B0609020204030204" pitchFamily="49" charset="0"/>
              </a:rPr>
              <a:t>20</a:t>
            </a:r>
            <a:r>
              <a:rPr lang="nl-NL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nl-NL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nl-NL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nl-NL" sz="2000" b="1" dirty="0">
                <a:solidFill>
                  <a:srgbClr val="073642"/>
                </a:solidFill>
                <a:latin typeface="Consolas" panose="020B0609020204030204" pitchFamily="49" charset="0"/>
              </a:rPr>
              <a:t>0b</a:t>
            </a:r>
            <a:r>
              <a:rPr lang="nl-NL" sz="2000" dirty="0">
                <a:solidFill>
                  <a:srgbClr val="D33682"/>
                </a:solidFill>
                <a:latin typeface="Consolas" panose="020B0609020204030204" pitchFamily="49" charset="0"/>
              </a:rPr>
              <a:t>10100</a:t>
            </a:r>
            <a:r>
              <a:rPr lang="nl-NL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nl-NL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nl-NL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nl-NL" sz="2000" b="1" dirty="0">
                <a:solidFill>
                  <a:srgbClr val="073642"/>
                </a:solidFill>
                <a:latin typeface="Consolas" panose="020B0609020204030204" pitchFamily="49" charset="0"/>
              </a:rPr>
              <a:t>0o</a:t>
            </a:r>
            <a:r>
              <a:rPr lang="nl-NL" sz="2000" dirty="0">
                <a:solidFill>
                  <a:srgbClr val="D33682"/>
                </a:solidFill>
                <a:latin typeface="Consolas" panose="020B0609020204030204" pitchFamily="49" charset="0"/>
              </a:rPr>
              <a:t>24</a:t>
            </a:r>
            <a:r>
              <a:rPr lang="nl-NL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nl-NL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nl-NL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nl-NL" sz="2000" b="1" dirty="0">
                <a:solidFill>
                  <a:srgbClr val="073642"/>
                </a:solidFill>
                <a:latin typeface="Consolas" panose="020B0609020204030204" pitchFamily="49" charset="0"/>
              </a:rPr>
              <a:t>0x</a:t>
            </a:r>
            <a:r>
              <a:rPr lang="nl-NL" sz="2000" dirty="0">
                <a:solidFill>
                  <a:srgbClr val="D33682"/>
                </a:solidFill>
                <a:latin typeface="Consolas" panose="020B0609020204030204" pitchFamily="49" charset="0"/>
              </a:rPr>
              <a:t>14</a:t>
            </a:r>
            <a:endParaRPr lang="nl-NL" sz="20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94F560-8DF6-4754-AA54-2927640EFDFC}"/>
              </a:ext>
            </a:extLst>
          </p:cNvPr>
          <p:cNvSpPr txBox="1"/>
          <p:nvPr/>
        </p:nvSpPr>
        <p:spPr bwMode="black">
          <a:xfrm>
            <a:off x="1301146" y="2920865"/>
            <a:ext cx="4822952" cy="307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tx2"/>
                </a:solidFill>
                <a:latin typeface="+mn-lt"/>
                <a:ea typeface="ＭＳ Ｐゴシック" charset="-128"/>
              </a:rPr>
              <a:t>Maybe format floats, width, number base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BBE68D-9EC8-4B6A-A752-9E0AE5A8A7C0}"/>
              </a:ext>
            </a:extLst>
          </p:cNvPr>
          <p:cNvSpPr txBox="1"/>
          <p:nvPr/>
        </p:nvSpPr>
        <p:spPr bwMode="black">
          <a:xfrm>
            <a:off x="5947936" y="2572971"/>
            <a:ext cx="2789327" cy="307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chemeClr val="tx2"/>
                </a:solidFill>
                <a:latin typeface="+mn-lt"/>
                <a:ea typeface="ＭＳ Ｐゴシック" charset="-128"/>
              </a:rPr>
              <a:t>To string, buffer, console, </a:t>
            </a:r>
            <a:r>
              <a:rPr lang="en-US" sz="1600" dirty="0" err="1">
                <a:solidFill>
                  <a:schemeClr val="tx2"/>
                </a:solidFill>
                <a:latin typeface="+mn-lt"/>
                <a:ea typeface="ＭＳ Ｐゴシック" charset="-128"/>
              </a:rPr>
              <a:t>etc</a:t>
            </a:r>
            <a:endParaRPr lang="en-US" sz="1600" dirty="0">
              <a:solidFill>
                <a:schemeClr val="tx2"/>
              </a:solidFill>
              <a:latin typeface="+mn-lt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563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" grpId="0" animBg="1"/>
      <p:bldP spid="7" grpId="0"/>
      <p:bldP spid="8" grpId="0" animBg="1"/>
      <p:bldP spid="9" grpId="0"/>
      <p:bldP spid="10" grpId="0" animBg="1"/>
      <p:bldP spid="11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C7338-CD4E-4E46-949F-3CC5A7492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print formatting available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D6239-D0B6-4BC1-B7F7-7DDDEF6A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1162" y="1487510"/>
            <a:ext cx="5295392" cy="2000548"/>
          </a:xfrm>
        </p:spPr>
        <p:txBody>
          <a:bodyPr/>
          <a:lstStyle/>
          <a:p>
            <a:r>
              <a:rPr lang="en-US" dirty="0"/>
              <a:t>String concatenation (since the beginning)</a:t>
            </a:r>
          </a:p>
          <a:p>
            <a:r>
              <a:rPr lang="en-US" dirty="0"/>
              <a:t>Percent formatting (?)</a:t>
            </a:r>
          </a:p>
          <a:p>
            <a:r>
              <a:rPr lang="en-US" dirty="0"/>
              <a:t>String format method (2.6)</a:t>
            </a:r>
          </a:p>
          <a:p>
            <a:r>
              <a:rPr lang="en-US" dirty="0"/>
              <a:t>f-strings (3.6)</a:t>
            </a:r>
          </a:p>
          <a:p>
            <a:r>
              <a:rPr lang="en-US" dirty="0"/>
              <a:t>Template class (2.4)</a:t>
            </a:r>
          </a:p>
        </p:txBody>
      </p:sp>
    </p:spTree>
    <p:extLst>
      <p:ext uri="{BB962C8B-B14F-4D97-AF65-F5344CB8AC3E}">
        <p14:creationId xmlns:p14="http://schemas.microsoft.com/office/powerpoint/2010/main" val="368032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869B-D587-465E-9A61-F4DCD26FB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93FEA-9A1A-4F47-B16E-EEB99BE2C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8" y="2117923"/>
            <a:ext cx="8572501" cy="2431435"/>
          </a:xfrm>
        </p:spPr>
        <p:txBody>
          <a:bodyPr/>
          <a:lstStyle/>
          <a:p>
            <a:r>
              <a:rPr lang="en-US" dirty="0"/>
              <a:t>Caveat: operands need to be strings, no automatic cast to string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Simplest method</a:t>
            </a:r>
          </a:p>
          <a:p>
            <a:r>
              <a:rPr lang="en-US" dirty="0"/>
              <a:t>Not fun when many operands</a:t>
            </a:r>
          </a:p>
          <a:p>
            <a:r>
              <a:rPr lang="en-US" dirty="0"/>
              <a:t>Overloaded meaning from integer / float addition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42539B-BB04-44FF-BD1A-3B00A1FBA69C}"/>
              </a:ext>
            </a:extLst>
          </p:cNvPr>
          <p:cNvSpPr txBox="1"/>
          <p:nvPr/>
        </p:nvSpPr>
        <p:spPr bwMode="black">
          <a:xfrm>
            <a:off x="2603500" y="1334209"/>
            <a:ext cx="2622550" cy="520700"/>
          </a:xfrm>
          <a:prstGeom prst="rect">
            <a:avLst/>
          </a:prstGeom>
          <a:solidFill>
            <a:srgbClr val="FFFFE6"/>
          </a:solidFill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D33682"/>
                </a:solidFill>
                <a:latin typeface="Consolas" panose="020B0609020204030204" pitchFamily="49" charset="0"/>
              </a:rPr>
              <a:t>&lt;str&gt;</a:t>
            </a:r>
            <a:r>
              <a:rPr lang="en-US" sz="2600" dirty="0">
                <a:solidFill>
                  <a:srgbClr val="333333"/>
                </a:solidFill>
                <a:latin typeface="Consolas" panose="020B0609020204030204" pitchFamily="49" charset="0"/>
              </a:rPr>
              <a:t> + </a:t>
            </a:r>
            <a:r>
              <a:rPr lang="en-US" sz="2600" dirty="0">
                <a:solidFill>
                  <a:srgbClr val="D33682"/>
                </a:solidFill>
                <a:latin typeface="Consolas" panose="020B0609020204030204" pitchFamily="49" charset="0"/>
              </a:rPr>
              <a:t>&lt;str&gt;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9A71A0-C61F-4C6E-B09D-ED1BAF7FBB1E}"/>
              </a:ext>
            </a:extLst>
          </p:cNvPr>
          <p:cNvSpPr txBox="1"/>
          <p:nvPr/>
        </p:nvSpPr>
        <p:spPr bwMode="black">
          <a:xfrm>
            <a:off x="5353050" y="2571750"/>
            <a:ext cx="2540000" cy="698500"/>
          </a:xfrm>
          <a:prstGeom prst="rect">
            <a:avLst/>
          </a:prstGeom>
          <a:solidFill>
            <a:srgbClr val="FFFFE6"/>
          </a:solidFill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it-IT" sz="2000" dirty="0">
                <a:solidFill>
                  <a:srgbClr val="FF3B3B"/>
                </a:solidFill>
                <a:latin typeface="Consolas" panose="020B0609020204030204" pitchFamily="49" charset="0"/>
              </a:rPr>
              <a:t>'hello ' + 5</a:t>
            </a:r>
          </a:p>
          <a:p>
            <a:r>
              <a:rPr lang="it-IT" sz="2000" dirty="0">
                <a:solidFill>
                  <a:srgbClr val="2AA198"/>
                </a:solidFill>
                <a:latin typeface="Consolas" panose="020B0609020204030204" pitchFamily="49" charset="0"/>
              </a:rPr>
              <a:t>'hello '</a:t>
            </a:r>
            <a:r>
              <a:rPr lang="it-IT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it-IT" sz="2000" dirty="0">
                <a:latin typeface="Consolas" panose="020B0609020204030204" pitchFamily="49" charset="0"/>
              </a:rPr>
              <a:t>+</a:t>
            </a:r>
            <a:r>
              <a:rPr lang="it-IT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it-IT" sz="2000" dirty="0">
                <a:solidFill>
                  <a:srgbClr val="859900"/>
                </a:solidFill>
                <a:latin typeface="Consolas" panose="020B0609020204030204" pitchFamily="49" charset="0"/>
              </a:rPr>
              <a:t>str</a:t>
            </a:r>
            <a:r>
              <a:rPr lang="it-IT" sz="20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it-IT" sz="2000" dirty="0">
                <a:solidFill>
                  <a:srgbClr val="D33682"/>
                </a:solidFill>
                <a:latin typeface="Consolas" panose="020B0609020204030204" pitchFamily="49" charset="0"/>
              </a:rPr>
              <a:t>5</a:t>
            </a:r>
            <a:r>
              <a:rPr lang="it-IT" sz="20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5887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97A2B-1D11-4469-A338-0AF444D77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7F6C4-2181-49D4-A6C7-F2CD2A63C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8" y="1371600"/>
            <a:ext cx="8572501" cy="1569660"/>
          </a:xfrm>
        </p:spPr>
        <p:txBody>
          <a:bodyPr/>
          <a:lstStyle/>
          <a:p>
            <a:r>
              <a:rPr lang="en-US" dirty="0"/>
              <a:t>pattern % values</a:t>
            </a:r>
          </a:p>
          <a:p>
            <a:r>
              <a:rPr lang="en-US" dirty="0"/>
              <a:t>Can format width, format numbers</a:t>
            </a:r>
          </a:p>
          <a:p>
            <a:r>
              <a:rPr lang="en-US" dirty="0"/>
              <a:t>Like </a:t>
            </a:r>
            <a:r>
              <a:rPr lang="en-US" dirty="0" err="1"/>
              <a:t>printf</a:t>
            </a:r>
            <a:r>
              <a:rPr lang="en-US" dirty="0"/>
              <a:t> from C</a:t>
            </a:r>
          </a:p>
          <a:p>
            <a:r>
              <a:rPr lang="en-US" dirty="0"/>
              <a:t>A bit messy syntax</a:t>
            </a:r>
          </a:p>
        </p:txBody>
      </p:sp>
    </p:spTree>
    <p:extLst>
      <p:ext uri="{BB962C8B-B14F-4D97-AF65-F5344CB8AC3E}">
        <p14:creationId xmlns:p14="http://schemas.microsoft.com/office/powerpoint/2010/main" val="667541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5E2FA-AB1D-46C9-97EC-56EC32E37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format()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0AA49-C842-4DBB-B98C-2CD5FF149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8" y="1371600"/>
            <a:ext cx="8572501" cy="1138773"/>
          </a:xfrm>
        </p:spPr>
        <p:txBody>
          <a:bodyPr/>
          <a:lstStyle/>
          <a:p>
            <a:r>
              <a:rPr lang="en-US" dirty="0" err="1"/>
              <a:t>str_pattern.format</a:t>
            </a:r>
            <a:r>
              <a:rPr lang="en-US" dirty="0"/>
              <a:t>(values...)</a:t>
            </a:r>
          </a:p>
          <a:p>
            <a:r>
              <a:rPr lang="en-US" dirty="0"/>
              <a:t>Just as powerful as % formatting</a:t>
            </a:r>
          </a:p>
          <a:p>
            <a:r>
              <a:rPr lang="en-US" dirty="0"/>
              <a:t>Better syntax</a:t>
            </a:r>
          </a:p>
        </p:txBody>
      </p:sp>
    </p:spTree>
    <p:extLst>
      <p:ext uri="{BB962C8B-B14F-4D97-AF65-F5344CB8AC3E}">
        <p14:creationId xmlns:p14="http://schemas.microsoft.com/office/powerpoint/2010/main" val="2455321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82591-1CE5-48FA-99FE-1E16DF9B5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f-strings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F62B6-1355-402C-ADA9-F84918F31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8" y="1371600"/>
            <a:ext cx="8572501" cy="1569660"/>
          </a:xfrm>
        </p:spPr>
        <p:txBody>
          <a:bodyPr/>
          <a:lstStyle/>
          <a:p>
            <a:r>
              <a:rPr lang="en-US" dirty="0" err="1"/>
              <a:t>f”pattern</a:t>
            </a:r>
            <a:r>
              <a:rPr lang="en-US" dirty="0"/>
              <a:t>”</a:t>
            </a:r>
          </a:p>
          <a:p>
            <a:r>
              <a:rPr lang="en-US" dirty="0"/>
              <a:t>Not “format” string, “fast” string</a:t>
            </a:r>
          </a:p>
          <a:p>
            <a:r>
              <a:rPr lang="en-US" dirty="0"/>
              <a:t>Just as powerful as % and format()</a:t>
            </a:r>
          </a:p>
          <a:p>
            <a:r>
              <a:rPr lang="en-US" dirty="0"/>
              <a:t>Clear syntax, small character overhead</a:t>
            </a:r>
          </a:p>
        </p:txBody>
      </p:sp>
    </p:spTree>
    <p:extLst>
      <p:ext uri="{BB962C8B-B14F-4D97-AF65-F5344CB8AC3E}">
        <p14:creationId xmlns:p14="http://schemas.microsoft.com/office/powerpoint/2010/main" val="3732478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845F9-8844-4A35-8077-8848305CD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E2041-7E9F-4C7D-A0D6-F700915F6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8" y="1371600"/>
            <a:ext cx="8572501" cy="707886"/>
          </a:xfrm>
        </p:spPr>
        <p:txBody>
          <a:bodyPr/>
          <a:lstStyle/>
          <a:p>
            <a:r>
              <a:rPr lang="en-US" dirty="0"/>
              <a:t>Multiline easiness?</a:t>
            </a:r>
          </a:p>
          <a:p>
            <a:r>
              <a:rPr lang="en-US" dirty="0"/>
              <a:t>Printing complex objects?</a:t>
            </a:r>
          </a:p>
        </p:txBody>
      </p:sp>
    </p:spTree>
    <p:extLst>
      <p:ext uri="{BB962C8B-B14F-4D97-AF65-F5344CB8AC3E}">
        <p14:creationId xmlns:p14="http://schemas.microsoft.com/office/powerpoint/2010/main" val="3936480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D9824-2203-4AE0-A55F-DF8512CE2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each method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FE1B38B-5404-4438-9323-CF284F1F7A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40467"/>
              </p:ext>
            </p:extLst>
          </p:nvPr>
        </p:nvGraphicFramePr>
        <p:xfrm>
          <a:off x="292608" y="1325360"/>
          <a:ext cx="8572502" cy="25958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4286251">
                  <a:extLst>
                    <a:ext uri="{9D8B030D-6E8A-4147-A177-3AD203B41FA5}">
                      <a16:colId xmlns:a16="http://schemas.microsoft.com/office/drawing/2014/main" val="3064709649"/>
                    </a:ext>
                  </a:extLst>
                </a:gridCol>
                <a:gridCol w="4286251">
                  <a:extLst>
                    <a:ext uri="{9D8B030D-6E8A-4147-A177-3AD203B41FA5}">
                      <a16:colId xmlns:a16="http://schemas.microsoft.com/office/drawing/2014/main" val="628930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Simplest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994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Fastest (runtime)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560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Simplest 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782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Availability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468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Templating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27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Don’t want to explicitly cast to </a:t>
                      </a:r>
                      <a:r>
                        <a:rPr lang="en-US" b="1" kern="1200" dirty="0">
                          <a:solidFill>
                            <a:srgbClr val="D33682"/>
                          </a:solidFill>
                          <a:latin typeface="Consolas" panose="020B0609020204030204" pitchFamily="49" charset="0"/>
                          <a:ea typeface="ＭＳ Ｐゴシック" pitchFamily="34" charset="-128"/>
                          <a:cs typeface="+mn-cs"/>
                        </a:rPr>
                        <a:t>str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282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5942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F7576BA-A64C-4ACA-80AF-F0769AA9DD55}"/>
              </a:ext>
            </a:extLst>
          </p:cNvPr>
          <p:cNvSpPr txBox="1"/>
          <p:nvPr/>
        </p:nvSpPr>
        <p:spPr bwMode="black">
          <a:xfrm>
            <a:off x="4572000" y="1325360"/>
            <a:ext cx="2517820" cy="379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n-lt"/>
              </a:rPr>
              <a:t>concatenation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C21A4E-B16F-4AE3-8736-9BCAAEE5AF2A}"/>
              </a:ext>
            </a:extLst>
          </p:cNvPr>
          <p:cNvSpPr txBox="1"/>
          <p:nvPr/>
        </p:nvSpPr>
        <p:spPr bwMode="black">
          <a:xfrm>
            <a:off x="4572000" y="1705287"/>
            <a:ext cx="1700012" cy="379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n-lt"/>
              </a:rPr>
              <a:t>f-strings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232D39-C32F-4CE2-BEE8-C26DCA93D973}"/>
              </a:ext>
            </a:extLst>
          </p:cNvPr>
          <p:cNvSpPr txBox="1"/>
          <p:nvPr/>
        </p:nvSpPr>
        <p:spPr bwMode="black">
          <a:xfrm>
            <a:off x="4572000" y="2085214"/>
            <a:ext cx="1339403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/>
              <a:t>f-strings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667C97-839A-4999-9A7D-2ED5AE1A5347}"/>
              </a:ext>
            </a:extLst>
          </p:cNvPr>
          <p:cNvSpPr txBox="1"/>
          <p:nvPr/>
        </p:nvSpPr>
        <p:spPr bwMode="black">
          <a:xfrm>
            <a:off x="4578858" y="2461717"/>
            <a:ext cx="1757967" cy="379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/>
              <a:t>% formatting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F0CE55-3102-4084-B325-F90C8CBEE8D8}"/>
              </a:ext>
            </a:extLst>
          </p:cNvPr>
          <p:cNvSpPr txBox="1"/>
          <p:nvPr/>
        </p:nvSpPr>
        <p:spPr bwMode="black">
          <a:xfrm>
            <a:off x="4578858" y="2822977"/>
            <a:ext cx="3599645" cy="379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/>
              <a:t>Not concatenation or f-strings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CAE9FE-7ADC-4B92-9D48-FB5333718171}"/>
              </a:ext>
            </a:extLst>
          </p:cNvPr>
          <p:cNvSpPr txBox="1"/>
          <p:nvPr/>
        </p:nvSpPr>
        <p:spPr bwMode="black">
          <a:xfrm>
            <a:off x="4578858" y="3202904"/>
            <a:ext cx="3412902" cy="379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/>
              <a:t>anything but concatenation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C64349-1B9D-4174-BD6C-E5299BF546D4}"/>
              </a:ext>
            </a:extLst>
          </p:cNvPr>
          <p:cNvSpPr txBox="1"/>
          <p:nvPr/>
        </p:nvSpPr>
        <p:spPr bwMode="black">
          <a:xfrm>
            <a:off x="4578858" y="3558648"/>
            <a:ext cx="1146219" cy="379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/>
              <a:t>f-string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4430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Wind River PPT Template_Non_Vertical">
  <a:themeElements>
    <a:clrScheme name="WIND RIVER Template Late 2019">
      <a:dk1>
        <a:srgbClr val="000000"/>
      </a:dk1>
      <a:lt1>
        <a:srgbClr val="FFFFFF"/>
      </a:lt1>
      <a:dk2>
        <a:srgbClr val="333333"/>
      </a:dk2>
      <a:lt2>
        <a:srgbClr val="BFBDC1"/>
      </a:lt2>
      <a:accent1>
        <a:srgbClr val="CC0000"/>
      </a:accent1>
      <a:accent2>
        <a:srgbClr val="465569"/>
      </a:accent2>
      <a:accent3>
        <a:srgbClr val="3379B7"/>
      </a:accent3>
      <a:accent4>
        <a:srgbClr val="617164"/>
      </a:accent4>
      <a:accent5>
        <a:srgbClr val="3C7F3F"/>
      </a:accent5>
      <a:accent6>
        <a:srgbClr val="FFCC33"/>
      </a:accent6>
      <a:hlink>
        <a:srgbClr val="337AB7"/>
      </a:hlink>
      <a:folHlink>
        <a:srgbClr val="337AB7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2"/>
        </a:solidFill>
        <a:ln w="9525">
          <a:noFill/>
          <a:round/>
          <a:headEnd/>
          <a:tailEnd/>
        </a:ln>
        <a:effectLst/>
      </a:spPr>
      <a:bodyPr wrap="square" rtlCol="0" anchor="ctr"/>
      <a:lstStyle>
        <a:defPPr algn="ctr" defTabSz="914400">
          <a:lnSpc>
            <a:spcPct val="90000"/>
          </a:lnSpc>
          <a:spcBef>
            <a:spcPts val="600"/>
          </a:spcBef>
          <a:defRPr sz="2000" dirty="0" err="1" smtClean="0">
            <a:solidFill>
              <a:schemeClr val="bg1"/>
            </a:solidFill>
            <a:latin typeface="+mn-lt"/>
            <a:ea typeface="ＭＳ Ｐゴシック" charset="0"/>
            <a:cs typeface="ＭＳ Ｐゴシック" charset="0"/>
          </a:defRPr>
        </a:defPPr>
      </a:lstStyle>
    </a:spDef>
    <a:lnDef>
      <a:spPr bwMode="auto">
        <a:solidFill>
          <a:schemeClr val="accent2"/>
        </a:solidFill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black">
        <a:noFill/>
        <a:ln>
          <a:noFill/>
        </a:ln>
        <a:extLst>
          <a:ext uri="{909E8E84-426E-40dd-AFC4-6F175D3DCCD1}">
            <a14:hiddenFill xmlns:a14="http://schemas.microsoft.com/office/drawing/2010/main" xmlns="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xmlns="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indent="0">
          <a:lnSpc>
            <a:spcPct val="90000"/>
          </a:lnSpc>
          <a:spcBef>
            <a:spcPts val="600"/>
          </a:spcBef>
          <a:buNone/>
          <a:defRPr sz="2000" dirty="0" err="1" smtClean="0">
            <a:solidFill>
              <a:schemeClr val="bg1"/>
            </a:solidFill>
            <a:latin typeface="+mn-lt"/>
          </a:defRPr>
        </a:defPPr>
      </a:lstStyle>
    </a:txDef>
  </a:objectDefaults>
  <a:extraClrSchemeLst>
    <a:extraClrScheme>
      <a:clrScheme name="Wind River">
        <a:dk1>
          <a:srgbClr val="5F5F5F"/>
        </a:dk1>
        <a:lt1>
          <a:srgbClr val="FFFFFF"/>
        </a:lt1>
        <a:dk2>
          <a:srgbClr val="000000"/>
        </a:dk2>
        <a:lt2>
          <a:srgbClr val="336699"/>
        </a:lt2>
        <a:accent1>
          <a:srgbClr val="CC0000"/>
        </a:accent1>
        <a:accent2>
          <a:srgbClr val="FFCC33"/>
        </a:accent2>
        <a:accent3>
          <a:srgbClr val="336666"/>
        </a:accent3>
        <a:accent4>
          <a:srgbClr val="CC9966"/>
        </a:accent4>
        <a:accent5>
          <a:srgbClr val="80613F"/>
        </a:accent5>
        <a:accent6>
          <a:srgbClr val="3D7F3F"/>
        </a:accent6>
        <a:hlink>
          <a:srgbClr val="297065"/>
        </a:hlink>
        <a:folHlink>
          <a:srgbClr val="80613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Wind River PPT Template 2019 NEW_WHITE_16-9" id="{466EB680-7600-3046-BC36-7955FE63ACD5}" vid="{5D6DB0A2-9F38-9445-B8B5-F423F1E05F81}"/>
    </a:ext>
  </a:extLst>
</a:theme>
</file>

<file path=ppt/theme/theme2.xml><?xml version="1.0" encoding="utf-8"?>
<a:theme xmlns:a="http://schemas.openxmlformats.org/drawingml/2006/main" name="1_Wind River PPT Template_Non_Vertical">
  <a:themeElements>
    <a:clrScheme name="WIND RIVER Template Late 2019">
      <a:dk1>
        <a:srgbClr val="000000"/>
      </a:dk1>
      <a:lt1>
        <a:srgbClr val="FFFFFF"/>
      </a:lt1>
      <a:dk2>
        <a:srgbClr val="333333"/>
      </a:dk2>
      <a:lt2>
        <a:srgbClr val="BFBDC1"/>
      </a:lt2>
      <a:accent1>
        <a:srgbClr val="CC0000"/>
      </a:accent1>
      <a:accent2>
        <a:srgbClr val="465569"/>
      </a:accent2>
      <a:accent3>
        <a:srgbClr val="3379B7"/>
      </a:accent3>
      <a:accent4>
        <a:srgbClr val="617164"/>
      </a:accent4>
      <a:accent5>
        <a:srgbClr val="3C7F3F"/>
      </a:accent5>
      <a:accent6>
        <a:srgbClr val="FFCC33"/>
      </a:accent6>
      <a:hlink>
        <a:srgbClr val="337AB7"/>
      </a:hlink>
      <a:folHlink>
        <a:srgbClr val="337AB7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2"/>
        </a:solidFill>
        <a:ln w="9525">
          <a:noFill/>
          <a:round/>
          <a:headEnd/>
          <a:tailEnd/>
        </a:ln>
        <a:effectLst/>
      </a:spPr>
      <a:bodyPr wrap="square" rtlCol="0" anchor="ctr"/>
      <a:lstStyle>
        <a:defPPr algn="ctr" defTabSz="914400">
          <a:lnSpc>
            <a:spcPct val="90000"/>
          </a:lnSpc>
          <a:spcBef>
            <a:spcPts val="600"/>
          </a:spcBef>
          <a:defRPr sz="2000" dirty="0" err="1" smtClean="0">
            <a:solidFill>
              <a:schemeClr val="bg1"/>
            </a:solidFill>
            <a:latin typeface="+mn-lt"/>
            <a:ea typeface="ＭＳ Ｐゴシック" charset="0"/>
            <a:cs typeface="ＭＳ Ｐゴシック" charset="0"/>
          </a:defRPr>
        </a:defPPr>
      </a:lstStyle>
    </a:spDef>
    <a:lnDef>
      <a:spPr bwMode="auto">
        <a:solidFill>
          <a:schemeClr val="accent2"/>
        </a:solidFill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black">
        <a:noFill/>
        <a:ln>
          <a:noFill/>
        </a:ln>
        <a:extLst>
          <a:ext uri="{909E8E84-426E-40dd-AFC4-6F175D3DCCD1}">
            <a14:hiddenFill xmlns=""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=""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indent="0">
          <a:lnSpc>
            <a:spcPct val="90000"/>
          </a:lnSpc>
          <a:spcBef>
            <a:spcPts val="600"/>
          </a:spcBef>
          <a:buNone/>
          <a:defRPr sz="2000" dirty="0" err="1" smtClean="0">
            <a:solidFill>
              <a:schemeClr val="bg1"/>
            </a:solidFill>
            <a:latin typeface="+mn-lt"/>
          </a:defRPr>
        </a:defPPr>
      </a:lstStyle>
    </a:txDef>
  </a:objectDefaults>
  <a:extraClrSchemeLst>
    <a:extraClrScheme>
      <a:clrScheme name="Wind River">
        <a:dk1>
          <a:srgbClr val="5F5F5F"/>
        </a:dk1>
        <a:lt1>
          <a:srgbClr val="FFFFFF"/>
        </a:lt1>
        <a:dk2>
          <a:srgbClr val="000000"/>
        </a:dk2>
        <a:lt2>
          <a:srgbClr val="336699"/>
        </a:lt2>
        <a:accent1>
          <a:srgbClr val="CC0000"/>
        </a:accent1>
        <a:accent2>
          <a:srgbClr val="FFCC33"/>
        </a:accent2>
        <a:accent3>
          <a:srgbClr val="336666"/>
        </a:accent3>
        <a:accent4>
          <a:srgbClr val="CC9966"/>
        </a:accent4>
        <a:accent5>
          <a:srgbClr val="80613F"/>
        </a:accent5>
        <a:accent6>
          <a:srgbClr val="3D7F3F"/>
        </a:accent6>
        <a:hlink>
          <a:srgbClr val="297065"/>
        </a:hlink>
        <a:folHlink>
          <a:srgbClr val="80613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Wind River PPT Template 2019 NEW_WHITE_16-9" id="{466EB680-7600-3046-BC36-7955FE63ACD5}" vid="{5838D87C-1FEC-5943-8CA1-F9CD466B4392}"/>
    </a:ext>
  </a:extLst>
</a:theme>
</file>

<file path=ppt/theme/theme3.xml><?xml version="1.0" encoding="utf-8"?>
<a:theme xmlns:a="http://schemas.openxmlformats.org/drawingml/2006/main" name="Office Theme">
  <a:themeElements>
    <a:clrScheme name="Wind River">
      <a:dk1>
        <a:srgbClr val="5F5F5F"/>
      </a:dk1>
      <a:lt1>
        <a:srgbClr val="FFFFFF"/>
      </a:lt1>
      <a:dk2>
        <a:srgbClr val="000000"/>
      </a:dk2>
      <a:lt2>
        <a:srgbClr val="336699"/>
      </a:lt2>
      <a:accent1>
        <a:srgbClr val="CC0000"/>
      </a:accent1>
      <a:accent2>
        <a:srgbClr val="FFCC33"/>
      </a:accent2>
      <a:accent3>
        <a:srgbClr val="336666"/>
      </a:accent3>
      <a:accent4>
        <a:srgbClr val="CC9966"/>
      </a:accent4>
      <a:accent5>
        <a:srgbClr val="80613F"/>
      </a:accent5>
      <a:accent6>
        <a:srgbClr val="3D7F3F"/>
      </a:accent6>
      <a:hlink>
        <a:srgbClr val="297065"/>
      </a:hlink>
      <a:folHlink>
        <a:srgbClr val="80613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Wind River">
      <a:dk1>
        <a:srgbClr val="5F5F5F"/>
      </a:dk1>
      <a:lt1>
        <a:srgbClr val="FFFFFF"/>
      </a:lt1>
      <a:dk2>
        <a:srgbClr val="000000"/>
      </a:dk2>
      <a:lt2>
        <a:srgbClr val="336699"/>
      </a:lt2>
      <a:accent1>
        <a:srgbClr val="CC0000"/>
      </a:accent1>
      <a:accent2>
        <a:srgbClr val="FFCC33"/>
      </a:accent2>
      <a:accent3>
        <a:srgbClr val="336666"/>
      </a:accent3>
      <a:accent4>
        <a:srgbClr val="CC9966"/>
      </a:accent4>
      <a:accent5>
        <a:srgbClr val="80613F"/>
      </a:accent5>
      <a:accent6>
        <a:srgbClr val="3D7F3F"/>
      </a:accent6>
      <a:hlink>
        <a:srgbClr val="297065"/>
      </a:hlink>
      <a:folHlink>
        <a:srgbClr val="80613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Wind River PPT Template_Non_Vertical</Template>
  <TotalTime>106</TotalTime>
  <Words>311</Words>
  <Application>Microsoft Office PowerPoint</Application>
  <PresentationFormat>On-screen Show (16:9)</PresentationFormat>
  <Paragraphs>64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Consolas</vt:lpstr>
      <vt:lpstr>Wingdings</vt:lpstr>
      <vt:lpstr>Wind River PPT Template_Non_Vertical</vt:lpstr>
      <vt:lpstr>1_Wind River PPT Template_Non_Vertical</vt:lpstr>
      <vt:lpstr>Print Formatting</vt:lpstr>
      <vt:lpstr>What are we trying to do? </vt:lpstr>
      <vt:lpstr>Types of print formatting available in python</vt:lpstr>
      <vt:lpstr>String Concatenation</vt:lpstr>
      <vt:lpstr>Percent formatting</vt:lpstr>
      <vt:lpstr>String format() method</vt:lpstr>
      <vt:lpstr>f-strings</vt:lpstr>
      <vt:lpstr>Other considerations</vt:lpstr>
      <vt:lpstr>When to use each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 RIVER PRESENTATION GUIDELINES</dc:title>
  <dc:creator>Ene, Sinziana</dc:creator>
  <cp:keywords>Wind River PPT Template SKO</cp:keywords>
  <cp:lastModifiedBy>Cramer, Calvin</cp:lastModifiedBy>
  <cp:revision>21</cp:revision>
  <dcterms:created xsi:type="dcterms:W3CDTF">2020-01-07T07:41:35Z</dcterms:created>
  <dcterms:modified xsi:type="dcterms:W3CDTF">2020-11-12T06:40:37Z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ServerID">
    <vt:lpwstr>7cef1815-9ab8-4d94-a10b-e5437e9435f9</vt:lpwstr>
  </property>
  <property fmtid="{D5CDD505-2E9C-101B-9397-08002B2CF9AE}" pid="3" name="Offisync_UpdateToken">
    <vt:lpwstr>10</vt:lpwstr>
  </property>
  <property fmtid="{D5CDD505-2E9C-101B-9397-08002B2CF9AE}" pid="4" name="Jive_LatestUserAccountName">
    <vt:lpwstr>CCramer</vt:lpwstr>
  </property>
  <property fmtid="{D5CDD505-2E9C-101B-9397-08002B2CF9AE}" pid="5" name="Jive_VersionGuid">
    <vt:lpwstr>c6c2cb20-ebe0-4e01-81f7-51f18b7e26ba</vt:lpwstr>
  </property>
  <property fmtid="{D5CDD505-2E9C-101B-9397-08002B2CF9AE}" pid="6" name="Offisync_ProviderInitializationData">
    <vt:lpwstr>https://jive.windriver.com</vt:lpwstr>
  </property>
  <property fmtid="{D5CDD505-2E9C-101B-9397-08002B2CF9AE}" pid="7" name="Offisync_UniqueId">
    <vt:lpwstr>53957</vt:lpwstr>
  </property>
</Properties>
</file>