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6" r:id="rId9"/>
    <p:sldId id="264" r:id="rId10"/>
    <p:sldId id="265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2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853BC7-8E77-4795-941F-651EE8885152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E3D9A3A-223D-48A2-8D72-A8DD951A8FBA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More data was created in the past two years than the entire previous human race</a:t>
          </a:r>
        </a:p>
      </dgm:t>
    </dgm:pt>
    <dgm:pt modelId="{D78F622D-4E77-493F-B864-22C4D68F58A0}" type="parTrans" cxnId="{5AC400A0-FF3D-4A92-9C51-9E8A0420E833}">
      <dgm:prSet/>
      <dgm:spPr/>
      <dgm:t>
        <a:bodyPr/>
        <a:lstStyle/>
        <a:p>
          <a:endParaRPr lang="en-US"/>
        </a:p>
      </dgm:t>
    </dgm:pt>
    <dgm:pt modelId="{399703B9-CCAD-47E0-B775-8434A8EFDC74}" type="sibTrans" cxnId="{5AC400A0-FF3D-4A92-9C51-9E8A0420E833}">
      <dgm:prSet/>
      <dgm:spPr/>
      <dgm:t>
        <a:bodyPr/>
        <a:lstStyle/>
        <a:p>
          <a:endParaRPr lang="en-US"/>
        </a:p>
      </dgm:t>
    </dgm:pt>
    <dgm:pt modelId="{79A7050A-3E73-47BC-998D-A30B1E26F08C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Every second new data is created on the internet</a:t>
          </a:r>
        </a:p>
      </dgm:t>
    </dgm:pt>
    <dgm:pt modelId="{D0F9332B-C6FF-447D-A4FE-51E49A6DD47D}" type="parTrans" cxnId="{D31B405F-6656-428E-A071-720BEEB1D553}">
      <dgm:prSet/>
      <dgm:spPr/>
      <dgm:t>
        <a:bodyPr/>
        <a:lstStyle/>
        <a:p>
          <a:endParaRPr lang="en-US"/>
        </a:p>
      </dgm:t>
    </dgm:pt>
    <dgm:pt modelId="{2FF21D30-6852-4DD9-AA01-6EC276616E09}" type="sibTrans" cxnId="{D31B405F-6656-428E-A071-720BEEB1D553}">
      <dgm:prSet/>
      <dgm:spPr/>
      <dgm:t>
        <a:bodyPr/>
        <a:lstStyle/>
        <a:p>
          <a:endParaRPr lang="en-US"/>
        </a:p>
      </dgm:t>
    </dgm:pt>
    <dgm:pt modelId="{32C4DB79-2EB6-445D-A41A-059C9349A7C4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b="0" i="0" dirty="0">
              <a:latin typeface="Arial" panose="020B0604020202020204" pitchFamily="34" charset="0"/>
              <a:cs typeface="Arial" panose="020B0604020202020204" pitchFamily="34" charset="0"/>
            </a:rPr>
            <a:t>Data is growing faster than ever before.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11B9DB-3C47-43BE-A54D-6EA06900B2C6}" type="parTrans" cxnId="{B2A7A3CF-C648-4B34-8013-5F5296C94DE8}">
      <dgm:prSet/>
      <dgm:spPr/>
      <dgm:t>
        <a:bodyPr/>
        <a:lstStyle/>
        <a:p>
          <a:endParaRPr lang="en-US"/>
        </a:p>
      </dgm:t>
    </dgm:pt>
    <dgm:pt modelId="{4AD1EC88-DC47-4E5F-8F63-06FB46211574}" type="sibTrans" cxnId="{B2A7A3CF-C648-4B34-8013-5F5296C94DE8}">
      <dgm:prSet/>
      <dgm:spPr/>
      <dgm:t>
        <a:bodyPr/>
        <a:lstStyle/>
        <a:p>
          <a:endParaRPr lang="en-US"/>
        </a:p>
      </dgm:t>
    </dgm:pt>
    <dgm:pt modelId="{B2A72CF6-B5B5-4876-8A23-5AE922F5AC9E}" type="pres">
      <dgm:prSet presAssocID="{92853BC7-8E77-4795-941F-651EE8885152}" presName="linear" presStyleCnt="0">
        <dgm:presLayoutVars>
          <dgm:dir/>
          <dgm:animLvl val="lvl"/>
          <dgm:resizeHandles val="exact"/>
        </dgm:presLayoutVars>
      </dgm:prSet>
      <dgm:spPr/>
    </dgm:pt>
    <dgm:pt modelId="{3FAE412B-DCA7-4949-A1F4-0B80EF4CD3A0}" type="pres">
      <dgm:prSet presAssocID="{DE3D9A3A-223D-48A2-8D72-A8DD951A8FBA}" presName="parentLin" presStyleCnt="0"/>
      <dgm:spPr/>
    </dgm:pt>
    <dgm:pt modelId="{7033B422-56C6-4AA6-AA05-FC70CEA54F62}" type="pres">
      <dgm:prSet presAssocID="{DE3D9A3A-223D-48A2-8D72-A8DD951A8FBA}" presName="parentLeftMargin" presStyleLbl="node1" presStyleIdx="0" presStyleCnt="3"/>
      <dgm:spPr/>
    </dgm:pt>
    <dgm:pt modelId="{6BE689B0-6B77-4874-886B-641489DEC6DC}" type="pres">
      <dgm:prSet presAssocID="{DE3D9A3A-223D-48A2-8D72-A8DD951A8FB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E4F5EC-0B09-413C-AA82-1E0812D02D4F}" type="pres">
      <dgm:prSet presAssocID="{DE3D9A3A-223D-48A2-8D72-A8DD951A8FBA}" presName="negativeSpace" presStyleCnt="0"/>
      <dgm:spPr/>
    </dgm:pt>
    <dgm:pt modelId="{2C1CC228-C5F1-4C38-8A10-201D547FF5C7}" type="pres">
      <dgm:prSet presAssocID="{DE3D9A3A-223D-48A2-8D72-A8DD951A8FBA}" presName="childText" presStyleLbl="conFgAcc1" presStyleIdx="0" presStyleCnt="3">
        <dgm:presLayoutVars>
          <dgm:bulletEnabled val="1"/>
        </dgm:presLayoutVars>
      </dgm:prSet>
      <dgm:spPr/>
    </dgm:pt>
    <dgm:pt modelId="{6F6ED007-E53F-4996-8276-25ACCEAD8C3C}" type="pres">
      <dgm:prSet presAssocID="{399703B9-CCAD-47E0-B775-8434A8EFDC74}" presName="spaceBetweenRectangles" presStyleCnt="0"/>
      <dgm:spPr/>
    </dgm:pt>
    <dgm:pt modelId="{FA39C2B6-4EFF-4CF4-9F82-421B0772BABA}" type="pres">
      <dgm:prSet presAssocID="{79A7050A-3E73-47BC-998D-A30B1E26F08C}" presName="parentLin" presStyleCnt="0"/>
      <dgm:spPr/>
    </dgm:pt>
    <dgm:pt modelId="{3867E402-2578-4798-9E19-FF1F602B2868}" type="pres">
      <dgm:prSet presAssocID="{79A7050A-3E73-47BC-998D-A30B1E26F08C}" presName="parentLeftMargin" presStyleLbl="node1" presStyleIdx="0" presStyleCnt="3"/>
      <dgm:spPr/>
    </dgm:pt>
    <dgm:pt modelId="{0FE1F5B7-DD85-4833-AE6C-E5BD73592FC7}" type="pres">
      <dgm:prSet presAssocID="{79A7050A-3E73-47BC-998D-A30B1E26F08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11CE528-1CC1-4035-88BA-DE18ADFDBA5C}" type="pres">
      <dgm:prSet presAssocID="{79A7050A-3E73-47BC-998D-A30B1E26F08C}" presName="negativeSpace" presStyleCnt="0"/>
      <dgm:spPr/>
    </dgm:pt>
    <dgm:pt modelId="{CC6EABEB-1FA1-46B7-83CE-0DCD21B71FEB}" type="pres">
      <dgm:prSet presAssocID="{79A7050A-3E73-47BC-998D-A30B1E26F08C}" presName="childText" presStyleLbl="conFgAcc1" presStyleIdx="1" presStyleCnt="3">
        <dgm:presLayoutVars>
          <dgm:bulletEnabled val="1"/>
        </dgm:presLayoutVars>
      </dgm:prSet>
      <dgm:spPr/>
    </dgm:pt>
    <dgm:pt modelId="{C1DBD207-2559-4A0E-9E71-C0CAC3656172}" type="pres">
      <dgm:prSet presAssocID="{2FF21D30-6852-4DD9-AA01-6EC276616E09}" presName="spaceBetweenRectangles" presStyleCnt="0"/>
      <dgm:spPr/>
    </dgm:pt>
    <dgm:pt modelId="{17E71607-5272-41AE-B702-0B431F86B0B8}" type="pres">
      <dgm:prSet presAssocID="{32C4DB79-2EB6-445D-A41A-059C9349A7C4}" presName="parentLin" presStyleCnt="0"/>
      <dgm:spPr/>
    </dgm:pt>
    <dgm:pt modelId="{02111EEC-C484-4A12-B97D-4A347829E86C}" type="pres">
      <dgm:prSet presAssocID="{32C4DB79-2EB6-445D-A41A-059C9349A7C4}" presName="parentLeftMargin" presStyleLbl="node1" presStyleIdx="1" presStyleCnt="3"/>
      <dgm:spPr/>
    </dgm:pt>
    <dgm:pt modelId="{81511221-1440-46D4-97EA-C5746B5BD19D}" type="pres">
      <dgm:prSet presAssocID="{32C4DB79-2EB6-445D-A41A-059C9349A7C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C567B68-43AF-4D87-BCD6-FBDD0F78E7A1}" type="pres">
      <dgm:prSet presAssocID="{32C4DB79-2EB6-445D-A41A-059C9349A7C4}" presName="negativeSpace" presStyleCnt="0"/>
      <dgm:spPr/>
    </dgm:pt>
    <dgm:pt modelId="{959719F5-9DBD-4547-A6B0-FE1810CE6319}" type="pres">
      <dgm:prSet presAssocID="{32C4DB79-2EB6-445D-A41A-059C9349A7C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4F3310E-0F08-4873-A25F-685988DA40BA}" type="presOf" srcId="{79A7050A-3E73-47BC-998D-A30B1E26F08C}" destId="{0FE1F5B7-DD85-4833-AE6C-E5BD73592FC7}" srcOrd="1" destOrd="0" presId="urn:microsoft.com/office/officeart/2005/8/layout/list1"/>
    <dgm:cxn modelId="{DA0A7528-6320-4CF9-B8F9-002ED7C05731}" type="presOf" srcId="{92853BC7-8E77-4795-941F-651EE8885152}" destId="{B2A72CF6-B5B5-4876-8A23-5AE922F5AC9E}" srcOrd="0" destOrd="0" presId="urn:microsoft.com/office/officeart/2005/8/layout/list1"/>
    <dgm:cxn modelId="{6EC8D835-63BD-4C3D-AF6A-F799D5B628E6}" type="presOf" srcId="{32C4DB79-2EB6-445D-A41A-059C9349A7C4}" destId="{02111EEC-C484-4A12-B97D-4A347829E86C}" srcOrd="0" destOrd="0" presId="urn:microsoft.com/office/officeart/2005/8/layout/list1"/>
    <dgm:cxn modelId="{13654146-9332-4604-BA8C-5D568E49C7BF}" type="presOf" srcId="{DE3D9A3A-223D-48A2-8D72-A8DD951A8FBA}" destId="{7033B422-56C6-4AA6-AA05-FC70CEA54F62}" srcOrd="0" destOrd="0" presId="urn:microsoft.com/office/officeart/2005/8/layout/list1"/>
    <dgm:cxn modelId="{D31B405F-6656-428E-A071-720BEEB1D553}" srcId="{92853BC7-8E77-4795-941F-651EE8885152}" destId="{79A7050A-3E73-47BC-998D-A30B1E26F08C}" srcOrd="1" destOrd="0" parTransId="{D0F9332B-C6FF-447D-A4FE-51E49A6DD47D}" sibTransId="{2FF21D30-6852-4DD9-AA01-6EC276616E09}"/>
    <dgm:cxn modelId="{55301264-318D-47A0-8FDF-ED63589012C1}" type="presOf" srcId="{DE3D9A3A-223D-48A2-8D72-A8DD951A8FBA}" destId="{6BE689B0-6B77-4874-886B-641489DEC6DC}" srcOrd="1" destOrd="0" presId="urn:microsoft.com/office/officeart/2005/8/layout/list1"/>
    <dgm:cxn modelId="{2929C26F-04B2-4269-9BE7-E02DAE5C6233}" type="presOf" srcId="{32C4DB79-2EB6-445D-A41A-059C9349A7C4}" destId="{81511221-1440-46D4-97EA-C5746B5BD19D}" srcOrd="1" destOrd="0" presId="urn:microsoft.com/office/officeart/2005/8/layout/list1"/>
    <dgm:cxn modelId="{6FB6837E-2E2A-4C13-83FF-52D82C0A44FD}" type="presOf" srcId="{79A7050A-3E73-47BC-998D-A30B1E26F08C}" destId="{3867E402-2578-4798-9E19-FF1F602B2868}" srcOrd="0" destOrd="0" presId="urn:microsoft.com/office/officeart/2005/8/layout/list1"/>
    <dgm:cxn modelId="{5AC400A0-FF3D-4A92-9C51-9E8A0420E833}" srcId="{92853BC7-8E77-4795-941F-651EE8885152}" destId="{DE3D9A3A-223D-48A2-8D72-A8DD951A8FBA}" srcOrd="0" destOrd="0" parTransId="{D78F622D-4E77-493F-B864-22C4D68F58A0}" sibTransId="{399703B9-CCAD-47E0-B775-8434A8EFDC74}"/>
    <dgm:cxn modelId="{B2A7A3CF-C648-4B34-8013-5F5296C94DE8}" srcId="{92853BC7-8E77-4795-941F-651EE8885152}" destId="{32C4DB79-2EB6-445D-A41A-059C9349A7C4}" srcOrd="2" destOrd="0" parTransId="{6011B9DB-3C47-43BE-A54D-6EA06900B2C6}" sibTransId="{4AD1EC88-DC47-4E5F-8F63-06FB46211574}"/>
    <dgm:cxn modelId="{9C5E2B49-9235-41EF-8ED3-0B26845AC843}" type="presParOf" srcId="{B2A72CF6-B5B5-4876-8A23-5AE922F5AC9E}" destId="{3FAE412B-DCA7-4949-A1F4-0B80EF4CD3A0}" srcOrd="0" destOrd="0" presId="urn:microsoft.com/office/officeart/2005/8/layout/list1"/>
    <dgm:cxn modelId="{3EC4DFE3-EB1A-4611-96A7-6FC42CF36546}" type="presParOf" srcId="{3FAE412B-DCA7-4949-A1F4-0B80EF4CD3A0}" destId="{7033B422-56C6-4AA6-AA05-FC70CEA54F62}" srcOrd="0" destOrd="0" presId="urn:microsoft.com/office/officeart/2005/8/layout/list1"/>
    <dgm:cxn modelId="{6564423F-A60D-4B7A-817A-4984E9827E56}" type="presParOf" srcId="{3FAE412B-DCA7-4949-A1F4-0B80EF4CD3A0}" destId="{6BE689B0-6B77-4874-886B-641489DEC6DC}" srcOrd="1" destOrd="0" presId="urn:microsoft.com/office/officeart/2005/8/layout/list1"/>
    <dgm:cxn modelId="{AC00C121-01DB-4A1D-9BC6-48E8B780A908}" type="presParOf" srcId="{B2A72CF6-B5B5-4876-8A23-5AE922F5AC9E}" destId="{E4E4F5EC-0B09-413C-AA82-1E0812D02D4F}" srcOrd="1" destOrd="0" presId="urn:microsoft.com/office/officeart/2005/8/layout/list1"/>
    <dgm:cxn modelId="{ABCBC613-CB9F-4BA5-BF8F-681127A461C3}" type="presParOf" srcId="{B2A72CF6-B5B5-4876-8A23-5AE922F5AC9E}" destId="{2C1CC228-C5F1-4C38-8A10-201D547FF5C7}" srcOrd="2" destOrd="0" presId="urn:microsoft.com/office/officeart/2005/8/layout/list1"/>
    <dgm:cxn modelId="{3E751723-720A-4A5C-A492-16FA6416FA57}" type="presParOf" srcId="{B2A72CF6-B5B5-4876-8A23-5AE922F5AC9E}" destId="{6F6ED007-E53F-4996-8276-25ACCEAD8C3C}" srcOrd="3" destOrd="0" presId="urn:microsoft.com/office/officeart/2005/8/layout/list1"/>
    <dgm:cxn modelId="{DD9CB37C-254C-4190-8F5B-FA13FE9EEA23}" type="presParOf" srcId="{B2A72CF6-B5B5-4876-8A23-5AE922F5AC9E}" destId="{FA39C2B6-4EFF-4CF4-9F82-421B0772BABA}" srcOrd="4" destOrd="0" presId="urn:microsoft.com/office/officeart/2005/8/layout/list1"/>
    <dgm:cxn modelId="{4EBC71FA-F06B-4282-BA84-AEB0221655FE}" type="presParOf" srcId="{FA39C2B6-4EFF-4CF4-9F82-421B0772BABA}" destId="{3867E402-2578-4798-9E19-FF1F602B2868}" srcOrd="0" destOrd="0" presId="urn:microsoft.com/office/officeart/2005/8/layout/list1"/>
    <dgm:cxn modelId="{44E11BAC-1E3A-4500-8AD1-DAD71E14F78E}" type="presParOf" srcId="{FA39C2B6-4EFF-4CF4-9F82-421B0772BABA}" destId="{0FE1F5B7-DD85-4833-AE6C-E5BD73592FC7}" srcOrd="1" destOrd="0" presId="urn:microsoft.com/office/officeart/2005/8/layout/list1"/>
    <dgm:cxn modelId="{746BFADC-868B-4F89-AA6D-8EA916EA56DF}" type="presParOf" srcId="{B2A72CF6-B5B5-4876-8A23-5AE922F5AC9E}" destId="{011CE528-1CC1-4035-88BA-DE18ADFDBA5C}" srcOrd="5" destOrd="0" presId="urn:microsoft.com/office/officeart/2005/8/layout/list1"/>
    <dgm:cxn modelId="{3E54F94E-07BA-4A13-A295-E228F0367CE3}" type="presParOf" srcId="{B2A72CF6-B5B5-4876-8A23-5AE922F5AC9E}" destId="{CC6EABEB-1FA1-46B7-83CE-0DCD21B71FEB}" srcOrd="6" destOrd="0" presId="urn:microsoft.com/office/officeart/2005/8/layout/list1"/>
    <dgm:cxn modelId="{6C7FFA67-4D71-4357-ADB3-AF47C5D3D0AF}" type="presParOf" srcId="{B2A72CF6-B5B5-4876-8A23-5AE922F5AC9E}" destId="{C1DBD207-2559-4A0E-9E71-C0CAC3656172}" srcOrd="7" destOrd="0" presId="urn:microsoft.com/office/officeart/2005/8/layout/list1"/>
    <dgm:cxn modelId="{447AC216-84CE-4868-B277-6BF1225DA0BF}" type="presParOf" srcId="{B2A72CF6-B5B5-4876-8A23-5AE922F5AC9E}" destId="{17E71607-5272-41AE-B702-0B431F86B0B8}" srcOrd="8" destOrd="0" presId="urn:microsoft.com/office/officeart/2005/8/layout/list1"/>
    <dgm:cxn modelId="{C80367EA-53EB-4F98-92D3-2803C3DA723B}" type="presParOf" srcId="{17E71607-5272-41AE-B702-0B431F86B0B8}" destId="{02111EEC-C484-4A12-B97D-4A347829E86C}" srcOrd="0" destOrd="0" presId="urn:microsoft.com/office/officeart/2005/8/layout/list1"/>
    <dgm:cxn modelId="{899EF0A6-B7EA-4074-B5AA-BD76C75FFEAA}" type="presParOf" srcId="{17E71607-5272-41AE-B702-0B431F86B0B8}" destId="{81511221-1440-46D4-97EA-C5746B5BD19D}" srcOrd="1" destOrd="0" presId="urn:microsoft.com/office/officeart/2005/8/layout/list1"/>
    <dgm:cxn modelId="{1506A8F7-335F-4B68-8398-467A5DE8090B}" type="presParOf" srcId="{B2A72CF6-B5B5-4876-8A23-5AE922F5AC9E}" destId="{0C567B68-43AF-4D87-BCD6-FBDD0F78E7A1}" srcOrd="9" destOrd="0" presId="urn:microsoft.com/office/officeart/2005/8/layout/list1"/>
    <dgm:cxn modelId="{A1C555B5-0558-461B-91A4-AF09C54B7901}" type="presParOf" srcId="{B2A72CF6-B5B5-4876-8A23-5AE922F5AC9E}" destId="{959719F5-9DBD-4547-A6B0-FE1810CE631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96A8AB0-E967-4211-A3A4-6B18C0F00794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DD082F3C-A415-4288-8014-228A4619CB52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Documentation</a:t>
          </a:r>
          <a:r>
            <a:rPr lang="en-US" sz="1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Load</a:t>
          </a:r>
        </a:p>
      </dgm:t>
    </dgm:pt>
    <dgm:pt modelId="{28F30635-E344-4B09-8D71-0B730C058E74}" type="parTrans" cxnId="{EAF545F3-1873-44D4-ABBC-83EBD4C2216F}">
      <dgm:prSet/>
      <dgm:spPr/>
      <dgm:t>
        <a:bodyPr/>
        <a:lstStyle/>
        <a:p>
          <a:endParaRPr lang="en-US" sz="1400"/>
        </a:p>
      </dgm:t>
    </dgm:pt>
    <dgm:pt modelId="{5832BCF3-0445-4FDA-B680-1D2471BEFB3A}" type="sibTrans" cxnId="{EAF545F3-1873-44D4-ABBC-83EBD4C2216F}">
      <dgm:prSet/>
      <dgm:spPr/>
      <dgm:t>
        <a:bodyPr/>
        <a:lstStyle/>
        <a:p>
          <a:endParaRPr lang="en-US" sz="1400"/>
        </a:p>
      </dgm:t>
    </dgm:pt>
    <dgm:pt modelId="{08E9EED5-24F6-4DC1-86BA-7F0FC20E909E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Parsing</a:t>
          </a:r>
        </a:p>
      </dgm:t>
    </dgm:pt>
    <dgm:pt modelId="{E6B1D755-7479-4A62-B66B-3F4B0238C3BE}" type="parTrans" cxnId="{68D35264-6A15-4C07-A666-BB718ACA1E4E}">
      <dgm:prSet/>
      <dgm:spPr/>
      <dgm:t>
        <a:bodyPr/>
        <a:lstStyle/>
        <a:p>
          <a:endParaRPr lang="en-US" sz="1400"/>
        </a:p>
      </dgm:t>
    </dgm:pt>
    <dgm:pt modelId="{58C949E3-6E8D-44CD-B1F9-1EAA41A99C1C}" type="sibTrans" cxnId="{68D35264-6A15-4C07-A666-BB718ACA1E4E}">
      <dgm:prSet/>
      <dgm:spPr/>
      <dgm:t>
        <a:bodyPr/>
        <a:lstStyle/>
        <a:p>
          <a:endParaRPr lang="en-US" sz="1400"/>
        </a:p>
      </dgm:t>
    </dgm:pt>
    <dgm:pt modelId="{B29A7BF8-3C75-4FEB-B30A-67231E93C8FD}">
      <dgm:prSet phldrT="[Text]" custT="1"/>
      <dgm:spPr>
        <a:solidFill>
          <a:srgbClr val="4472C4">
            <a:lumMod val="5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Extraction</a:t>
          </a:r>
        </a:p>
      </dgm:t>
    </dgm:pt>
    <dgm:pt modelId="{F248556A-D127-43EF-82F2-F7EE8E665CDF}" type="parTrans" cxnId="{0725FF74-90C9-444C-B7DD-BD39E3E94424}">
      <dgm:prSet/>
      <dgm:spPr/>
      <dgm:t>
        <a:bodyPr/>
        <a:lstStyle/>
        <a:p>
          <a:endParaRPr lang="en-US" sz="1400"/>
        </a:p>
      </dgm:t>
    </dgm:pt>
    <dgm:pt modelId="{13011435-88B8-467B-B190-5D562FC5EDDC}" type="sibTrans" cxnId="{0725FF74-90C9-444C-B7DD-BD39E3E94424}">
      <dgm:prSet/>
      <dgm:spPr/>
      <dgm:t>
        <a:bodyPr/>
        <a:lstStyle/>
        <a:p>
          <a:endParaRPr lang="en-US" sz="1400"/>
        </a:p>
      </dgm:t>
    </dgm:pt>
    <dgm:pt modelId="{85F20940-BF3E-42F7-9C39-37E4B1E6A5DD}">
      <dgm:prSet phldrT="[Text]"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Transformation</a:t>
          </a:r>
        </a:p>
      </dgm:t>
    </dgm:pt>
    <dgm:pt modelId="{63F2F8CD-1FB5-422C-9B65-AF8A924E1CAC}" type="parTrans" cxnId="{BECC6078-25E9-4FDA-816F-24CBEC2601C0}">
      <dgm:prSet/>
      <dgm:spPr/>
      <dgm:t>
        <a:bodyPr/>
        <a:lstStyle/>
        <a:p>
          <a:endParaRPr lang="en-US" sz="1400"/>
        </a:p>
      </dgm:t>
    </dgm:pt>
    <dgm:pt modelId="{03FAA13D-BDB1-451B-9102-E8B093E05966}" type="sibTrans" cxnId="{BECC6078-25E9-4FDA-816F-24CBEC2601C0}">
      <dgm:prSet/>
      <dgm:spPr/>
      <dgm:t>
        <a:bodyPr/>
        <a:lstStyle/>
        <a:p>
          <a:endParaRPr lang="en-US" sz="1400"/>
        </a:p>
      </dgm:t>
    </dgm:pt>
    <dgm:pt modelId="{FC80A65A-6F2C-4DFC-951C-2CE78ABD8BB9}" type="pres">
      <dgm:prSet presAssocID="{196A8AB0-E967-4211-A3A4-6B18C0F00794}" presName="Name0" presStyleCnt="0">
        <dgm:presLayoutVars>
          <dgm:resizeHandles/>
        </dgm:presLayoutVars>
      </dgm:prSet>
      <dgm:spPr/>
    </dgm:pt>
    <dgm:pt modelId="{7C06F120-6E6F-4F45-9BA9-C03A85D0C043}" type="pres">
      <dgm:prSet presAssocID="{DD082F3C-A415-4288-8014-228A4619CB52}" presName="text" presStyleLbl="node1" presStyleIdx="0" presStyleCnt="4" custScaleX="104522">
        <dgm:presLayoutVars>
          <dgm:bulletEnabled val="1"/>
        </dgm:presLayoutVars>
      </dgm:prSet>
      <dgm:spPr>
        <a:xfrm>
          <a:off x="3123302" y="2711"/>
          <a:ext cx="1881396" cy="1304395"/>
        </a:xfrm>
        <a:prstGeom prst="rect">
          <a:avLst/>
        </a:prstGeom>
      </dgm:spPr>
    </dgm:pt>
    <dgm:pt modelId="{86A0848E-A6D6-4A38-919D-0E6FBCB7E4E0}" type="pres">
      <dgm:prSet presAssocID="{5832BCF3-0445-4FDA-B680-1D2471BEFB3A}" presName="space" presStyleCnt="0"/>
      <dgm:spPr/>
    </dgm:pt>
    <dgm:pt modelId="{14B0206C-BD71-42AE-9F3E-A48C1EA3F60B}" type="pres">
      <dgm:prSet presAssocID="{08E9EED5-24F6-4DC1-86BA-7F0FC20E909E}" presName="text" presStyleLbl="node1" presStyleIdx="1" presStyleCnt="4" custScaleX="198324">
        <dgm:presLayoutVars>
          <dgm:bulletEnabled val="1"/>
        </dgm:presLayoutVars>
      </dgm:prSet>
      <dgm:spPr>
        <a:xfrm>
          <a:off x="3126919" y="1372327"/>
          <a:ext cx="1874161" cy="1304395"/>
        </a:xfrm>
        <a:prstGeom prst="rect">
          <a:avLst/>
        </a:prstGeom>
      </dgm:spPr>
    </dgm:pt>
    <dgm:pt modelId="{298A6DAD-DE09-45AC-ABCA-E70CFFFA1248}" type="pres">
      <dgm:prSet presAssocID="{58C949E3-6E8D-44CD-B1F9-1EAA41A99C1C}" presName="space" presStyleCnt="0"/>
      <dgm:spPr/>
    </dgm:pt>
    <dgm:pt modelId="{D52BD9A8-6A58-4734-92A6-7A2AF89007B7}" type="pres">
      <dgm:prSet presAssocID="{B29A7BF8-3C75-4FEB-B30A-67231E93C8FD}" presName="text" presStyleLbl="node1" presStyleIdx="2" presStyleCnt="4" custScaleX="157545">
        <dgm:presLayoutVars>
          <dgm:bulletEnabled val="1"/>
        </dgm:presLayoutVars>
      </dgm:prSet>
      <dgm:spPr>
        <a:xfrm>
          <a:off x="3177809" y="2741943"/>
          <a:ext cx="1772381" cy="1304395"/>
        </a:xfrm>
        <a:prstGeom prst="rect">
          <a:avLst/>
        </a:prstGeom>
      </dgm:spPr>
    </dgm:pt>
    <dgm:pt modelId="{4EF9F4B0-6757-4F68-8A4E-7228417BAFB4}" type="pres">
      <dgm:prSet presAssocID="{13011435-88B8-467B-B190-5D562FC5EDDC}" presName="space" presStyleCnt="0"/>
      <dgm:spPr/>
    </dgm:pt>
    <dgm:pt modelId="{7078BCD7-E617-4F42-AE16-8A4124DC4361}" type="pres">
      <dgm:prSet presAssocID="{85F20940-BF3E-42F7-9C39-37E4B1E6A5DD}" presName="text" presStyleLbl="node1" presStyleIdx="3" presStyleCnt="4" custScaleX="106449">
        <dgm:presLayoutVars>
          <dgm:bulletEnabled val="1"/>
        </dgm:presLayoutVars>
      </dgm:prSet>
      <dgm:spPr/>
    </dgm:pt>
  </dgm:ptLst>
  <dgm:cxnLst>
    <dgm:cxn modelId="{68D35264-6A15-4C07-A666-BB718ACA1E4E}" srcId="{196A8AB0-E967-4211-A3A4-6B18C0F00794}" destId="{08E9EED5-24F6-4DC1-86BA-7F0FC20E909E}" srcOrd="1" destOrd="0" parTransId="{E6B1D755-7479-4A62-B66B-3F4B0238C3BE}" sibTransId="{58C949E3-6E8D-44CD-B1F9-1EAA41A99C1C}"/>
    <dgm:cxn modelId="{0725FF74-90C9-444C-B7DD-BD39E3E94424}" srcId="{196A8AB0-E967-4211-A3A4-6B18C0F00794}" destId="{B29A7BF8-3C75-4FEB-B30A-67231E93C8FD}" srcOrd="2" destOrd="0" parTransId="{F248556A-D127-43EF-82F2-F7EE8E665CDF}" sibTransId="{13011435-88B8-467B-B190-5D562FC5EDDC}"/>
    <dgm:cxn modelId="{BECC6078-25E9-4FDA-816F-24CBEC2601C0}" srcId="{196A8AB0-E967-4211-A3A4-6B18C0F00794}" destId="{85F20940-BF3E-42F7-9C39-37E4B1E6A5DD}" srcOrd="3" destOrd="0" parTransId="{63F2F8CD-1FB5-422C-9B65-AF8A924E1CAC}" sibTransId="{03FAA13D-BDB1-451B-9102-E8B093E05966}"/>
    <dgm:cxn modelId="{FCDC847E-EDE2-4BEB-A5CB-AEE86C45060D}" type="presOf" srcId="{08E9EED5-24F6-4DC1-86BA-7F0FC20E909E}" destId="{14B0206C-BD71-42AE-9F3E-A48C1EA3F60B}" srcOrd="0" destOrd="0" presId="urn:diagrams.loki3.com/VaryingWidthList"/>
    <dgm:cxn modelId="{EE948285-2927-4037-B38A-E788FF6B9CCA}" type="presOf" srcId="{DD082F3C-A415-4288-8014-228A4619CB52}" destId="{7C06F120-6E6F-4F45-9BA9-C03A85D0C043}" srcOrd="0" destOrd="0" presId="urn:diagrams.loki3.com/VaryingWidthList"/>
    <dgm:cxn modelId="{D0761AA3-A309-42AA-A6B4-DF8AEA893780}" type="presOf" srcId="{B29A7BF8-3C75-4FEB-B30A-67231E93C8FD}" destId="{D52BD9A8-6A58-4734-92A6-7A2AF89007B7}" srcOrd="0" destOrd="0" presId="urn:diagrams.loki3.com/VaryingWidthList"/>
    <dgm:cxn modelId="{6A2A69BE-AF86-4356-AAAE-C64F8CE326A6}" type="presOf" srcId="{196A8AB0-E967-4211-A3A4-6B18C0F00794}" destId="{FC80A65A-6F2C-4DFC-951C-2CE78ABD8BB9}" srcOrd="0" destOrd="0" presId="urn:diagrams.loki3.com/VaryingWidthList"/>
    <dgm:cxn modelId="{469E8EC0-E8B0-414C-9336-91E2ABEF95E9}" type="presOf" srcId="{85F20940-BF3E-42F7-9C39-37E4B1E6A5DD}" destId="{7078BCD7-E617-4F42-AE16-8A4124DC4361}" srcOrd="0" destOrd="0" presId="urn:diagrams.loki3.com/VaryingWidthList"/>
    <dgm:cxn modelId="{EAF545F3-1873-44D4-ABBC-83EBD4C2216F}" srcId="{196A8AB0-E967-4211-A3A4-6B18C0F00794}" destId="{DD082F3C-A415-4288-8014-228A4619CB52}" srcOrd="0" destOrd="0" parTransId="{28F30635-E344-4B09-8D71-0B730C058E74}" sibTransId="{5832BCF3-0445-4FDA-B680-1D2471BEFB3A}"/>
    <dgm:cxn modelId="{16523952-5376-4753-AD81-BC82284A5806}" type="presParOf" srcId="{FC80A65A-6F2C-4DFC-951C-2CE78ABD8BB9}" destId="{7C06F120-6E6F-4F45-9BA9-C03A85D0C043}" srcOrd="0" destOrd="0" presId="urn:diagrams.loki3.com/VaryingWidthList"/>
    <dgm:cxn modelId="{DC790A8E-0A24-408C-8363-6862362EFC26}" type="presParOf" srcId="{FC80A65A-6F2C-4DFC-951C-2CE78ABD8BB9}" destId="{86A0848E-A6D6-4A38-919D-0E6FBCB7E4E0}" srcOrd="1" destOrd="0" presId="urn:diagrams.loki3.com/VaryingWidthList"/>
    <dgm:cxn modelId="{29509CE9-4451-4720-A689-10F16179A65A}" type="presParOf" srcId="{FC80A65A-6F2C-4DFC-951C-2CE78ABD8BB9}" destId="{14B0206C-BD71-42AE-9F3E-A48C1EA3F60B}" srcOrd="2" destOrd="0" presId="urn:diagrams.loki3.com/VaryingWidthList"/>
    <dgm:cxn modelId="{9ACF1D61-8F88-43B7-9933-D28BF9438860}" type="presParOf" srcId="{FC80A65A-6F2C-4DFC-951C-2CE78ABD8BB9}" destId="{298A6DAD-DE09-45AC-ABCA-E70CFFFA1248}" srcOrd="3" destOrd="0" presId="urn:diagrams.loki3.com/VaryingWidthList"/>
    <dgm:cxn modelId="{8D98F361-4422-443C-B0E4-14A5CCEFEAC3}" type="presParOf" srcId="{FC80A65A-6F2C-4DFC-951C-2CE78ABD8BB9}" destId="{D52BD9A8-6A58-4734-92A6-7A2AF89007B7}" srcOrd="4" destOrd="0" presId="urn:diagrams.loki3.com/VaryingWidthList"/>
    <dgm:cxn modelId="{8B907C58-AD0D-4368-A6F2-0E897B59900F}" type="presParOf" srcId="{FC80A65A-6F2C-4DFC-951C-2CE78ABD8BB9}" destId="{4EF9F4B0-6757-4F68-8A4E-7228417BAFB4}" srcOrd="5" destOrd="0" presId="urn:diagrams.loki3.com/VaryingWidthList"/>
    <dgm:cxn modelId="{7B579476-5A27-42CF-93FA-674C22442819}" type="presParOf" srcId="{FC80A65A-6F2C-4DFC-951C-2CE78ABD8BB9}" destId="{7078BCD7-E617-4F42-AE16-8A4124DC4361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96A8AB0-E967-4211-A3A4-6B18C0F00794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DD082F3C-A415-4288-8014-228A4619CB52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Documentation</a:t>
          </a:r>
          <a:r>
            <a:rPr lang="en-US" sz="1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Load</a:t>
          </a:r>
        </a:p>
      </dgm:t>
    </dgm:pt>
    <dgm:pt modelId="{28F30635-E344-4B09-8D71-0B730C058E74}" type="parTrans" cxnId="{EAF545F3-1873-44D4-ABBC-83EBD4C2216F}">
      <dgm:prSet/>
      <dgm:spPr/>
      <dgm:t>
        <a:bodyPr/>
        <a:lstStyle/>
        <a:p>
          <a:endParaRPr lang="en-US" sz="1400"/>
        </a:p>
      </dgm:t>
    </dgm:pt>
    <dgm:pt modelId="{5832BCF3-0445-4FDA-B680-1D2471BEFB3A}" type="sibTrans" cxnId="{EAF545F3-1873-44D4-ABBC-83EBD4C2216F}">
      <dgm:prSet/>
      <dgm:spPr/>
      <dgm:t>
        <a:bodyPr/>
        <a:lstStyle/>
        <a:p>
          <a:endParaRPr lang="en-US" sz="1400"/>
        </a:p>
      </dgm:t>
    </dgm:pt>
    <dgm:pt modelId="{08E9EED5-24F6-4DC1-86BA-7F0FC20E909E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Parsing</a:t>
          </a:r>
        </a:p>
      </dgm:t>
    </dgm:pt>
    <dgm:pt modelId="{E6B1D755-7479-4A62-B66B-3F4B0238C3BE}" type="parTrans" cxnId="{68D35264-6A15-4C07-A666-BB718ACA1E4E}">
      <dgm:prSet/>
      <dgm:spPr/>
      <dgm:t>
        <a:bodyPr/>
        <a:lstStyle/>
        <a:p>
          <a:endParaRPr lang="en-US" sz="1400"/>
        </a:p>
      </dgm:t>
    </dgm:pt>
    <dgm:pt modelId="{58C949E3-6E8D-44CD-B1F9-1EAA41A99C1C}" type="sibTrans" cxnId="{68D35264-6A15-4C07-A666-BB718ACA1E4E}">
      <dgm:prSet/>
      <dgm:spPr/>
      <dgm:t>
        <a:bodyPr/>
        <a:lstStyle/>
        <a:p>
          <a:endParaRPr lang="en-US" sz="1400"/>
        </a:p>
      </dgm:t>
    </dgm:pt>
    <dgm:pt modelId="{B29A7BF8-3C75-4FEB-B30A-67231E93C8FD}">
      <dgm:prSet phldrT="[Text]" custT="1"/>
      <dgm:spPr>
        <a:solidFill>
          <a:srgbClr val="4472C4">
            <a:lumMod val="5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Extraction</a:t>
          </a:r>
        </a:p>
      </dgm:t>
    </dgm:pt>
    <dgm:pt modelId="{F248556A-D127-43EF-82F2-F7EE8E665CDF}" type="parTrans" cxnId="{0725FF74-90C9-444C-B7DD-BD39E3E94424}">
      <dgm:prSet/>
      <dgm:spPr/>
      <dgm:t>
        <a:bodyPr/>
        <a:lstStyle/>
        <a:p>
          <a:endParaRPr lang="en-US" sz="1400"/>
        </a:p>
      </dgm:t>
    </dgm:pt>
    <dgm:pt modelId="{13011435-88B8-467B-B190-5D562FC5EDDC}" type="sibTrans" cxnId="{0725FF74-90C9-444C-B7DD-BD39E3E94424}">
      <dgm:prSet/>
      <dgm:spPr/>
      <dgm:t>
        <a:bodyPr/>
        <a:lstStyle/>
        <a:p>
          <a:endParaRPr lang="en-US" sz="1400"/>
        </a:p>
      </dgm:t>
    </dgm:pt>
    <dgm:pt modelId="{85F20940-BF3E-42F7-9C39-37E4B1E6A5DD}">
      <dgm:prSet phldrT="[Text]"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Transformation</a:t>
          </a:r>
        </a:p>
      </dgm:t>
    </dgm:pt>
    <dgm:pt modelId="{63F2F8CD-1FB5-422C-9B65-AF8A924E1CAC}" type="parTrans" cxnId="{BECC6078-25E9-4FDA-816F-24CBEC2601C0}">
      <dgm:prSet/>
      <dgm:spPr/>
      <dgm:t>
        <a:bodyPr/>
        <a:lstStyle/>
        <a:p>
          <a:endParaRPr lang="en-US" sz="1400"/>
        </a:p>
      </dgm:t>
    </dgm:pt>
    <dgm:pt modelId="{03FAA13D-BDB1-451B-9102-E8B093E05966}" type="sibTrans" cxnId="{BECC6078-25E9-4FDA-816F-24CBEC2601C0}">
      <dgm:prSet/>
      <dgm:spPr/>
      <dgm:t>
        <a:bodyPr/>
        <a:lstStyle/>
        <a:p>
          <a:endParaRPr lang="en-US" sz="1400"/>
        </a:p>
      </dgm:t>
    </dgm:pt>
    <dgm:pt modelId="{FC80A65A-6F2C-4DFC-951C-2CE78ABD8BB9}" type="pres">
      <dgm:prSet presAssocID="{196A8AB0-E967-4211-A3A4-6B18C0F00794}" presName="Name0" presStyleCnt="0">
        <dgm:presLayoutVars>
          <dgm:resizeHandles/>
        </dgm:presLayoutVars>
      </dgm:prSet>
      <dgm:spPr/>
    </dgm:pt>
    <dgm:pt modelId="{7C06F120-6E6F-4F45-9BA9-C03A85D0C043}" type="pres">
      <dgm:prSet presAssocID="{DD082F3C-A415-4288-8014-228A4619CB52}" presName="text" presStyleLbl="node1" presStyleIdx="0" presStyleCnt="4" custScaleX="104522">
        <dgm:presLayoutVars>
          <dgm:bulletEnabled val="1"/>
        </dgm:presLayoutVars>
      </dgm:prSet>
      <dgm:spPr>
        <a:xfrm>
          <a:off x="3123302" y="2711"/>
          <a:ext cx="1881396" cy="1304395"/>
        </a:xfrm>
        <a:prstGeom prst="rect">
          <a:avLst/>
        </a:prstGeom>
      </dgm:spPr>
    </dgm:pt>
    <dgm:pt modelId="{86A0848E-A6D6-4A38-919D-0E6FBCB7E4E0}" type="pres">
      <dgm:prSet presAssocID="{5832BCF3-0445-4FDA-B680-1D2471BEFB3A}" presName="space" presStyleCnt="0"/>
      <dgm:spPr/>
    </dgm:pt>
    <dgm:pt modelId="{14B0206C-BD71-42AE-9F3E-A48C1EA3F60B}" type="pres">
      <dgm:prSet presAssocID="{08E9EED5-24F6-4DC1-86BA-7F0FC20E909E}" presName="text" presStyleLbl="node1" presStyleIdx="1" presStyleCnt="4" custScaleX="198324">
        <dgm:presLayoutVars>
          <dgm:bulletEnabled val="1"/>
        </dgm:presLayoutVars>
      </dgm:prSet>
      <dgm:spPr>
        <a:xfrm>
          <a:off x="3126919" y="1372327"/>
          <a:ext cx="1874161" cy="1304395"/>
        </a:xfrm>
        <a:prstGeom prst="rect">
          <a:avLst/>
        </a:prstGeom>
      </dgm:spPr>
    </dgm:pt>
    <dgm:pt modelId="{298A6DAD-DE09-45AC-ABCA-E70CFFFA1248}" type="pres">
      <dgm:prSet presAssocID="{58C949E3-6E8D-44CD-B1F9-1EAA41A99C1C}" presName="space" presStyleCnt="0"/>
      <dgm:spPr/>
    </dgm:pt>
    <dgm:pt modelId="{D52BD9A8-6A58-4734-92A6-7A2AF89007B7}" type="pres">
      <dgm:prSet presAssocID="{B29A7BF8-3C75-4FEB-B30A-67231E93C8FD}" presName="text" presStyleLbl="node1" presStyleIdx="2" presStyleCnt="4" custScaleX="157545">
        <dgm:presLayoutVars>
          <dgm:bulletEnabled val="1"/>
        </dgm:presLayoutVars>
      </dgm:prSet>
      <dgm:spPr>
        <a:xfrm>
          <a:off x="3177809" y="2741943"/>
          <a:ext cx="1772381" cy="1304395"/>
        </a:xfrm>
        <a:prstGeom prst="rect">
          <a:avLst/>
        </a:prstGeom>
      </dgm:spPr>
    </dgm:pt>
    <dgm:pt modelId="{4EF9F4B0-6757-4F68-8A4E-7228417BAFB4}" type="pres">
      <dgm:prSet presAssocID="{13011435-88B8-467B-B190-5D562FC5EDDC}" presName="space" presStyleCnt="0"/>
      <dgm:spPr/>
    </dgm:pt>
    <dgm:pt modelId="{7078BCD7-E617-4F42-AE16-8A4124DC4361}" type="pres">
      <dgm:prSet presAssocID="{85F20940-BF3E-42F7-9C39-37E4B1E6A5DD}" presName="text" presStyleLbl="node1" presStyleIdx="3" presStyleCnt="4" custScaleX="106449">
        <dgm:presLayoutVars>
          <dgm:bulletEnabled val="1"/>
        </dgm:presLayoutVars>
      </dgm:prSet>
      <dgm:spPr/>
    </dgm:pt>
  </dgm:ptLst>
  <dgm:cxnLst>
    <dgm:cxn modelId="{68D35264-6A15-4C07-A666-BB718ACA1E4E}" srcId="{196A8AB0-E967-4211-A3A4-6B18C0F00794}" destId="{08E9EED5-24F6-4DC1-86BA-7F0FC20E909E}" srcOrd="1" destOrd="0" parTransId="{E6B1D755-7479-4A62-B66B-3F4B0238C3BE}" sibTransId="{58C949E3-6E8D-44CD-B1F9-1EAA41A99C1C}"/>
    <dgm:cxn modelId="{0725FF74-90C9-444C-B7DD-BD39E3E94424}" srcId="{196A8AB0-E967-4211-A3A4-6B18C0F00794}" destId="{B29A7BF8-3C75-4FEB-B30A-67231E93C8FD}" srcOrd="2" destOrd="0" parTransId="{F248556A-D127-43EF-82F2-F7EE8E665CDF}" sibTransId="{13011435-88B8-467B-B190-5D562FC5EDDC}"/>
    <dgm:cxn modelId="{BECC6078-25E9-4FDA-816F-24CBEC2601C0}" srcId="{196A8AB0-E967-4211-A3A4-6B18C0F00794}" destId="{85F20940-BF3E-42F7-9C39-37E4B1E6A5DD}" srcOrd="3" destOrd="0" parTransId="{63F2F8CD-1FB5-422C-9B65-AF8A924E1CAC}" sibTransId="{03FAA13D-BDB1-451B-9102-E8B093E05966}"/>
    <dgm:cxn modelId="{FCDC847E-EDE2-4BEB-A5CB-AEE86C45060D}" type="presOf" srcId="{08E9EED5-24F6-4DC1-86BA-7F0FC20E909E}" destId="{14B0206C-BD71-42AE-9F3E-A48C1EA3F60B}" srcOrd="0" destOrd="0" presId="urn:diagrams.loki3.com/VaryingWidthList"/>
    <dgm:cxn modelId="{EE948285-2927-4037-B38A-E788FF6B9CCA}" type="presOf" srcId="{DD082F3C-A415-4288-8014-228A4619CB52}" destId="{7C06F120-6E6F-4F45-9BA9-C03A85D0C043}" srcOrd="0" destOrd="0" presId="urn:diagrams.loki3.com/VaryingWidthList"/>
    <dgm:cxn modelId="{D0761AA3-A309-42AA-A6B4-DF8AEA893780}" type="presOf" srcId="{B29A7BF8-3C75-4FEB-B30A-67231E93C8FD}" destId="{D52BD9A8-6A58-4734-92A6-7A2AF89007B7}" srcOrd="0" destOrd="0" presId="urn:diagrams.loki3.com/VaryingWidthList"/>
    <dgm:cxn modelId="{6A2A69BE-AF86-4356-AAAE-C64F8CE326A6}" type="presOf" srcId="{196A8AB0-E967-4211-A3A4-6B18C0F00794}" destId="{FC80A65A-6F2C-4DFC-951C-2CE78ABD8BB9}" srcOrd="0" destOrd="0" presId="urn:diagrams.loki3.com/VaryingWidthList"/>
    <dgm:cxn modelId="{469E8EC0-E8B0-414C-9336-91E2ABEF95E9}" type="presOf" srcId="{85F20940-BF3E-42F7-9C39-37E4B1E6A5DD}" destId="{7078BCD7-E617-4F42-AE16-8A4124DC4361}" srcOrd="0" destOrd="0" presId="urn:diagrams.loki3.com/VaryingWidthList"/>
    <dgm:cxn modelId="{EAF545F3-1873-44D4-ABBC-83EBD4C2216F}" srcId="{196A8AB0-E967-4211-A3A4-6B18C0F00794}" destId="{DD082F3C-A415-4288-8014-228A4619CB52}" srcOrd="0" destOrd="0" parTransId="{28F30635-E344-4B09-8D71-0B730C058E74}" sibTransId="{5832BCF3-0445-4FDA-B680-1D2471BEFB3A}"/>
    <dgm:cxn modelId="{16523952-5376-4753-AD81-BC82284A5806}" type="presParOf" srcId="{FC80A65A-6F2C-4DFC-951C-2CE78ABD8BB9}" destId="{7C06F120-6E6F-4F45-9BA9-C03A85D0C043}" srcOrd="0" destOrd="0" presId="urn:diagrams.loki3.com/VaryingWidthList"/>
    <dgm:cxn modelId="{DC790A8E-0A24-408C-8363-6862362EFC26}" type="presParOf" srcId="{FC80A65A-6F2C-4DFC-951C-2CE78ABD8BB9}" destId="{86A0848E-A6D6-4A38-919D-0E6FBCB7E4E0}" srcOrd="1" destOrd="0" presId="urn:diagrams.loki3.com/VaryingWidthList"/>
    <dgm:cxn modelId="{29509CE9-4451-4720-A689-10F16179A65A}" type="presParOf" srcId="{FC80A65A-6F2C-4DFC-951C-2CE78ABD8BB9}" destId="{14B0206C-BD71-42AE-9F3E-A48C1EA3F60B}" srcOrd="2" destOrd="0" presId="urn:diagrams.loki3.com/VaryingWidthList"/>
    <dgm:cxn modelId="{9ACF1D61-8F88-43B7-9933-D28BF9438860}" type="presParOf" srcId="{FC80A65A-6F2C-4DFC-951C-2CE78ABD8BB9}" destId="{298A6DAD-DE09-45AC-ABCA-E70CFFFA1248}" srcOrd="3" destOrd="0" presId="urn:diagrams.loki3.com/VaryingWidthList"/>
    <dgm:cxn modelId="{8D98F361-4422-443C-B0E4-14A5CCEFEAC3}" type="presParOf" srcId="{FC80A65A-6F2C-4DFC-951C-2CE78ABD8BB9}" destId="{D52BD9A8-6A58-4734-92A6-7A2AF89007B7}" srcOrd="4" destOrd="0" presId="urn:diagrams.loki3.com/VaryingWidthList"/>
    <dgm:cxn modelId="{8B907C58-AD0D-4368-A6F2-0E897B59900F}" type="presParOf" srcId="{FC80A65A-6F2C-4DFC-951C-2CE78ABD8BB9}" destId="{4EF9F4B0-6757-4F68-8A4E-7228417BAFB4}" srcOrd="5" destOrd="0" presId="urn:diagrams.loki3.com/VaryingWidthList"/>
    <dgm:cxn modelId="{7B579476-5A27-42CF-93FA-674C22442819}" type="presParOf" srcId="{FC80A65A-6F2C-4DFC-951C-2CE78ABD8BB9}" destId="{7078BCD7-E617-4F42-AE16-8A4124DC4361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96A8AB0-E967-4211-A3A4-6B18C0F00794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DD082F3C-A415-4288-8014-228A4619CB52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Documentation</a:t>
          </a:r>
          <a:r>
            <a:rPr lang="en-US" sz="1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Load</a:t>
          </a:r>
        </a:p>
      </dgm:t>
    </dgm:pt>
    <dgm:pt modelId="{28F30635-E344-4B09-8D71-0B730C058E74}" type="parTrans" cxnId="{EAF545F3-1873-44D4-ABBC-83EBD4C2216F}">
      <dgm:prSet/>
      <dgm:spPr/>
      <dgm:t>
        <a:bodyPr/>
        <a:lstStyle/>
        <a:p>
          <a:endParaRPr lang="en-US" sz="1400"/>
        </a:p>
      </dgm:t>
    </dgm:pt>
    <dgm:pt modelId="{5832BCF3-0445-4FDA-B680-1D2471BEFB3A}" type="sibTrans" cxnId="{EAF545F3-1873-44D4-ABBC-83EBD4C2216F}">
      <dgm:prSet/>
      <dgm:spPr/>
      <dgm:t>
        <a:bodyPr/>
        <a:lstStyle/>
        <a:p>
          <a:endParaRPr lang="en-US" sz="1400"/>
        </a:p>
      </dgm:t>
    </dgm:pt>
    <dgm:pt modelId="{08E9EED5-24F6-4DC1-86BA-7F0FC20E909E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Parsing</a:t>
          </a:r>
        </a:p>
      </dgm:t>
    </dgm:pt>
    <dgm:pt modelId="{E6B1D755-7479-4A62-B66B-3F4B0238C3BE}" type="parTrans" cxnId="{68D35264-6A15-4C07-A666-BB718ACA1E4E}">
      <dgm:prSet/>
      <dgm:spPr/>
      <dgm:t>
        <a:bodyPr/>
        <a:lstStyle/>
        <a:p>
          <a:endParaRPr lang="en-US" sz="1400"/>
        </a:p>
      </dgm:t>
    </dgm:pt>
    <dgm:pt modelId="{58C949E3-6E8D-44CD-B1F9-1EAA41A99C1C}" type="sibTrans" cxnId="{68D35264-6A15-4C07-A666-BB718ACA1E4E}">
      <dgm:prSet/>
      <dgm:spPr/>
      <dgm:t>
        <a:bodyPr/>
        <a:lstStyle/>
        <a:p>
          <a:endParaRPr lang="en-US" sz="1400"/>
        </a:p>
      </dgm:t>
    </dgm:pt>
    <dgm:pt modelId="{B29A7BF8-3C75-4FEB-B30A-67231E93C8FD}">
      <dgm:prSet phldrT="[Text]" custT="1"/>
      <dgm:spPr>
        <a:solidFill>
          <a:srgbClr val="4472C4">
            <a:lumMod val="5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Extraction</a:t>
          </a:r>
        </a:p>
      </dgm:t>
    </dgm:pt>
    <dgm:pt modelId="{F248556A-D127-43EF-82F2-F7EE8E665CDF}" type="parTrans" cxnId="{0725FF74-90C9-444C-B7DD-BD39E3E94424}">
      <dgm:prSet/>
      <dgm:spPr/>
      <dgm:t>
        <a:bodyPr/>
        <a:lstStyle/>
        <a:p>
          <a:endParaRPr lang="en-US" sz="1400"/>
        </a:p>
      </dgm:t>
    </dgm:pt>
    <dgm:pt modelId="{13011435-88B8-467B-B190-5D562FC5EDDC}" type="sibTrans" cxnId="{0725FF74-90C9-444C-B7DD-BD39E3E94424}">
      <dgm:prSet/>
      <dgm:spPr/>
      <dgm:t>
        <a:bodyPr/>
        <a:lstStyle/>
        <a:p>
          <a:endParaRPr lang="en-US" sz="1400"/>
        </a:p>
      </dgm:t>
    </dgm:pt>
    <dgm:pt modelId="{85F20940-BF3E-42F7-9C39-37E4B1E6A5DD}">
      <dgm:prSet phldrT="[Text]"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Transformation</a:t>
          </a:r>
        </a:p>
      </dgm:t>
    </dgm:pt>
    <dgm:pt modelId="{63F2F8CD-1FB5-422C-9B65-AF8A924E1CAC}" type="parTrans" cxnId="{BECC6078-25E9-4FDA-816F-24CBEC2601C0}">
      <dgm:prSet/>
      <dgm:spPr/>
      <dgm:t>
        <a:bodyPr/>
        <a:lstStyle/>
        <a:p>
          <a:endParaRPr lang="en-US" sz="1400"/>
        </a:p>
      </dgm:t>
    </dgm:pt>
    <dgm:pt modelId="{03FAA13D-BDB1-451B-9102-E8B093E05966}" type="sibTrans" cxnId="{BECC6078-25E9-4FDA-816F-24CBEC2601C0}">
      <dgm:prSet/>
      <dgm:spPr/>
      <dgm:t>
        <a:bodyPr/>
        <a:lstStyle/>
        <a:p>
          <a:endParaRPr lang="en-US" sz="1400"/>
        </a:p>
      </dgm:t>
    </dgm:pt>
    <dgm:pt modelId="{FC80A65A-6F2C-4DFC-951C-2CE78ABD8BB9}" type="pres">
      <dgm:prSet presAssocID="{196A8AB0-E967-4211-A3A4-6B18C0F00794}" presName="Name0" presStyleCnt="0">
        <dgm:presLayoutVars>
          <dgm:resizeHandles/>
        </dgm:presLayoutVars>
      </dgm:prSet>
      <dgm:spPr/>
    </dgm:pt>
    <dgm:pt modelId="{7C06F120-6E6F-4F45-9BA9-C03A85D0C043}" type="pres">
      <dgm:prSet presAssocID="{DD082F3C-A415-4288-8014-228A4619CB52}" presName="text" presStyleLbl="node1" presStyleIdx="0" presStyleCnt="4" custScaleX="104522">
        <dgm:presLayoutVars>
          <dgm:bulletEnabled val="1"/>
        </dgm:presLayoutVars>
      </dgm:prSet>
      <dgm:spPr>
        <a:xfrm>
          <a:off x="3123302" y="2711"/>
          <a:ext cx="1881396" cy="1304395"/>
        </a:xfrm>
        <a:prstGeom prst="rect">
          <a:avLst/>
        </a:prstGeom>
      </dgm:spPr>
    </dgm:pt>
    <dgm:pt modelId="{86A0848E-A6D6-4A38-919D-0E6FBCB7E4E0}" type="pres">
      <dgm:prSet presAssocID="{5832BCF3-0445-4FDA-B680-1D2471BEFB3A}" presName="space" presStyleCnt="0"/>
      <dgm:spPr/>
    </dgm:pt>
    <dgm:pt modelId="{14B0206C-BD71-42AE-9F3E-A48C1EA3F60B}" type="pres">
      <dgm:prSet presAssocID="{08E9EED5-24F6-4DC1-86BA-7F0FC20E909E}" presName="text" presStyleLbl="node1" presStyleIdx="1" presStyleCnt="4" custScaleX="198324">
        <dgm:presLayoutVars>
          <dgm:bulletEnabled val="1"/>
        </dgm:presLayoutVars>
      </dgm:prSet>
      <dgm:spPr>
        <a:xfrm>
          <a:off x="3126919" y="1372327"/>
          <a:ext cx="1874161" cy="1304395"/>
        </a:xfrm>
        <a:prstGeom prst="rect">
          <a:avLst/>
        </a:prstGeom>
      </dgm:spPr>
    </dgm:pt>
    <dgm:pt modelId="{298A6DAD-DE09-45AC-ABCA-E70CFFFA1248}" type="pres">
      <dgm:prSet presAssocID="{58C949E3-6E8D-44CD-B1F9-1EAA41A99C1C}" presName="space" presStyleCnt="0"/>
      <dgm:spPr/>
    </dgm:pt>
    <dgm:pt modelId="{D52BD9A8-6A58-4734-92A6-7A2AF89007B7}" type="pres">
      <dgm:prSet presAssocID="{B29A7BF8-3C75-4FEB-B30A-67231E93C8FD}" presName="text" presStyleLbl="node1" presStyleIdx="2" presStyleCnt="4" custScaleX="157545">
        <dgm:presLayoutVars>
          <dgm:bulletEnabled val="1"/>
        </dgm:presLayoutVars>
      </dgm:prSet>
      <dgm:spPr>
        <a:xfrm>
          <a:off x="3177809" y="2741943"/>
          <a:ext cx="1772381" cy="1304395"/>
        </a:xfrm>
        <a:prstGeom prst="rect">
          <a:avLst/>
        </a:prstGeom>
      </dgm:spPr>
    </dgm:pt>
    <dgm:pt modelId="{4EF9F4B0-6757-4F68-8A4E-7228417BAFB4}" type="pres">
      <dgm:prSet presAssocID="{13011435-88B8-467B-B190-5D562FC5EDDC}" presName="space" presStyleCnt="0"/>
      <dgm:spPr/>
    </dgm:pt>
    <dgm:pt modelId="{7078BCD7-E617-4F42-AE16-8A4124DC4361}" type="pres">
      <dgm:prSet presAssocID="{85F20940-BF3E-42F7-9C39-37E4B1E6A5DD}" presName="text" presStyleLbl="node1" presStyleIdx="3" presStyleCnt="4" custScaleX="106449">
        <dgm:presLayoutVars>
          <dgm:bulletEnabled val="1"/>
        </dgm:presLayoutVars>
      </dgm:prSet>
      <dgm:spPr/>
    </dgm:pt>
  </dgm:ptLst>
  <dgm:cxnLst>
    <dgm:cxn modelId="{68D35264-6A15-4C07-A666-BB718ACA1E4E}" srcId="{196A8AB0-E967-4211-A3A4-6B18C0F00794}" destId="{08E9EED5-24F6-4DC1-86BA-7F0FC20E909E}" srcOrd="1" destOrd="0" parTransId="{E6B1D755-7479-4A62-B66B-3F4B0238C3BE}" sibTransId="{58C949E3-6E8D-44CD-B1F9-1EAA41A99C1C}"/>
    <dgm:cxn modelId="{0725FF74-90C9-444C-B7DD-BD39E3E94424}" srcId="{196A8AB0-E967-4211-A3A4-6B18C0F00794}" destId="{B29A7BF8-3C75-4FEB-B30A-67231E93C8FD}" srcOrd="2" destOrd="0" parTransId="{F248556A-D127-43EF-82F2-F7EE8E665CDF}" sibTransId="{13011435-88B8-467B-B190-5D562FC5EDDC}"/>
    <dgm:cxn modelId="{BECC6078-25E9-4FDA-816F-24CBEC2601C0}" srcId="{196A8AB0-E967-4211-A3A4-6B18C0F00794}" destId="{85F20940-BF3E-42F7-9C39-37E4B1E6A5DD}" srcOrd="3" destOrd="0" parTransId="{63F2F8CD-1FB5-422C-9B65-AF8A924E1CAC}" sibTransId="{03FAA13D-BDB1-451B-9102-E8B093E05966}"/>
    <dgm:cxn modelId="{FCDC847E-EDE2-4BEB-A5CB-AEE86C45060D}" type="presOf" srcId="{08E9EED5-24F6-4DC1-86BA-7F0FC20E909E}" destId="{14B0206C-BD71-42AE-9F3E-A48C1EA3F60B}" srcOrd="0" destOrd="0" presId="urn:diagrams.loki3.com/VaryingWidthList"/>
    <dgm:cxn modelId="{EE948285-2927-4037-B38A-E788FF6B9CCA}" type="presOf" srcId="{DD082F3C-A415-4288-8014-228A4619CB52}" destId="{7C06F120-6E6F-4F45-9BA9-C03A85D0C043}" srcOrd="0" destOrd="0" presId="urn:diagrams.loki3.com/VaryingWidthList"/>
    <dgm:cxn modelId="{D0761AA3-A309-42AA-A6B4-DF8AEA893780}" type="presOf" srcId="{B29A7BF8-3C75-4FEB-B30A-67231E93C8FD}" destId="{D52BD9A8-6A58-4734-92A6-7A2AF89007B7}" srcOrd="0" destOrd="0" presId="urn:diagrams.loki3.com/VaryingWidthList"/>
    <dgm:cxn modelId="{6A2A69BE-AF86-4356-AAAE-C64F8CE326A6}" type="presOf" srcId="{196A8AB0-E967-4211-A3A4-6B18C0F00794}" destId="{FC80A65A-6F2C-4DFC-951C-2CE78ABD8BB9}" srcOrd="0" destOrd="0" presId="urn:diagrams.loki3.com/VaryingWidthList"/>
    <dgm:cxn modelId="{469E8EC0-E8B0-414C-9336-91E2ABEF95E9}" type="presOf" srcId="{85F20940-BF3E-42F7-9C39-37E4B1E6A5DD}" destId="{7078BCD7-E617-4F42-AE16-8A4124DC4361}" srcOrd="0" destOrd="0" presId="urn:diagrams.loki3.com/VaryingWidthList"/>
    <dgm:cxn modelId="{EAF545F3-1873-44D4-ABBC-83EBD4C2216F}" srcId="{196A8AB0-E967-4211-A3A4-6B18C0F00794}" destId="{DD082F3C-A415-4288-8014-228A4619CB52}" srcOrd="0" destOrd="0" parTransId="{28F30635-E344-4B09-8D71-0B730C058E74}" sibTransId="{5832BCF3-0445-4FDA-B680-1D2471BEFB3A}"/>
    <dgm:cxn modelId="{16523952-5376-4753-AD81-BC82284A5806}" type="presParOf" srcId="{FC80A65A-6F2C-4DFC-951C-2CE78ABD8BB9}" destId="{7C06F120-6E6F-4F45-9BA9-C03A85D0C043}" srcOrd="0" destOrd="0" presId="urn:diagrams.loki3.com/VaryingWidthList"/>
    <dgm:cxn modelId="{DC790A8E-0A24-408C-8363-6862362EFC26}" type="presParOf" srcId="{FC80A65A-6F2C-4DFC-951C-2CE78ABD8BB9}" destId="{86A0848E-A6D6-4A38-919D-0E6FBCB7E4E0}" srcOrd="1" destOrd="0" presId="urn:diagrams.loki3.com/VaryingWidthList"/>
    <dgm:cxn modelId="{29509CE9-4451-4720-A689-10F16179A65A}" type="presParOf" srcId="{FC80A65A-6F2C-4DFC-951C-2CE78ABD8BB9}" destId="{14B0206C-BD71-42AE-9F3E-A48C1EA3F60B}" srcOrd="2" destOrd="0" presId="urn:diagrams.loki3.com/VaryingWidthList"/>
    <dgm:cxn modelId="{9ACF1D61-8F88-43B7-9933-D28BF9438860}" type="presParOf" srcId="{FC80A65A-6F2C-4DFC-951C-2CE78ABD8BB9}" destId="{298A6DAD-DE09-45AC-ABCA-E70CFFFA1248}" srcOrd="3" destOrd="0" presId="urn:diagrams.loki3.com/VaryingWidthList"/>
    <dgm:cxn modelId="{8D98F361-4422-443C-B0E4-14A5CCEFEAC3}" type="presParOf" srcId="{FC80A65A-6F2C-4DFC-951C-2CE78ABD8BB9}" destId="{D52BD9A8-6A58-4734-92A6-7A2AF89007B7}" srcOrd="4" destOrd="0" presId="urn:diagrams.loki3.com/VaryingWidthList"/>
    <dgm:cxn modelId="{8B907C58-AD0D-4368-A6F2-0E897B59900F}" type="presParOf" srcId="{FC80A65A-6F2C-4DFC-951C-2CE78ABD8BB9}" destId="{4EF9F4B0-6757-4F68-8A4E-7228417BAFB4}" srcOrd="5" destOrd="0" presId="urn:diagrams.loki3.com/VaryingWidthList"/>
    <dgm:cxn modelId="{7B579476-5A27-42CF-93FA-674C22442819}" type="presParOf" srcId="{FC80A65A-6F2C-4DFC-951C-2CE78ABD8BB9}" destId="{7078BCD7-E617-4F42-AE16-8A4124DC4361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96A8AB0-E967-4211-A3A4-6B18C0F00794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DD082F3C-A415-4288-8014-228A4619CB52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Documentation</a:t>
          </a:r>
          <a:r>
            <a:rPr lang="en-US" sz="1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Load</a:t>
          </a:r>
        </a:p>
      </dgm:t>
    </dgm:pt>
    <dgm:pt modelId="{28F30635-E344-4B09-8D71-0B730C058E74}" type="parTrans" cxnId="{EAF545F3-1873-44D4-ABBC-83EBD4C2216F}">
      <dgm:prSet/>
      <dgm:spPr/>
      <dgm:t>
        <a:bodyPr/>
        <a:lstStyle/>
        <a:p>
          <a:endParaRPr lang="en-US" sz="1400"/>
        </a:p>
      </dgm:t>
    </dgm:pt>
    <dgm:pt modelId="{5832BCF3-0445-4FDA-B680-1D2471BEFB3A}" type="sibTrans" cxnId="{EAF545F3-1873-44D4-ABBC-83EBD4C2216F}">
      <dgm:prSet/>
      <dgm:spPr/>
      <dgm:t>
        <a:bodyPr/>
        <a:lstStyle/>
        <a:p>
          <a:endParaRPr lang="en-US" sz="1400"/>
        </a:p>
      </dgm:t>
    </dgm:pt>
    <dgm:pt modelId="{08E9EED5-24F6-4DC1-86BA-7F0FC20E909E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Parsing</a:t>
          </a:r>
        </a:p>
      </dgm:t>
    </dgm:pt>
    <dgm:pt modelId="{E6B1D755-7479-4A62-B66B-3F4B0238C3BE}" type="parTrans" cxnId="{68D35264-6A15-4C07-A666-BB718ACA1E4E}">
      <dgm:prSet/>
      <dgm:spPr/>
      <dgm:t>
        <a:bodyPr/>
        <a:lstStyle/>
        <a:p>
          <a:endParaRPr lang="en-US" sz="1400"/>
        </a:p>
      </dgm:t>
    </dgm:pt>
    <dgm:pt modelId="{58C949E3-6E8D-44CD-B1F9-1EAA41A99C1C}" type="sibTrans" cxnId="{68D35264-6A15-4C07-A666-BB718ACA1E4E}">
      <dgm:prSet/>
      <dgm:spPr/>
      <dgm:t>
        <a:bodyPr/>
        <a:lstStyle/>
        <a:p>
          <a:endParaRPr lang="en-US" sz="1400"/>
        </a:p>
      </dgm:t>
    </dgm:pt>
    <dgm:pt modelId="{B29A7BF8-3C75-4FEB-B30A-67231E93C8FD}">
      <dgm:prSet phldrT="[Text]" custT="1"/>
      <dgm:spPr>
        <a:solidFill>
          <a:srgbClr val="4472C4">
            <a:lumMod val="5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Extraction</a:t>
          </a:r>
        </a:p>
      </dgm:t>
    </dgm:pt>
    <dgm:pt modelId="{F248556A-D127-43EF-82F2-F7EE8E665CDF}" type="parTrans" cxnId="{0725FF74-90C9-444C-B7DD-BD39E3E94424}">
      <dgm:prSet/>
      <dgm:spPr/>
      <dgm:t>
        <a:bodyPr/>
        <a:lstStyle/>
        <a:p>
          <a:endParaRPr lang="en-US" sz="1400"/>
        </a:p>
      </dgm:t>
    </dgm:pt>
    <dgm:pt modelId="{13011435-88B8-467B-B190-5D562FC5EDDC}" type="sibTrans" cxnId="{0725FF74-90C9-444C-B7DD-BD39E3E94424}">
      <dgm:prSet/>
      <dgm:spPr/>
      <dgm:t>
        <a:bodyPr/>
        <a:lstStyle/>
        <a:p>
          <a:endParaRPr lang="en-US" sz="1400"/>
        </a:p>
      </dgm:t>
    </dgm:pt>
    <dgm:pt modelId="{85F20940-BF3E-42F7-9C39-37E4B1E6A5DD}">
      <dgm:prSet phldrT="[Text]"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Transformation</a:t>
          </a:r>
        </a:p>
      </dgm:t>
    </dgm:pt>
    <dgm:pt modelId="{63F2F8CD-1FB5-422C-9B65-AF8A924E1CAC}" type="parTrans" cxnId="{BECC6078-25E9-4FDA-816F-24CBEC2601C0}">
      <dgm:prSet/>
      <dgm:spPr/>
      <dgm:t>
        <a:bodyPr/>
        <a:lstStyle/>
        <a:p>
          <a:endParaRPr lang="en-US" sz="1400"/>
        </a:p>
      </dgm:t>
    </dgm:pt>
    <dgm:pt modelId="{03FAA13D-BDB1-451B-9102-E8B093E05966}" type="sibTrans" cxnId="{BECC6078-25E9-4FDA-816F-24CBEC2601C0}">
      <dgm:prSet/>
      <dgm:spPr/>
      <dgm:t>
        <a:bodyPr/>
        <a:lstStyle/>
        <a:p>
          <a:endParaRPr lang="en-US" sz="1400"/>
        </a:p>
      </dgm:t>
    </dgm:pt>
    <dgm:pt modelId="{FC80A65A-6F2C-4DFC-951C-2CE78ABD8BB9}" type="pres">
      <dgm:prSet presAssocID="{196A8AB0-E967-4211-A3A4-6B18C0F00794}" presName="Name0" presStyleCnt="0">
        <dgm:presLayoutVars>
          <dgm:resizeHandles/>
        </dgm:presLayoutVars>
      </dgm:prSet>
      <dgm:spPr/>
    </dgm:pt>
    <dgm:pt modelId="{7C06F120-6E6F-4F45-9BA9-C03A85D0C043}" type="pres">
      <dgm:prSet presAssocID="{DD082F3C-A415-4288-8014-228A4619CB52}" presName="text" presStyleLbl="node1" presStyleIdx="0" presStyleCnt="4" custScaleX="104522">
        <dgm:presLayoutVars>
          <dgm:bulletEnabled val="1"/>
        </dgm:presLayoutVars>
      </dgm:prSet>
      <dgm:spPr>
        <a:xfrm>
          <a:off x="3123302" y="2711"/>
          <a:ext cx="1881396" cy="1304395"/>
        </a:xfrm>
        <a:prstGeom prst="rect">
          <a:avLst/>
        </a:prstGeom>
      </dgm:spPr>
    </dgm:pt>
    <dgm:pt modelId="{86A0848E-A6D6-4A38-919D-0E6FBCB7E4E0}" type="pres">
      <dgm:prSet presAssocID="{5832BCF3-0445-4FDA-B680-1D2471BEFB3A}" presName="space" presStyleCnt="0"/>
      <dgm:spPr/>
    </dgm:pt>
    <dgm:pt modelId="{14B0206C-BD71-42AE-9F3E-A48C1EA3F60B}" type="pres">
      <dgm:prSet presAssocID="{08E9EED5-24F6-4DC1-86BA-7F0FC20E909E}" presName="text" presStyleLbl="node1" presStyleIdx="1" presStyleCnt="4" custScaleX="198324">
        <dgm:presLayoutVars>
          <dgm:bulletEnabled val="1"/>
        </dgm:presLayoutVars>
      </dgm:prSet>
      <dgm:spPr>
        <a:xfrm>
          <a:off x="3126919" y="1372327"/>
          <a:ext cx="1874161" cy="1304395"/>
        </a:xfrm>
        <a:prstGeom prst="rect">
          <a:avLst/>
        </a:prstGeom>
      </dgm:spPr>
    </dgm:pt>
    <dgm:pt modelId="{298A6DAD-DE09-45AC-ABCA-E70CFFFA1248}" type="pres">
      <dgm:prSet presAssocID="{58C949E3-6E8D-44CD-B1F9-1EAA41A99C1C}" presName="space" presStyleCnt="0"/>
      <dgm:spPr/>
    </dgm:pt>
    <dgm:pt modelId="{D52BD9A8-6A58-4734-92A6-7A2AF89007B7}" type="pres">
      <dgm:prSet presAssocID="{B29A7BF8-3C75-4FEB-B30A-67231E93C8FD}" presName="text" presStyleLbl="node1" presStyleIdx="2" presStyleCnt="4" custScaleX="157545">
        <dgm:presLayoutVars>
          <dgm:bulletEnabled val="1"/>
        </dgm:presLayoutVars>
      </dgm:prSet>
      <dgm:spPr>
        <a:xfrm>
          <a:off x="3177809" y="2741943"/>
          <a:ext cx="1772381" cy="1304395"/>
        </a:xfrm>
        <a:prstGeom prst="rect">
          <a:avLst/>
        </a:prstGeom>
      </dgm:spPr>
    </dgm:pt>
    <dgm:pt modelId="{4EF9F4B0-6757-4F68-8A4E-7228417BAFB4}" type="pres">
      <dgm:prSet presAssocID="{13011435-88B8-467B-B190-5D562FC5EDDC}" presName="space" presStyleCnt="0"/>
      <dgm:spPr/>
    </dgm:pt>
    <dgm:pt modelId="{7078BCD7-E617-4F42-AE16-8A4124DC4361}" type="pres">
      <dgm:prSet presAssocID="{85F20940-BF3E-42F7-9C39-37E4B1E6A5DD}" presName="text" presStyleLbl="node1" presStyleIdx="3" presStyleCnt="4" custScaleX="106449">
        <dgm:presLayoutVars>
          <dgm:bulletEnabled val="1"/>
        </dgm:presLayoutVars>
      </dgm:prSet>
      <dgm:spPr/>
    </dgm:pt>
  </dgm:ptLst>
  <dgm:cxnLst>
    <dgm:cxn modelId="{68D35264-6A15-4C07-A666-BB718ACA1E4E}" srcId="{196A8AB0-E967-4211-A3A4-6B18C0F00794}" destId="{08E9EED5-24F6-4DC1-86BA-7F0FC20E909E}" srcOrd="1" destOrd="0" parTransId="{E6B1D755-7479-4A62-B66B-3F4B0238C3BE}" sibTransId="{58C949E3-6E8D-44CD-B1F9-1EAA41A99C1C}"/>
    <dgm:cxn modelId="{0725FF74-90C9-444C-B7DD-BD39E3E94424}" srcId="{196A8AB0-E967-4211-A3A4-6B18C0F00794}" destId="{B29A7BF8-3C75-4FEB-B30A-67231E93C8FD}" srcOrd="2" destOrd="0" parTransId="{F248556A-D127-43EF-82F2-F7EE8E665CDF}" sibTransId="{13011435-88B8-467B-B190-5D562FC5EDDC}"/>
    <dgm:cxn modelId="{BECC6078-25E9-4FDA-816F-24CBEC2601C0}" srcId="{196A8AB0-E967-4211-A3A4-6B18C0F00794}" destId="{85F20940-BF3E-42F7-9C39-37E4B1E6A5DD}" srcOrd="3" destOrd="0" parTransId="{63F2F8CD-1FB5-422C-9B65-AF8A924E1CAC}" sibTransId="{03FAA13D-BDB1-451B-9102-E8B093E05966}"/>
    <dgm:cxn modelId="{FCDC847E-EDE2-4BEB-A5CB-AEE86C45060D}" type="presOf" srcId="{08E9EED5-24F6-4DC1-86BA-7F0FC20E909E}" destId="{14B0206C-BD71-42AE-9F3E-A48C1EA3F60B}" srcOrd="0" destOrd="0" presId="urn:diagrams.loki3.com/VaryingWidthList"/>
    <dgm:cxn modelId="{EE948285-2927-4037-B38A-E788FF6B9CCA}" type="presOf" srcId="{DD082F3C-A415-4288-8014-228A4619CB52}" destId="{7C06F120-6E6F-4F45-9BA9-C03A85D0C043}" srcOrd="0" destOrd="0" presId="urn:diagrams.loki3.com/VaryingWidthList"/>
    <dgm:cxn modelId="{D0761AA3-A309-42AA-A6B4-DF8AEA893780}" type="presOf" srcId="{B29A7BF8-3C75-4FEB-B30A-67231E93C8FD}" destId="{D52BD9A8-6A58-4734-92A6-7A2AF89007B7}" srcOrd="0" destOrd="0" presId="urn:diagrams.loki3.com/VaryingWidthList"/>
    <dgm:cxn modelId="{6A2A69BE-AF86-4356-AAAE-C64F8CE326A6}" type="presOf" srcId="{196A8AB0-E967-4211-A3A4-6B18C0F00794}" destId="{FC80A65A-6F2C-4DFC-951C-2CE78ABD8BB9}" srcOrd="0" destOrd="0" presId="urn:diagrams.loki3.com/VaryingWidthList"/>
    <dgm:cxn modelId="{469E8EC0-E8B0-414C-9336-91E2ABEF95E9}" type="presOf" srcId="{85F20940-BF3E-42F7-9C39-37E4B1E6A5DD}" destId="{7078BCD7-E617-4F42-AE16-8A4124DC4361}" srcOrd="0" destOrd="0" presId="urn:diagrams.loki3.com/VaryingWidthList"/>
    <dgm:cxn modelId="{EAF545F3-1873-44D4-ABBC-83EBD4C2216F}" srcId="{196A8AB0-E967-4211-A3A4-6B18C0F00794}" destId="{DD082F3C-A415-4288-8014-228A4619CB52}" srcOrd="0" destOrd="0" parTransId="{28F30635-E344-4B09-8D71-0B730C058E74}" sibTransId="{5832BCF3-0445-4FDA-B680-1D2471BEFB3A}"/>
    <dgm:cxn modelId="{16523952-5376-4753-AD81-BC82284A5806}" type="presParOf" srcId="{FC80A65A-6F2C-4DFC-951C-2CE78ABD8BB9}" destId="{7C06F120-6E6F-4F45-9BA9-C03A85D0C043}" srcOrd="0" destOrd="0" presId="urn:diagrams.loki3.com/VaryingWidthList"/>
    <dgm:cxn modelId="{DC790A8E-0A24-408C-8363-6862362EFC26}" type="presParOf" srcId="{FC80A65A-6F2C-4DFC-951C-2CE78ABD8BB9}" destId="{86A0848E-A6D6-4A38-919D-0E6FBCB7E4E0}" srcOrd="1" destOrd="0" presId="urn:diagrams.loki3.com/VaryingWidthList"/>
    <dgm:cxn modelId="{29509CE9-4451-4720-A689-10F16179A65A}" type="presParOf" srcId="{FC80A65A-6F2C-4DFC-951C-2CE78ABD8BB9}" destId="{14B0206C-BD71-42AE-9F3E-A48C1EA3F60B}" srcOrd="2" destOrd="0" presId="urn:diagrams.loki3.com/VaryingWidthList"/>
    <dgm:cxn modelId="{9ACF1D61-8F88-43B7-9933-D28BF9438860}" type="presParOf" srcId="{FC80A65A-6F2C-4DFC-951C-2CE78ABD8BB9}" destId="{298A6DAD-DE09-45AC-ABCA-E70CFFFA1248}" srcOrd="3" destOrd="0" presId="urn:diagrams.loki3.com/VaryingWidthList"/>
    <dgm:cxn modelId="{8D98F361-4422-443C-B0E4-14A5CCEFEAC3}" type="presParOf" srcId="{FC80A65A-6F2C-4DFC-951C-2CE78ABD8BB9}" destId="{D52BD9A8-6A58-4734-92A6-7A2AF89007B7}" srcOrd="4" destOrd="0" presId="urn:diagrams.loki3.com/VaryingWidthList"/>
    <dgm:cxn modelId="{8B907C58-AD0D-4368-A6F2-0E897B59900F}" type="presParOf" srcId="{FC80A65A-6F2C-4DFC-951C-2CE78ABD8BB9}" destId="{4EF9F4B0-6757-4F68-8A4E-7228417BAFB4}" srcOrd="5" destOrd="0" presId="urn:diagrams.loki3.com/VaryingWidthList"/>
    <dgm:cxn modelId="{7B579476-5A27-42CF-93FA-674C22442819}" type="presParOf" srcId="{FC80A65A-6F2C-4DFC-951C-2CE78ABD8BB9}" destId="{7078BCD7-E617-4F42-AE16-8A4124DC4361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96A8AB0-E967-4211-A3A4-6B18C0F00794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DD082F3C-A415-4288-8014-228A4619CB52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Documentation</a:t>
          </a:r>
          <a:r>
            <a:rPr lang="en-US" sz="1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Load</a:t>
          </a:r>
        </a:p>
      </dgm:t>
    </dgm:pt>
    <dgm:pt modelId="{28F30635-E344-4B09-8D71-0B730C058E74}" type="parTrans" cxnId="{EAF545F3-1873-44D4-ABBC-83EBD4C2216F}">
      <dgm:prSet/>
      <dgm:spPr/>
      <dgm:t>
        <a:bodyPr/>
        <a:lstStyle/>
        <a:p>
          <a:endParaRPr lang="en-US" sz="1400"/>
        </a:p>
      </dgm:t>
    </dgm:pt>
    <dgm:pt modelId="{5832BCF3-0445-4FDA-B680-1D2471BEFB3A}" type="sibTrans" cxnId="{EAF545F3-1873-44D4-ABBC-83EBD4C2216F}">
      <dgm:prSet/>
      <dgm:spPr/>
      <dgm:t>
        <a:bodyPr/>
        <a:lstStyle/>
        <a:p>
          <a:endParaRPr lang="en-US" sz="1400"/>
        </a:p>
      </dgm:t>
    </dgm:pt>
    <dgm:pt modelId="{08E9EED5-24F6-4DC1-86BA-7F0FC20E909E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Parsing</a:t>
          </a:r>
        </a:p>
      </dgm:t>
    </dgm:pt>
    <dgm:pt modelId="{E6B1D755-7479-4A62-B66B-3F4B0238C3BE}" type="parTrans" cxnId="{68D35264-6A15-4C07-A666-BB718ACA1E4E}">
      <dgm:prSet/>
      <dgm:spPr/>
      <dgm:t>
        <a:bodyPr/>
        <a:lstStyle/>
        <a:p>
          <a:endParaRPr lang="en-US" sz="1400"/>
        </a:p>
      </dgm:t>
    </dgm:pt>
    <dgm:pt modelId="{58C949E3-6E8D-44CD-B1F9-1EAA41A99C1C}" type="sibTrans" cxnId="{68D35264-6A15-4C07-A666-BB718ACA1E4E}">
      <dgm:prSet/>
      <dgm:spPr/>
      <dgm:t>
        <a:bodyPr/>
        <a:lstStyle/>
        <a:p>
          <a:endParaRPr lang="en-US" sz="1400"/>
        </a:p>
      </dgm:t>
    </dgm:pt>
    <dgm:pt modelId="{B29A7BF8-3C75-4FEB-B30A-67231E93C8FD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Extraction</a:t>
          </a:r>
        </a:p>
      </dgm:t>
    </dgm:pt>
    <dgm:pt modelId="{F248556A-D127-43EF-82F2-F7EE8E665CDF}" type="parTrans" cxnId="{0725FF74-90C9-444C-B7DD-BD39E3E94424}">
      <dgm:prSet/>
      <dgm:spPr/>
      <dgm:t>
        <a:bodyPr/>
        <a:lstStyle/>
        <a:p>
          <a:endParaRPr lang="en-US" sz="1400"/>
        </a:p>
      </dgm:t>
    </dgm:pt>
    <dgm:pt modelId="{13011435-88B8-467B-B190-5D562FC5EDDC}" type="sibTrans" cxnId="{0725FF74-90C9-444C-B7DD-BD39E3E94424}">
      <dgm:prSet/>
      <dgm:spPr/>
      <dgm:t>
        <a:bodyPr/>
        <a:lstStyle/>
        <a:p>
          <a:endParaRPr lang="en-US" sz="1400"/>
        </a:p>
      </dgm:t>
    </dgm:pt>
    <dgm:pt modelId="{85F20940-BF3E-42F7-9C39-37E4B1E6A5DD}">
      <dgm:prSet phldrT="[Text]" custT="1"/>
      <dgm:spPr>
        <a:solidFill>
          <a:srgbClr val="4472C4">
            <a:lumMod val="5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Transformation</a:t>
          </a:r>
        </a:p>
      </dgm:t>
    </dgm:pt>
    <dgm:pt modelId="{63F2F8CD-1FB5-422C-9B65-AF8A924E1CAC}" type="parTrans" cxnId="{BECC6078-25E9-4FDA-816F-24CBEC2601C0}">
      <dgm:prSet/>
      <dgm:spPr/>
      <dgm:t>
        <a:bodyPr/>
        <a:lstStyle/>
        <a:p>
          <a:endParaRPr lang="en-US" sz="1400"/>
        </a:p>
      </dgm:t>
    </dgm:pt>
    <dgm:pt modelId="{03FAA13D-BDB1-451B-9102-E8B093E05966}" type="sibTrans" cxnId="{BECC6078-25E9-4FDA-816F-24CBEC2601C0}">
      <dgm:prSet/>
      <dgm:spPr/>
      <dgm:t>
        <a:bodyPr/>
        <a:lstStyle/>
        <a:p>
          <a:endParaRPr lang="en-US" sz="1400"/>
        </a:p>
      </dgm:t>
    </dgm:pt>
    <dgm:pt modelId="{FC80A65A-6F2C-4DFC-951C-2CE78ABD8BB9}" type="pres">
      <dgm:prSet presAssocID="{196A8AB0-E967-4211-A3A4-6B18C0F00794}" presName="Name0" presStyleCnt="0">
        <dgm:presLayoutVars>
          <dgm:resizeHandles/>
        </dgm:presLayoutVars>
      </dgm:prSet>
      <dgm:spPr/>
    </dgm:pt>
    <dgm:pt modelId="{7C06F120-6E6F-4F45-9BA9-C03A85D0C043}" type="pres">
      <dgm:prSet presAssocID="{DD082F3C-A415-4288-8014-228A4619CB52}" presName="text" presStyleLbl="node1" presStyleIdx="0" presStyleCnt="4" custScaleX="104522">
        <dgm:presLayoutVars>
          <dgm:bulletEnabled val="1"/>
        </dgm:presLayoutVars>
      </dgm:prSet>
      <dgm:spPr>
        <a:xfrm>
          <a:off x="3123302" y="2711"/>
          <a:ext cx="1881396" cy="1304395"/>
        </a:xfrm>
        <a:prstGeom prst="rect">
          <a:avLst/>
        </a:prstGeom>
      </dgm:spPr>
    </dgm:pt>
    <dgm:pt modelId="{86A0848E-A6D6-4A38-919D-0E6FBCB7E4E0}" type="pres">
      <dgm:prSet presAssocID="{5832BCF3-0445-4FDA-B680-1D2471BEFB3A}" presName="space" presStyleCnt="0"/>
      <dgm:spPr/>
    </dgm:pt>
    <dgm:pt modelId="{14B0206C-BD71-42AE-9F3E-A48C1EA3F60B}" type="pres">
      <dgm:prSet presAssocID="{08E9EED5-24F6-4DC1-86BA-7F0FC20E909E}" presName="text" presStyleLbl="node1" presStyleIdx="1" presStyleCnt="4" custScaleX="198324">
        <dgm:presLayoutVars>
          <dgm:bulletEnabled val="1"/>
        </dgm:presLayoutVars>
      </dgm:prSet>
      <dgm:spPr>
        <a:xfrm>
          <a:off x="3126919" y="1372327"/>
          <a:ext cx="1874161" cy="1304395"/>
        </a:xfrm>
        <a:prstGeom prst="rect">
          <a:avLst/>
        </a:prstGeom>
      </dgm:spPr>
    </dgm:pt>
    <dgm:pt modelId="{298A6DAD-DE09-45AC-ABCA-E70CFFFA1248}" type="pres">
      <dgm:prSet presAssocID="{58C949E3-6E8D-44CD-B1F9-1EAA41A99C1C}" presName="space" presStyleCnt="0"/>
      <dgm:spPr/>
    </dgm:pt>
    <dgm:pt modelId="{D52BD9A8-6A58-4734-92A6-7A2AF89007B7}" type="pres">
      <dgm:prSet presAssocID="{B29A7BF8-3C75-4FEB-B30A-67231E93C8FD}" presName="text" presStyleLbl="node1" presStyleIdx="2" presStyleCnt="4" custScaleX="157545">
        <dgm:presLayoutVars>
          <dgm:bulletEnabled val="1"/>
        </dgm:presLayoutVars>
      </dgm:prSet>
      <dgm:spPr>
        <a:xfrm>
          <a:off x="3106914" y="2741943"/>
          <a:ext cx="1914171" cy="1304395"/>
        </a:xfrm>
        <a:prstGeom prst="rect">
          <a:avLst/>
        </a:prstGeom>
      </dgm:spPr>
    </dgm:pt>
    <dgm:pt modelId="{4EF9F4B0-6757-4F68-8A4E-7228417BAFB4}" type="pres">
      <dgm:prSet presAssocID="{13011435-88B8-467B-B190-5D562FC5EDDC}" presName="space" presStyleCnt="0"/>
      <dgm:spPr/>
    </dgm:pt>
    <dgm:pt modelId="{7078BCD7-E617-4F42-AE16-8A4124DC4361}" type="pres">
      <dgm:prSet presAssocID="{85F20940-BF3E-42F7-9C39-37E4B1E6A5DD}" presName="text" presStyleLbl="node1" presStyleIdx="3" presStyleCnt="4" custScaleX="106449">
        <dgm:presLayoutVars>
          <dgm:bulletEnabled val="1"/>
        </dgm:presLayoutVars>
      </dgm:prSet>
      <dgm:spPr>
        <a:xfrm>
          <a:off x="3177812" y="4111559"/>
          <a:ext cx="1772375" cy="1304395"/>
        </a:xfrm>
        <a:prstGeom prst="rect">
          <a:avLst/>
        </a:prstGeom>
      </dgm:spPr>
    </dgm:pt>
  </dgm:ptLst>
  <dgm:cxnLst>
    <dgm:cxn modelId="{68D35264-6A15-4C07-A666-BB718ACA1E4E}" srcId="{196A8AB0-E967-4211-A3A4-6B18C0F00794}" destId="{08E9EED5-24F6-4DC1-86BA-7F0FC20E909E}" srcOrd="1" destOrd="0" parTransId="{E6B1D755-7479-4A62-B66B-3F4B0238C3BE}" sibTransId="{58C949E3-6E8D-44CD-B1F9-1EAA41A99C1C}"/>
    <dgm:cxn modelId="{0725FF74-90C9-444C-B7DD-BD39E3E94424}" srcId="{196A8AB0-E967-4211-A3A4-6B18C0F00794}" destId="{B29A7BF8-3C75-4FEB-B30A-67231E93C8FD}" srcOrd="2" destOrd="0" parTransId="{F248556A-D127-43EF-82F2-F7EE8E665CDF}" sibTransId="{13011435-88B8-467B-B190-5D562FC5EDDC}"/>
    <dgm:cxn modelId="{BECC6078-25E9-4FDA-816F-24CBEC2601C0}" srcId="{196A8AB0-E967-4211-A3A4-6B18C0F00794}" destId="{85F20940-BF3E-42F7-9C39-37E4B1E6A5DD}" srcOrd="3" destOrd="0" parTransId="{63F2F8CD-1FB5-422C-9B65-AF8A924E1CAC}" sibTransId="{03FAA13D-BDB1-451B-9102-E8B093E05966}"/>
    <dgm:cxn modelId="{FCDC847E-EDE2-4BEB-A5CB-AEE86C45060D}" type="presOf" srcId="{08E9EED5-24F6-4DC1-86BA-7F0FC20E909E}" destId="{14B0206C-BD71-42AE-9F3E-A48C1EA3F60B}" srcOrd="0" destOrd="0" presId="urn:diagrams.loki3.com/VaryingWidthList"/>
    <dgm:cxn modelId="{EE948285-2927-4037-B38A-E788FF6B9CCA}" type="presOf" srcId="{DD082F3C-A415-4288-8014-228A4619CB52}" destId="{7C06F120-6E6F-4F45-9BA9-C03A85D0C043}" srcOrd="0" destOrd="0" presId="urn:diagrams.loki3.com/VaryingWidthList"/>
    <dgm:cxn modelId="{D0761AA3-A309-42AA-A6B4-DF8AEA893780}" type="presOf" srcId="{B29A7BF8-3C75-4FEB-B30A-67231E93C8FD}" destId="{D52BD9A8-6A58-4734-92A6-7A2AF89007B7}" srcOrd="0" destOrd="0" presId="urn:diagrams.loki3.com/VaryingWidthList"/>
    <dgm:cxn modelId="{6A2A69BE-AF86-4356-AAAE-C64F8CE326A6}" type="presOf" srcId="{196A8AB0-E967-4211-A3A4-6B18C0F00794}" destId="{FC80A65A-6F2C-4DFC-951C-2CE78ABD8BB9}" srcOrd="0" destOrd="0" presId="urn:diagrams.loki3.com/VaryingWidthList"/>
    <dgm:cxn modelId="{469E8EC0-E8B0-414C-9336-91E2ABEF95E9}" type="presOf" srcId="{85F20940-BF3E-42F7-9C39-37E4B1E6A5DD}" destId="{7078BCD7-E617-4F42-AE16-8A4124DC4361}" srcOrd="0" destOrd="0" presId="urn:diagrams.loki3.com/VaryingWidthList"/>
    <dgm:cxn modelId="{EAF545F3-1873-44D4-ABBC-83EBD4C2216F}" srcId="{196A8AB0-E967-4211-A3A4-6B18C0F00794}" destId="{DD082F3C-A415-4288-8014-228A4619CB52}" srcOrd="0" destOrd="0" parTransId="{28F30635-E344-4B09-8D71-0B730C058E74}" sibTransId="{5832BCF3-0445-4FDA-B680-1D2471BEFB3A}"/>
    <dgm:cxn modelId="{16523952-5376-4753-AD81-BC82284A5806}" type="presParOf" srcId="{FC80A65A-6F2C-4DFC-951C-2CE78ABD8BB9}" destId="{7C06F120-6E6F-4F45-9BA9-C03A85D0C043}" srcOrd="0" destOrd="0" presId="urn:diagrams.loki3.com/VaryingWidthList"/>
    <dgm:cxn modelId="{DC790A8E-0A24-408C-8363-6862362EFC26}" type="presParOf" srcId="{FC80A65A-6F2C-4DFC-951C-2CE78ABD8BB9}" destId="{86A0848E-A6D6-4A38-919D-0E6FBCB7E4E0}" srcOrd="1" destOrd="0" presId="urn:diagrams.loki3.com/VaryingWidthList"/>
    <dgm:cxn modelId="{29509CE9-4451-4720-A689-10F16179A65A}" type="presParOf" srcId="{FC80A65A-6F2C-4DFC-951C-2CE78ABD8BB9}" destId="{14B0206C-BD71-42AE-9F3E-A48C1EA3F60B}" srcOrd="2" destOrd="0" presId="urn:diagrams.loki3.com/VaryingWidthList"/>
    <dgm:cxn modelId="{9ACF1D61-8F88-43B7-9933-D28BF9438860}" type="presParOf" srcId="{FC80A65A-6F2C-4DFC-951C-2CE78ABD8BB9}" destId="{298A6DAD-DE09-45AC-ABCA-E70CFFFA1248}" srcOrd="3" destOrd="0" presId="urn:diagrams.loki3.com/VaryingWidthList"/>
    <dgm:cxn modelId="{8D98F361-4422-443C-B0E4-14A5CCEFEAC3}" type="presParOf" srcId="{FC80A65A-6F2C-4DFC-951C-2CE78ABD8BB9}" destId="{D52BD9A8-6A58-4734-92A6-7A2AF89007B7}" srcOrd="4" destOrd="0" presId="urn:diagrams.loki3.com/VaryingWidthList"/>
    <dgm:cxn modelId="{8B907C58-AD0D-4368-A6F2-0E897B59900F}" type="presParOf" srcId="{FC80A65A-6F2C-4DFC-951C-2CE78ABD8BB9}" destId="{4EF9F4B0-6757-4F68-8A4E-7228417BAFB4}" srcOrd="5" destOrd="0" presId="urn:diagrams.loki3.com/VaryingWidthList"/>
    <dgm:cxn modelId="{7B579476-5A27-42CF-93FA-674C22442819}" type="presParOf" srcId="{FC80A65A-6F2C-4DFC-951C-2CE78ABD8BB9}" destId="{7078BCD7-E617-4F42-AE16-8A4124DC4361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96A8AB0-E967-4211-A3A4-6B18C0F00794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DD082F3C-A415-4288-8014-228A4619CB52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Documentation</a:t>
          </a:r>
          <a:r>
            <a:rPr lang="en-US" sz="1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Load</a:t>
          </a:r>
        </a:p>
      </dgm:t>
    </dgm:pt>
    <dgm:pt modelId="{28F30635-E344-4B09-8D71-0B730C058E74}" type="parTrans" cxnId="{EAF545F3-1873-44D4-ABBC-83EBD4C2216F}">
      <dgm:prSet/>
      <dgm:spPr/>
      <dgm:t>
        <a:bodyPr/>
        <a:lstStyle/>
        <a:p>
          <a:endParaRPr lang="en-US" sz="1400"/>
        </a:p>
      </dgm:t>
    </dgm:pt>
    <dgm:pt modelId="{5832BCF3-0445-4FDA-B680-1D2471BEFB3A}" type="sibTrans" cxnId="{EAF545F3-1873-44D4-ABBC-83EBD4C2216F}">
      <dgm:prSet/>
      <dgm:spPr/>
      <dgm:t>
        <a:bodyPr/>
        <a:lstStyle/>
        <a:p>
          <a:endParaRPr lang="en-US" sz="1400"/>
        </a:p>
      </dgm:t>
    </dgm:pt>
    <dgm:pt modelId="{08E9EED5-24F6-4DC1-86BA-7F0FC20E909E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Parsing</a:t>
          </a:r>
        </a:p>
      </dgm:t>
    </dgm:pt>
    <dgm:pt modelId="{E6B1D755-7479-4A62-B66B-3F4B0238C3BE}" type="parTrans" cxnId="{68D35264-6A15-4C07-A666-BB718ACA1E4E}">
      <dgm:prSet/>
      <dgm:spPr/>
      <dgm:t>
        <a:bodyPr/>
        <a:lstStyle/>
        <a:p>
          <a:endParaRPr lang="en-US" sz="1400"/>
        </a:p>
      </dgm:t>
    </dgm:pt>
    <dgm:pt modelId="{58C949E3-6E8D-44CD-B1F9-1EAA41A99C1C}" type="sibTrans" cxnId="{68D35264-6A15-4C07-A666-BB718ACA1E4E}">
      <dgm:prSet/>
      <dgm:spPr/>
      <dgm:t>
        <a:bodyPr/>
        <a:lstStyle/>
        <a:p>
          <a:endParaRPr lang="en-US" sz="1400"/>
        </a:p>
      </dgm:t>
    </dgm:pt>
    <dgm:pt modelId="{B29A7BF8-3C75-4FEB-B30A-67231E93C8FD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Extraction</a:t>
          </a:r>
        </a:p>
      </dgm:t>
    </dgm:pt>
    <dgm:pt modelId="{F248556A-D127-43EF-82F2-F7EE8E665CDF}" type="parTrans" cxnId="{0725FF74-90C9-444C-B7DD-BD39E3E94424}">
      <dgm:prSet/>
      <dgm:spPr/>
      <dgm:t>
        <a:bodyPr/>
        <a:lstStyle/>
        <a:p>
          <a:endParaRPr lang="en-US" sz="1400"/>
        </a:p>
      </dgm:t>
    </dgm:pt>
    <dgm:pt modelId="{13011435-88B8-467B-B190-5D562FC5EDDC}" type="sibTrans" cxnId="{0725FF74-90C9-444C-B7DD-BD39E3E94424}">
      <dgm:prSet/>
      <dgm:spPr/>
      <dgm:t>
        <a:bodyPr/>
        <a:lstStyle/>
        <a:p>
          <a:endParaRPr lang="en-US" sz="1400"/>
        </a:p>
      </dgm:t>
    </dgm:pt>
    <dgm:pt modelId="{85F20940-BF3E-42F7-9C39-37E4B1E6A5DD}">
      <dgm:prSet phldrT="[Text]" custT="1"/>
      <dgm:spPr>
        <a:solidFill>
          <a:srgbClr val="4472C4">
            <a:lumMod val="5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Transformation</a:t>
          </a:r>
        </a:p>
      </dgm:t>
    </dgm:pt>
    <dgm:pt modelId="{63F2F8CD-1FB5-422C-9B65-AF8A924E1CAC}" type="parTrans" cxnId="{BECC6078-25E9-4FDA-816F-24CBEC2601C0}">
      <dgm:prSet/>
      <dgm:spPr/>
      <dgm:t>
        <a:bodyPr/>
        <a:lstStyle/>
        <a:p>
          <a:endParaRPr lang="en-US" sz="1400"/>
        </a:p>
      </dgm:t>
    </dgm:pt>
    <dgm:pt modelId="{03FAA13D-BDB1-451B-9102-E8B093E05966}" type="sibTrans" cxnId="{BECC6078-25E9-4FDA-816F-24CBEC2601C0}">
      <dgm:prSet/>
      <dgm:spPr/>
      <dgm:t>
        <a:bodyPr/>
        <a:lstStyle/>
        <a:p>
          <a:endParaRPr lang="en-US" sz="1400"/>
        </a:p>
      </dgm:t>
    </dgm:pt>
    <dgm:pt modelId="{FC80A65A-6F2C-4DFC-951C-2CE78ABD8BB9}" type="pres">
      <dgm:prSet presAssocID="{196A8AB0-E967-4211-A3A4-6B18C0F00794}" presName="Name0" presStyleCnt="0">
        <dgm:presLayoutVars>
          <dgm:resizeHandles/>
        </dgm:presLayoutVars>
      </dgm:prSet>
      <dgm:spPr/>
    </dgm:pt>
    <dgm:pt modelId="{7C06F120-6E6F-4F45-9BA9-C03A85D0C043}" type="pres">
      <dgm:prSet presAssocID="{DD082F3C-A415-4288-8014-228A4619CB52}" presName="text" presStyleLbl="node1" presStyleIdx="0" presStyleCnt="4" custScaleX="104522">
        <dgm:presLayoutVars>
          <dgm:bulletEnabled val="1"/>
        </dgm:presLayoutVars>
      </dgm:prSet>
      <dgm:spPr>
        <a:xfrm>
          <a:off x="3123302" y="2711"/>
          <a:ext cx="1881396" cy="1304395"/>
        </a:xfrm>
        <a:prstGeom prst="rect">
          <a:avLst/>
        </a:prstGeom>
      </dgm:spPr>
    </dgm:pt>
    <dgm:pt modelId="{86A0848E-A6D6-4A38-919D-0E6FBCB7E4E0}" type="pres">
      <dgm:prSet presAssocID="{5832BCF3-0445-4FDA-B680-1D2471BEFB3A}" presName="space" presStyleCnt="0"/>
      <dgm:spPr/>
    </dgm:pt>
    <dgm:pt modelId="{14B0206C-BD71-42AE-9F3E-A48C1EA3F60B}" type="pres">
      <dgm:prSet presAssocID="{08E9EED5-24F6-4DC1-86BA-7F0FC20E909E}" presName="text" presStyleLbl="node1" presStyleIdx="1" presStyleCnt="4" custScaleX="198324">
        <dgm:presLayoutVars>
          <dgm:bulletEnabled val="1"/>
        </dgm:presLayoutVars>
      </dgm:prSet>
      <dgm:spPr>
        <a:xfrm>
          <a:off x="3126919" y="1372327"/>
          <a:ext cx="1874161" cy="1304395"/>
        </a:xfrm>
        <a:prstGeom prst="rect">
          <a:avLst/>
        </a:prstGeom>
      </dgm:spPr>
    </dgm:pt>
    <dgm:pt modelId="{298A6DAD-DE09-45AC-ABCA-E70CFFFA1248}" type="pres">
      <dgm:prSet presAssocID="{58C949E3-6E8D-44CD-B1F9-1EAA41A99C1C}" presName="space" presStyleCnt="0"/>
      <dgm:spPr/>
    </dgm:pt>
    <dgm:pt modelId="{D52BD9A8-6A58-4734-92A6-7A2AF89007B7}" type="pres">
      <dgm:prSet presAssocID="{B29A7BF8-3C75-4FEB-B30A-67231E93C8FD}" presName="text" presStyleLbl="node1" presStyleIdx="2" presStyleCnt="4" custScaleX="157545">
        <dgm:presLayoutVars>
          <dgm:bulletEnabled val="1"/>
        </dgm:presLayoutVars>
      </dgm:prSet>
      <dgm:spPr>
        <a:xfrm>
          <a:off x="3106914" y="2741943"/>
          <a:ext cx="1914171" cy="1304395"/>
        </a:xfrm>
        <a:prstGeom prst="rect">
          <a:avLst/>
        </a:prstGeom>
      </dgm:spPr>
    </dgm:pt>
    <dgm:pt modelId="{4EF9F4B0-6757-4F68-8A4E-7228417BAFB4}" type="pres">
      <dgm:prSet presAssocID="{13011435-88B8-467B-B190-5D562FC5EDDC}" presName="space" presStyleCnt="0"/>
      <dgm:spPr/>
    </dgm:pt>
    <dgm:pt modelId="{7078BCD7-E617-4F42-AE16-8A4124DC4361}" type="pres">
      <dgm:prSet presAssocID="{85F20940-BF3E-42F7-9C39-37E4B1E6A5DD}" presName="text" presStyleLbl="node1" presStyleIdx="3" presStyleCnt="4" custScaleX="106449">
        <dgm:presLayoutVars>
          <dgm:bulletEnabled val="1"/>
        </dgm:presLayoutVars>
      </dgm:prSet>
      <dgm:spPr>
        <a:xfrm>
          <a:off x="3177812" y="4111559"/>
          <a:ext cx="1772375" cy="1304395"/>
        </a:xfrm>
        <a:prstGeom prst="rect">
          <a:avLst/>
        </a:prstGeom>
      </dgm:spPr>
    </dgm:pt>
  </dgm:ptLst>
  <dgm:cxnLst>
    <dgm:cxn modelId="{68D35264-6A15-4C07-A666-BB718ACA1E4E}" srcId="{196A8AB0-E967-4211-A3A4-6B18C0F00794}" destId="{08E9EED5-24F6-4DC1-86BA-7F0FC20E909E}" srcOrd="1" destOrd="0" parTransId="{E6B1D755-7479-4A62-B66B-3F4B0238C3BE}" sibTransId="{58C949E3-6E8D-44CD-B1F9-1EAA41A99C1C}"/>
    <dgm:cxn modelId="{0725FF74-90C9-444C-B7DD-BD39E3E94424}" srcId="{196A8AB0-E967-4211-A3A4-6B18C0F00794}" destId="{B29A7BF8-3C75-4FEB-B30A-67231E93C8FD}" srcOrd="2" destOrd="0" parTransId="{F248556A-D127-43EF-82F2-F7EE8E665CDF}" sibTransId="{13011435-88B8-467B-B190-5D562FC5EDDC}"/>
    <dgm:cxn modelId="{BECC6078-25E9-4FDA-816F-24CBEC2601C0}" srcId="{196A8AB0-E967-4211-A3A4-6B18C0F00794}" destId="{85F20940-BF3E-42F7-9C39-37E4B1E6A5DD}" srcOrd="3" destOrd="0" parTransId="{63F2F8CD-1FB5-422C-9B65-AF8A924E1CAC}" sibTransId="{03FAA13D-BDB1-451B-9102-E8B093E05966}"/>
    <dgm:cxn modelId="{FCDC847E-EDE2-4BEB-A5CB-AEE86C45060D}" type="presOf" srcId="{08E9EED5-24F6-4DC1-86BA-7F0FC20E909E}" destId="{14B0206C-BD71-42AE-9F3E-A48C1EA3F60B}" srcOrd="0" destOrd="0" presId="urn:diagrams.loki3.com/VaryingWidthList"/>
    <dgm:cxn modelId="{EE948285-2927-4037-B38A-E788FF6B9CCA}" type="presOf" srcId="{DD082F3C-A415-4288-8014-228A4619CB52}" destId="{7C06F120-6E6F-4F45-9BA9-C03A85D0C043}" srcOrd="0" destOrd="0" presId="urn:diagrams.loki3.com/VaryingWidthList"/>
    <dgm:cxn modelId="{D0761AA3-A309-42AA-A6B4-DF8AEA893780}" type="presOf" srcId="{B29A7BF8-3C75-4FEB-B30A-67231E93C8FD}" destId="{D52BD9A8-6A58-4734-92A6-7A2AF89007B7}" srcOrd="0" destOrd="0" presId="urn:diagrams.loki3.com/VaryingWidthList"/>
    <dgm:cxn modelId="{6A2A69BE-AF86-4356-AAAE-C64F8CE326A6}" type="presOf" srcId="{196A8AB0-E967-4211-A3A4-6B18C0F00794}" destId="{FC80A65A-6F2C-4DFC-951C-2CE78ABD8BB9}" srcOrd="0" destOrd="0" presId="urn:diagrams.loki3.com/VaryingWidthList"/>
    <dgm:cxn modelId="{469E8EC0-E8B0-414C-9336-91E2ABEF95E9}" type="presOf" srcId="{85F20940-BF3E-42F7-9C39-37E4B1E6A5DD}" destId="{7078BCD7-E617-4F42-AE16-8A4124DC4361}" srcOrd="0" destOrd="0" presId="urn:diagrams.loki3.com/VaryingWidthList"/>
    <dgm:cxn modelId="{EAF545F3-1873-44D4-ABBC-83EBD4C2216F}" srcId="{196A8AB0-E967-4211-A3A4-6B18C0F00794}" destId="{DD082F3C-A415-4288-8014-228A4619CB52}" srcOrd="0" destOrd="0" parTransId="{28F30635-E344-4B09-8D71-0B730C058E74}" sibTransId="{5832BCF3-0445-4FDA-B680-1D2471BEFB3A}"/>
    <dgm:cxn modelId="{16523952-5376-4753-AD81-BC82284A5806}" type="presParOf" srcId="{FC80A65A-6F2C-4DFC-951C-2CE78ABD8BB9}" destId="{7C06F120-6E6F-4F45-9BA9-C03A85D0C043}" srcOrd="0" destOrd="0" presId="urn:diagrams.loki3.com/VaryingWidthList"/>
    <dgm:cxn modelId="{DC790A8E-0A24-408C-8363-6862362EFC26}" type="presParOf" srcId="{FC80A65A-6F2C-4DFC-951C-2CE78ABD8BB9}" destId="{86A0848E-A6D6-4A38-919D-0E6FBCB7E4E0}" srcOrd="1" destOrd="0" presId="urn:diagrams.loki3.com/VaryingWidthList"/>
    <dgm:cxn modelId="{29509CE9-4451-4720-A689-10F16179A65A}" type="presParOf" srcId="{FC80A65A-6F2C-4DFC-951C-2CE78ABD8BB9}" destId="{14B0206C-BD71-42AE-9F3E-A48C1EA3F60B}" srcOrd="2" destOrd="0" presId="urn:diagrams.loki3.com/VaryingWidthList"/>
    <dgm:cxn modelId="{9ACF1D61-8F88-43B7-9933-D28BF9438860}" type="presParOf" srcId="{FC80A65A-6F2C-4DFC-951C-2CE78ABD8BB9}" destId="{298A6DAD-DE09-45AC-ABCA-E70CFFFA1248}" srcOrd="3" destOrd="0" presId="urn:diagrams.loki3.com/VaryingWidthList"/>
    <dgm:cxn modelId="{8D98F361-4422-443C-B0E4-14A5CCEFEAC3}" type="presParOf" srcId="{FC80A65A-6F2C-4DFC-951C-2CE78ABD8BB9}" destId="{D52BD9A8-6A58-4734-92A6-7A2AF89007B7}" srcOrd="4" destOrd="0" presId="urn:diagrams.loki3.com/VaryingWidthList"/>
    <dgm:cxn modelId="{8B907C58-AD0D-4368-A6F2-0E897B59900F}" type="presParOf" srcId="{FC80A65A-6F2C-4DFC-951C-2CE78ABD8BB9}" destId="{4EF9F4B0-6757-4F68-8A4E-7228417BAFB4}" srcOrd="5" destOrd="0" presId="urn:diagrams.loki3.com/VaryingWidthList"/>
    <dgm:cxn modelId="{7B579476-5A27-42CF-93FA-674C22442819}" type="presParOf" srcId="{FC80A65A-6F2C-4DFC-951C-2CE78ABD8BB9}" destId="{7078BCD7-E617-4F42-AE16-8A4124DC4361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96A8AB0-E967-4211-A3A4-6B18C0F00794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DD082F3C-A415-4288-8014-228A4619CB52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Documentation</a:t>
          </a:r>
          <a:r>
            <a:rPr lang="en-US" sz="1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Load</a:t>
          </a:r>
        </a:p>
      </dgm:t>
    </dgm:pt>
    <dgm:pt modelId="{28F30635-E344-4B09-8D71-0B730C058E74}" type="parTrans" cxnId="{EAF545F3-1873-44D4-ABBC-83EBD4C2216F}">
      <dgm:prSet/>
      <dgm:spPr/>
      <dgm:t>
        <a:bodyPr/>
        <a:lstStyle/>
        <a:p>
          <a:endParaRPr lang="en-US" sz="1400"/>
        </a:p>
      </dgm:t>
    </dgm:pt>
    <dgm:pt modelId="{5832BCF3-0445-4FDA-B680-1D2471BEFB3A}" type="sibTrans" cxnId="{EAF545F3-1873-44D4-ABBC-83EBD4C2216F}">
      <dgm:prSet/>
      <dgm:spPr/>
      <dgm:t>
        <a:bodyPr/>
        <a:lstStyle/>
        <a:p>
          <a:endParaRPr lang="en-US" sz="1400"/>
        </a:p>
      </dgm:t>
    </dgm:pt>
    <dgm:pt modelId="{08E9EED5-24F6-4DC1-86BA-7F0FC20E909E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Parsing</a:t>
          </a:r>
        </a:p>
      </dgm:t>
    </dgm:pt>
    <dgm:pt modelId="{E6B1D755-7479-4A62-B66B-3F4B0238C3BE}" type="parTrans" cxnId="{68D35264-6A15-4C07-A666-BB718ACA1E4E}">
      <dgm:prSet/>
      <dgm:spPr/>
      <dgm:t>
        <a:bodyPr/>
        <a:lstStyle/>
        <a:p>
          <a:endParaRPr lang="en-US" sz="1400"/>
        </a:p>
      </dgm:t>
    </dgm:pt>
    <dgm:pt modelId="{58C949E3-6E8D-44CD-B1F9-1EAA41A99C1C}" type="sibTrans" cxnId="{68D35264-6A15-4C07-A666-BB718ACA1E4E}">
      <dgm:prSet/>
      <dgm:spPr/>
      <dgm:t>
        <a:bodyPr/>
        <a:lstStyle/>
        <a:p>
          <a:endParaRPr lang="en-US" sz="1400"/>
        </a:p>
      </dgm:t>
    </dgm:pt>
    <dgm:pt modelId="{B29A7BF8-3C75-4FEB-B30A-67231E93C8FD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Extraction</a:t>
          </a:r>
        </a:p>
      </dgm:t>
    </dgm:pt>
    <dgm:pt modelId="{F248556A-D127-43EF-82F2-F7EE8E665CDF}" type="parTrans" cxnId="{0725FF74-90C9-444C-B7DD-BD39E3E94424}">
      <dgm:prSet/>
      <dgm:spPr/>
      <dgm:t>
        <a:bodyPr/>
        <a:lstStyle/>
        <a:p>
          <a:endParaRPr lang="en-US" sz="1400"/>
        </a:p>
      </dgm:t>
    </dgm:pt>
    <dgm:pt modelId="{13011435-88B8-467B-B190-5D562FC5EDDC}" type="sibTrans" cxnId="{0725FF74-90C9-444C-B7DD-BD39E3E94424}">
      <dgm:prSet/>
      <dgm:spPr/>
      <dgm:t>
        <a:bodyPr/>
        <a:lstStyle/>
        <a:p>
          <a:endParaRPr lang="en-US" sz="1400"/>
        </a:p>
      </dgm:t>
    </dgm:pt>
    <dgm:pt modelId="{85F20940-BF3E-42F7-9C39-37E4B1E6A5DD}">
      <dgm:prSet phldrT="[Text]" custT="1"/>
      <dgm:spPr>
        <a:solidFill>
          <a:srgbClr val="4472C4">
            <a:lumMod val="5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Transformation</a:t>
          </a:r>
        </a:p>
      </dgm:t>
    </dgm:pt>
    <dgm:pt modelId="{63F2F8CD-1FB5-422C-9B65-AF8A924E1CAC}" type="parTrans" cxnId="{BECC6078-25E9-4FDA-816F-24CBEC2601C0}">
      <dgm:prSet/>
      <dgm:spPr/>
      <dgm:t>
        <a:bodyPr/>
        <a:lstStyle/>
        <a:p>
          <a:endParaRPr lang="en-US" sz="1400"/>
        </a:p>
      </dgm:t>
    </dgm:pt>
    <dgm:pt modelId="{03FAA13D-BDB1-451B-9102-E8B093E05966}" type="sibTrans" cxnId="{BECC6078-25E9-4FDA-816F-24CBEC2601C0}">
      <dgm:prSet/>
      <dgm:spPr/>
      <dgm:t>
        <a:bodyPr/>
        <a:lstStyle/>
        <a:p>
          <a:endParaRPr lang="en-US" sz="1400"/>
        </a:p>
      </dgm:t>
    </dgm:pt>
    <dgm:pt modelId="{FC80A65A-6F2C-4DFC-951C-2CE78ABD8BB9}" type="pres">
      <dgm:prSet presAssocID="{196A8AB0-E967-4211-A3A4-6B18C0F00794}" presName="Name0" presStyleCnt="0">
        <dgm:presLayoutVars>
          <dgm:resizeHandles/>
        </dgm:presLayoutVars>
      </dgm:prSet>
      <dgm:spPr/>
    </dgm:pt>
    <dgm:pt modelId="{7C06F120-6E6F-4F45-9BA9-C03A85D0C043}" type="pres">
      <dgm:prSet presAssocID="{DD082F3C-A415-4288-8014-228A4619CB52}" presName="text" presStyleLbl="node1" presStyleIdx="0" presStyleCnt="4" custScaleX="104522">
        <dgm:presLayoutVars>
          <dgm:bulletEnabled val="1"/>
        </dgm:presLayoutVars>
      </dgm:prSet>
      <dgm:spPr>
        <a:xfrm>
          <a:off x="3123302" y="2711"/>
          <a:ext cx="1881396" cy="1304395"/>
        </a:xfrm>
        <a:prstGeom prst="rect">
          <a:avLst/>
        </a:prstGeom>
      </dgm:spPr>
    </dgm:pt>
    <dgm:pt modelId="{86A0848E-A6D6-4A38-919D-0E6FBCB7E4E0}" type="pres">
      <dgm:prSet presAssocID="{5832BCF3-0445-4FDA-B680-1D2471BEFB3A}" presName="space" presStyleCnt="0"/>
      <dgm:spPr/>
    </dgm:pt>
    <dgm:pt modelId="{14B0206C-BD71-42AE-9F3E-A48C1EA3F60B}" type="pres">
      <dgm:prSet presAssocID="{08E9EED5-24F6-4DC1-86BA-7F0FC20E909E}" presName="text" presStyleLbl="node1" presStyleIdx="1" presStyleCnt="4" custScaleX="198324">
        <dgm:presLayoutVars>
          <dgm:bulletEnabled val="1"/>
        </dgm:presLayoutVars>
      </dgm:prSet>
      <dgm:spPr>
        <a:xfrm>
          <a:off x="3126919" y="1372327"/>
          <a:ext cx="1874161" cy="1304395"/>
        </a:xfrm>
        <a:prstGeom prst="rect">
          <a:avLst/>
        </a:prstGeom>
      </dgm:spPr>
    </dgm:pt>
    <dgm:pt modelId="{298A6DAD-DE09-45AC-ABCA-E70CFFFA1248}" type="pres">
      <dgm:prSet presAssocID="{58C949E3-6E8D-44CD-B1F9-1EAA41A99C1C}" presName="space" presStyleCnt="0"/>
      <dgm:spPr/>
    </dgm:pt>
    <dgm:pt modelId="{D52BD9A8-6A58-4734-92A6-7A2AF89007B7}" type="pres">
      <dgm:prSet presAssocID="{B29A7BF8-3C75-4FEB-B30A-67231E93C8FD}" presName="text" presStyleLbl="node1" presStyleIdx="2" presStyleCnt="4" custScaleX="157545">
        <dgm:presLayoutVars>
          <dgm:bulletEnabled val="1"/>
        </dgm:presLayoutVars>
      </dgm:prSet>
      <dgm:spPr>
        <a:xfrm>
          <a:off x="3106914" y="2741943"/>
          <a:ext cx="1914171" cy="1304395"/>
        </a:xfrm>
        <a:prstGeom prst="rect">
          <a:avLst/>
        </a:prstGeom>
      </dgm:spPr>
    </dgm:pt>
    <dgm:pt modelId="{4EF9F4B0-6757-4F68-8A4E-7228417BAFB4}" type="pres">
      <dgm:prSet presAssocID="{13011435-88B8-467B-B190-5D562FC5EDDC}" presName="space" presStyleCnt="0"/>
      <dgm:spPr/>
    </dgm:pt>
    <dgm:pt modelId="{7078BCD7-E617-4F42-AE16-8A4124DC4361}" type="pres">
      <dgm:prSet presAssocID="{85F20940-BF3E-42F7-9C39-37E4B1E6A5DD}" presName="text" presStyleLbl="node1" presStyleIdx="3" presStyleCnt="4" custScaleX="106449">
        <dgm:presLayoutVars>
          <dgm:bulletEnabled val="1"/>
        </dgm:presLayoutVars>
      </dgm:prSet>
      <dgm:spPr>
        <a:xfrm>
          <a:off x="3177812" y="4111559"/>
          <a:ext cx="1772375" cy="1304395"/>
        </a:xfrm>
        <a:prstGeom prst="rect">
          <a:avLst/>
        </a:prstGeom>
      </dgm:spPr>
    </dgm:pt>
  </dgm:ptLst>
  <dgm:cxnLst>
    <dgm:cxn modelId="{68D35264-6A15-4C07-A666-BB718ACA1E4E}" srcId="{196A8AB0-E967-4211-A3A4-6B18C0F00794}" destId="{08E9EED5-24F6-4DC1-86BA-7F0FC20E909E}" srcOrd="1" destOrd="0" parTransId="{E6B1D755-7479-4A62-B66B-3F4B0238C3BE}" sibTransId="{58C949E3-6E8D-44CD-B1F9-1EAA41A99C1C}"/>
    <dgm:cxn modelId="{0725FF74-90C9-444C-B7DD-BD39E3E94424}" srcId="{196A8AB0-E967-4211-A3A4-6B18C0F00794}" destId="{B29A7BF8-3C75-4FEB-B30A-67231E93C8FD}" srcOrd="2" destOrd="0" parTransId="{F248556A-D127-43EF-82F2-F7EE8E665CDF}" sibTransId="{13011435-88B8-467B-B190-5D562FC5EDDC}"/>
    <dgm:cxn modelId="{BECC6078-25E9-4FDA-816F-24CBEC2601C0}" srcId="{196A8AB0-E967-4211-A3A4-6B18C0F00794}" destId="{85F20940-BF3E-42F7-9C39-37E4B1E6A5DD}" srcOrd="3" destOrd="0" parTransId="{63F2F8CD-1FB5-422C-9B65-AF8A924E1CAC}" sibTransId="{03FAA13D-BDB1-451B-9102-E8B093E05966}"/>
    <dgm:cxn modelId="{FCDC847E-EDE2-4BEB-A5CB-AEE86C45060D}" type="presOf" srcId="{08E9EED5-24F6-4DC1-86BA-7F0FC20E909E}" destId="{14B0206C-BD71-42AE-9F3E-A48C1EA3F60B}" srcOrd="0" destOrd="0" presId="urn:diagrams.loki3.com/VaryingWidthList"/>
    <dgm:cxn modelId="{EE948285-2927-4037-B38A-E788FF6B9CCA}" type="presOf" srcId="{DD082F3C-A415-4288-8014-228A4619CB52}" destId="{7C06F120-6E6F-4F45-9BA9-C03A85D0C043}" srcOrd="0" destOrd="0" presId="urn:diagrams.loki3.com/VaryingWidthList"/>
    <dgm:cxn modelId="{D0761AA3-A309-42AA-A6B4-DF8AEA893780}" type="presOf" srcId="{B29A7BF8-3C75-4FEB-B30A-67231E93C8FD}" destId="{D52BD9A8-6A58-4734-92A6-7A2AF89007B7}" srcOrd="0" destOrd="0" presId="urn:diagrams.loki3.com/VaryingWidthList"/>
    <dgm:cxn modelId="{6A2A69BE-AF86-4356-AAAE-C64F8CE326A6}" type="presOf" srcId="{196A8AB0-E967-4211-A3A4-6B18C0F00794}" destId="{FC80A65A-6F2C-4DFC-951C-2CE78ABD8BB9}" srcOrd="0" destOrd="0" presId="urn:diagrams.loki3.com/VaryingWidthList"/>
    <dgm:cxn modelId="{469E8EC0-E8B0-414C-9336-91E2ABEF95E9}" type="presOf" srcId="{85F20940-BF3E-42F7-9C39-37E4B1E6A5DD}" destId="{7078BCD7-E617-4F42-AE16-8A4124DC4361}" srcOrd="0" destOrd="0" presId="urn:diagrams.loki3.com/VaryingWidthList"/>
    <dgm:cxn modelId="{EAF545F3-1873-44D4-ABBC-83EBD4C2216F}" srcId="{196A8AB0-E967-4211-A3A4-6B18C0F00794}" destId="{DD082F3C-A415-4288-8014-228A4619CB52}" srcOrd="0" destOrd="0" parTransId="{28F30635-E344-4B09-8D71-0B730C058E74}" sibTransId="{5832BCF3-0445-4FDA-B680-1D2471BEFB3A}"/>
    <dgm:cxn modelId="{16523952-5376-4753-AD81-BC82284A5806}" type="presParOf" srcId="{FC80A65A-6F2C-4DFC-951C-2CE78ABD8BB9}" destId="{7C06F120-6E6F-4F45-9BA9-C03A85D0C043}" srcOrd="0" destOrd="0" presId="urn:diagrams.loki3.com/VaryingWidthList"/>
    <dgm:cxn modelId="{DC790A8E-0A24-408C-8363-6862362EFC26}" type="presParOf" srcId="{FC80A65A-6F2C-4DFC-951C-2CE78ABD8BB9}" destId="{86A0848E-A6D6-4A38-919D-0E6FBCB7E4E0}" srcOrd="1" destOrd="0" presId="urn:diagrams.loki3.com/VaryingWidthList"/>
    <dgm:cxn modelId="{29509CE9-4451-4720-A689-10F16179A65A}" type="presParOf" srcId="{FC80A65A-6F2C-4DFC-951C-2CE78ABD8BB9}" destId="{14B0206C-BD71-42AE-9F3E-A48C1EA3F60B}" srcOrd="2" destOrd="0" presId="urn:diagrams.loki3.com/VaryingWidthList"/>
    <dgm:cxn modelId="{9ACF1D61-8F88-43B7-9933-D28BF9438860}" type="presParOf" srcId="{FC80A65A-6F2C-4DFC-951C-2CE78ABD8BB9}" destId="{298A6DAD-DE09-45AC-ABCA-E70CFFFA1248}" srcOrd="3" destOrd="0" presId="urn:diagrams.loki3.com/VaryingWidthList"/>
    <dgm:cxn modelId="{8D98F361-4422-443C-B0E4-14A5CCEFEAC3}" type="presParOf" srcId="{FC80A65A-6F2C-4DFC-951C-2CE78ABD8BB9}" destId="{D52BD9A8-6A58-4734-92A6-7A2AF89007B7}" srcOrd="4" destOrd="0" presId="urn:diagrams.loki3.com/VaryingWidthList"/>
    <dgm:cxn modelId="{8B907C58-AD0D-4368-A6F2-0E897B59900F}" type="presParOf" srcId="{FC80A65A-6F2C-4DFC-951C-2CE78ABD8BB9}" destId="{4EF9F4B0-6757-4F68-8A4E-7228417BAFB4}" srcOrd="5" destOrd="0" presId="urn:diagrams.loki3.com/VaryingWidthList"/>
    <dgm:cxn modelId="{7B579476-5A27-42CF-93FA-674C22442819}" type="presParOf" srcId="{FC80A65A-6F2C-4DFC-951C-2CE78ABD8BB9}" destId="{7078BCD7-E617-4F42-AE16-8A4124DC4361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96A8AB0-E967-4211-A3A4-6B18C0F00794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DD082F3C-A415-4288-8014-228A4619CB52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Documentation</a:t>
          </a:r>
          <a:r>
            <a:rPr lang="en-US" sz="1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Load</a:t>
          </a:r>
        </a:p>
      </dgm:t>
    </dgm:pt>
    <dgm:pt modelId="{28F30635-E344-4B09-8D71-0B730C058E74}" type="parTrans" cxnId="{EAF545F3-1873-44D4-ABBC-83EBD4C2216F}">
      <dgm:prSet/>
      <dgm:spPr/>
      <dgm:t>
        <a:bodyPr/>
        <a:lstStyle/>
        <a:p>
          <a:endParaRPr lang="en-US" sz="1400"/>
        </a:p>
      </dgm:t>
    </dgm:pt>
    <dgm:pt modelId="{5832BCF3-0445-4FDA-B680-1D2471BEFB3A}" type="sibTrans" cxnId="{EAF545F3-1873-44D4-ABBC-83EBD4C2216F}">
      <dgm:prSet/>
      <dgm:spPr/>
      <dgm:t>
        <a:bodyPr/>
        <a:lstStyle/>
        <a:p>
          <a:endParaRPr lang="en-US" sz="1400"/>
        </a:p>
      </dgm:t>
    </dgm:pt>
    <dgm:pt modelId="{08E9EED5-24F6-4DC1-86BA-7F0FC20E909E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Parsing</a:t>
          </a:r>
        </a:p>
      </dgm:t>
    </dgm:pt>
    <dgm:pt modelId="{E6B1D755-7479-4A62-B66B-3F4B0238C3BE}" type="parTrans" cxnId="{68D35264-6A15-4C07-A666-BB718ACA1E4E}">
      <dgm:prSet/>
      <dgm:spPr/>
      <dgm:t>
        <a:bodyPr/>
        <a:lstStyle/>
        <a:p>
          <a:endParaRPr lang="en-US" sz="1400"/>
        </a:p>
      </dgm:t>
    </dgm:pt>
    <dgm:pt modelId="{58C949E3-6E8D-44CD-B1F9-1EAA41A99C1C}" type="sibTrans" cxnId="{68D35264-6A15-4C07-A666-BB718ACA1E4E}">
      <dgm:prSet/>
      <dgm:spPr/>
      <dgm:t>
        <a:bodyPr/>
        <a:lstStyle/>
        <a:p>
          <a:endParaRPr lang="en-US" sz="1400"/>
        </a:p>
      </dgm:t>
    </dgm:pt>
    <dgm:pt modelId="{B29A7BF8-3C75-4FEB-B30A-67231E93C8FD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Extraction</a:t>
          </a:r>
        </a:p>
      </dgm:t>
    </dgm:pt>
    <dgm:pt modelId="{F248556A-D127-43EF-82F2-F7EE8E665CDF}" type="parTrans" cxnId="{0725FF74-90C9-444C-B7DD-BD39E3E94424}">
      <dgm:prSet/>
      <dgm:spPr/>
      <dgm:t>
        <a:bodyPr/>
        <a:lstStyle/>
        <a:p>
          <a:endParaRPr lang="en-US" sz="1400"/>
        </a:p>
      </dgm:t>
    </dgm:pt>
    <dgm:pt modelId="{13011435-88B8-467B-B190-5D562FC5EDDC}" type="sibTrans" cxnId="{0725FF74-90C9-444C-B7DD-BD39E3E94424}">
      <dgm:prSet/>
      <dgm:spPr/>
      <dgm:t>
        <a:bodyPr/>
        <a:lstStyle/>
        <a:p>
          <a:endParaRPr lang="en-US" sz="1400"/>
        </a:p>
      </dgm:t>
    </dgm:pt>
    <dgm:pt modelId="{85F20940-BF3E-42F7-9C39-37E4B1E6A5DD}">
      <dgm:prSet phldrT="[Text]" custT="1"/>
      <dgm:spPr>
        <a:solidFill>
          <a:srgbClr val="4472C4">
            <a:lumMod val="5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Transformation</a:t>
          </a:r>
        </a:p>
      </dgm:t>
    </dgm:pt>
    <dgm:pt modelId="{63F2F8CD-1FB5-422C-9B65-AF8A924E1CAC}" type="parTrans" cxnId="{BECC6078-25E9-4FDA-816F-24CBEC2601C0}">
      <dgm:prSet/>
      <dgm:spPr/>
      <dgm:t>
        <a:bodyPr/>
        <a:lstStyle/>
        <a:p>
          <a:endParaRPr lang="en-US" sz="1400"/>
        </a:p>
      </dgm:t>
    </dgm:pt>
    <dgm:pt modelId="{03FAA13D-BDB1-451B-9102-E8B093E05966}" type="sibTrans" cxnId="{BECC6078-25E9-4FDA-816F-24CBEC2601C0}">
      <dgm:prSet/>
      <dgm:spPr/>
      <dgm:t>
        <a:bodyPr/>
        <a:lstStyle/>
        <a:p>
          <a:endParaRPr lang="en-US" sz="1400"/>
        </a:p>
      </dgm:t>
    </dgm:pt>
    <dgm:pt modelId="{FC80A65A-6F2C-4DFC-951C-2CE78ABD8BB9}" type="pres">
      <dgm:prSet presAssocID="{196A8AB0-E967-4211-A3A4-6B18C0F00794}" presName="Name0" presStyleCnt="0">
        <dgm:presLayoutVars>
          <dgm:resizeHandles/>
        </dgm:presLayoutVars>
      </dgm:prSet>
      <dgm:spPr/>
    </dgm:pt>
    <dgm:pt modelId="{7C06F120-6E6F-4F45-9BA9-C03A85D0C043}" type="pres">
      <dgm:prSet presAssocID="{DD082F3C-A415-4288-8014-228A4619CB52}" presName="text" presStyleLbl="node1" presStyleIdx="0" presStyleCnt="4" custScaleX="104522">
        <dgm:presLayoutVars>
          <dgm:bulletEnabled val="1"/>
        </dgm:presLayoutVars>
      </dgm:prSet>
      <dgm:spPr>
        <a:xfrm>
          <a:off x="3123302" y="2711"/>
          <a:ext cx="1881396" cy="1304395"/>
        </a:xfrm>
        <a:prstGeom prst="rect">
          <a:avLst/>
        </a:prstGeom>
      </dgm:spPr>
    </dgm:pt>
    <dgm:pt modelId="{86A0848E-A6D6-4A38-919D-0E6FBCB7E4E0}" type="pres">
      <dgm:prSet presAssocID="{5832BCF3-0445-4FDA-B680-1D2471BEFB3A}" presName="space" presStyleCnt="0"/>
      <dgm:spPr/>
    </dgm:pt>
    <dgm:pt modelId="{14B0206C-BD71-42AE-9F3E-A48C1EA3F60B}" type="pres">
      <dgm:prSet presAssocID="{08E9EED5-24F6-4DC1-86BA-7F0FC20E909E}" presName="text" presStyleLbl="node1" presStyleIdx="1" presStyleCnt="4" custScaleX="198324">
        <dgm:presLayoutVars>
          <dgm:bulletEnabled val="1"/>
        </dgm:presLayoutVars>
      </dgm:prSet>
      <dgm:spPr>
        <a:xfrm>
          <a:off x="3126919" y="1372327"/>
          <a:ext cx="1874161" cy="1304395"/>
        </a:xfrm>
        <a:prstGeom prst="rect">
          <a:avLst/>
        </a:prstGeom>
      </dgm:spPr>
    </dgm:pt>
    <dgm:pt modelId="{298A6DAD-DE09-45AC-ABCA-E70CFFFA1248}" type="pres">
      <dgm:prSet presAssocID="{58C949E3-6E8D-44CD-B1F9-1EAA41A99C1C}" presName="space" presStyleCnt="0"/>
      <dgm:spPr/>
    </dgm:pt>
    <dgm:pt modelId="{D52BD9A8-6A58-4734-92A6-7A2AF89007B7}" type="pres">
      <dgm:prSet presAssocID="{B29A7BF8-3C75-4FEB-B30A-67231E93C8FD}" presName="text" presStyleLbl="node1" presStyleIdx="2" presStyleCnt="4" custScaleX="157545">
        <dgm:presLayoutVars>
          <dgm:bulletEnabled val="1"/>
        </dgm:presLayoutVars>
      </dgm:prSet>
      <dgm:spPr>
        <a:xfrm>
          <a:off x="3106914" y="2741943"/>
          <a:ext cx="1914171" cy="1304395"/>
        </a:xfrm>
        <a:prstGeom prst="rect">
          <a:avLst/>
        </a:prstGeom>
      </dgm:spPr>
    </dgm:pt>
    <dgm:pt modelId="{4EF9F4B0-6757-4F68-8A4E-7228417BAFB4}" type="pres">
      <dgm:prSet presAssocID="{13011435-88B8-467B-B190-5D562FC5EDDC}" presName="space" presStyleCnt="0"/>
      <dgm:spPr/>
    </dgm:pt>
    <dgm:pt modelId="{7078BCD7-E617-4F42-AE16-8A4124DC4361}" type="pres">
      <dgm:prSet presAssocID="{85F20940-BF3E-42F7-9C39-37E4B1E6A5DD}" presName="text" presStyleLbl="node1" presStyleIdx="3" presStyleCnt="4" custScaleX="106449">
        <dgm:presLayoutVars>
          <dgm:bulletEnabled val="1"/>
        </dgm:presLayoutVars>
      </dgm:prSet>
      <dgm:spPr>
        <a:xfrm>
          <a:off x="3177812" y="4111559"/>
          <a:ext cx="1772375" cy="1304395"/>
        </a:xfrm>
        <a:prstGeom prst="rect">
          <a:avLst/>
        </a:prstGeom>
      </dgm:spPr>
    </dgm:pt>
  </dgm:ptLst>
  <dgm:cxnLst>
    <dgm:cxn modelId="{68D35264-6A15-4C07-A666-BB718ACA1E4E}" srcId="{196A8AB0-E967-4211-A3A4-6B18C0F00794}" destId="{08E9EED5-24F6-4DC1-86BA-7F0FC20E909E}" srcOrd="1" destOrd="0" parTransId="{E6B1D755-7479-4A62-B66B-3F4B0238C3BE}" sibTransId="{58C949E3-6E8D-44CD-B1F9-1EAA41A99C1C}"/>
    <dgm:cxn modelId="{0725FF74-90C9-444C-B7DD-BD39E3E94424}" srcId="{196A8AB0-E967-4211-A3A4-6B18C0F00794}" destId="{B29A7BF8-3C75-4FEB-B30A-67231E93C8FD}" srcOrd="2" destOrd="0" parTransId="{F248556A-D127-43EF-82F2-F7EE8E665CDF}" sibTransId="{13011435-88B8-467B-B190-5D562FC5EDDC}"/>
    <dgm:cxn modelId="{BECC6078-25E9-4FDA-816F-24CBEC2601C0}" srcId="{196A8AB0-E967-4211-A3A4-6B18C0F00794}" destId="{85F20940-BF3E-42F7-9C39-37E4B1E6A5DD}" srcOrd="3" destOrd="0" parTransId="{63F2F8CD-1FB5-422C-9B65-AF8A924E1CAC}" sibTransId="{03FAA13D-BDB1-451B-9102-E8B093E05966}"/>
    <dgm:cxn modelId="{FCDC847E-EDE2-4BEB-A5CB-AEE86C45060D}" type="presOf" srcId="{08E9EED5-24F6-4DC1-86BA-7F0FC20E909E}" destId="{14B0206C-BD71-42AE-9F3E-A48C1EA3F60B}" srcOrd="0" destOrd="0" presId="urn:diagrams.loki3.com/VaryingWidthList"/>
    <dgm:cxn modelId="{EE948285-2927-4037-B38A-E788FF6B9CCA}" type="presOf" srcId="{DD082F3C-A415-4288-8014-228A4619CB52}" destId="{7C06F120-6E6F-4F45-9BA9-C03A85D0C043}" srcOrd="0" destOrd="0" presId="urn:diagrams.loki3.com/VaryingWidthList"/>
    <dgm:cxn modelId="{D0761AA3-A309-42AA-A6B4-DF8AEA893780}" type="presOf" srcId="{B29A7BF8-3C75-4FEB-B30A-67231E93C8FD}" destId="{D52BD9A8-6A58-4734-92A6-7A2AF89007B7}" srcOrd="0" destOrd="0" presId="urn:diagrams.loki3.com/VaryingWidthList"/>
    <dgm:cxn modelId="{6A2A69BE-AF86-4356-AAAE-C64F8CE326A6}" type="presOf" srcId="{196A8AB0-E967-4211-A3A4-6B18C0F00794}" destId="{FC80A65A-6F2C-4DFC-951C-2CE78ABD8BB9}" srcOrd="0" destOrd="0" presId="urn:diagrams.loki3.com/VaryingWidthList"/>
    <dgm:cxn modelId="{469E8EC0-E8B0-414C-9336-91E2ABEF95E9}" type="presOf" srcId="{85F20940-BF3E-42F7-9C39-37E4B1E6A5DD}" destId="{7078BCD7-E617-4F42-AE16-8A4124DC4361}" srcOrd="0" destOrd="0" presId="urn:diagrams.loki3.com/VaryingWidthList"/>
    <dgm:cxn modelId="{EAF545F3-1873-44D4-ABBC-83EBD4C2216F}" srcId="{196A8AB0-E967-4211-A3A4-6B18C0F00794}" destId="{DD082F3C-A415-4288-8014-228A4619CB52}" srcOrd="0" destOrd="0" parTransId="{28F30635-E344-4B09-8D71-0B730C058E74}" sibTransId="{5832BCF3-0445-4FDA-B680-1D2471BEFB3A}"/>
    <dgm:cxn modelId="{16523952-5376-4753-AD81-BC82284A5806}" type="presParOf" srcId="{FC80A65A-6F2C-4DFC-951C-2CE78ABD8BB9}" destId="{7C06F120-6E6F-4F45-9BA9-C03A85D0C043}" srcOrd="0" destOrd="0" presId="urn:diagrams.loki3.com/VaryingWidthList"/>
    <dgm:cxn modelId="{DC790A8E-0A24-408C-8363-6862362EFC26}" type="presParOf" srcId="{FC80A65A-6F2C-4DFC-951C-2CE78ABD8BB9}" destId="{86A0848E-A6D6-4A38-919D-0E6FBCB7E4E0}" srcOrd="1" destOrd="0" presId="urn:diagrams.loki3.com/VaryingWidthList"/>
    <dgm:cxn modelId="{29509CE9-4451-4720-A689-10F16179A65A}" type="presParOf" srcId="{FC80A65A-6F2C-4DFC-951C-2CE78ABD8BB9}" destId="{14B0206C-BD71-42AE-9F3E-A48C1EA3F60B}" srcOrd="2" destOrd="0" presId="urn:diagrams.loki3.com/VaryingWidthList"/>
    <dgm:cxn modelId="{9ACF1D61-8F88-43B7-9933-D28BF9438860}" type="presParOf" srcId="{FC80A65A-6F2C-4DFC-951C-2CE78ABD8BB9}" destId="{298A6DAD-DE09-45AC-ABCA-E70CFFFA1248}" srcOrd="3" destOrd="0" presId="urn:diagrams.loki3.com/VaryingWidthList"/>
    <dgm:cxn modelId="{8D98F361-4422-443C-B0E4-14A5CCEFEAC3}" type="presParOf" srcId="{FC80A65A-6F2C-4DFC-951C-2CE78ABD8BB9}" destId="{D52BD9A8-6A58-4734-92A6-7A2AF89007B7}" srcOrd="4" destOrd="0" presId="urn:diagrams.loki3.com/VaryingWidthList"/>
    <dgm:cxn modelId="{8B907C58-AD0D-4368-A6F2-0E897B59900F}" type="presParOf" srcId="{FC80A65A-6F2C-4DFC-951C-2CE78ABD8BB9}" destId="{4EF9F4B0-6757-4F68-8A4E-7228417BAFB4}" srcOrd="5" destOrd="0" presId="urn:diagrams.loki3.com/VaryingWidthList"/>
    <dgm:cxn modelId="{7B579476-5A27-42CF-93FA-674C22442819}" type="presParOf" srcId="{FC80A65A-6F2C-4DFC-951C-2CE78ABD8BB9}" destId="{7078BCD7-E617-4F42-AE16-8A4124DC4361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96A8AB0-E967-4211-A3A4-6B18C0F00794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DD082F3C-A415-4288-8014-228A4619CB52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Documentation</a:t>
          </a:r>
          <a:r>
            <a:rPr lang="en-US" sz="1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Load</a:t>
          </a:r>
        </a:p>
      </dgm:t>
    </dgm:pt>
    <dgm:pt modelId="{28F30635-E344-4B09-8D71-0B730C058E74}" type="parTrans" cxnId="{EAF545F3-1873-44D4-ABBC-83EBD4C2216F}">
      <dgm:prSet/>
      <dgm:spPr/>
      <dgm:t>
        <a:bodyPr/>
        <a:lstStyle/>
        <a:p>
          <a:endParaRPr lang="en-US" sz="1400"/>
        </a:p>
      </dgm:t>
    </dgm:pt>
    <dgm:pt modelId="{5832BCF3-0445-4FDA-B680-1D2471BEFB3A}" type="sibTrans" cxnId="{EAF545F3-1873-44D4-ABBC-83EBD4C2216F}">
      <dgm:prSet/>
      <dgm:spPr/>
      <dgm:t>
        <a:bodyPr/>
        <a:lstStyle/>
        <a:p>
          <a:endParaRPr lang="en-US" sz="1400"/>
        </a:p>
      </dgm:t>
    </dgm:pt>
    <dgm:pt modelId="{08E9EED5-24F6-4DC1-86BA-7F0FC20E909E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Parsing</a:t>
          </a:r>
        </a:p>
      </dgm:t>
    </dgm:pt>
    <dgm:pt modelId="{E6B1D755-7479-4A62-B66B-3F4B0238C3BE}" type="parTrans" cxnId="{68D35264-6A15-4C07-A666-BB718ACA1E4E}">
      <dgm:prSet/>
      <dgm:spPr/>
      <dgm:t>
        <a:bodyPr/>
        <a:lstStyle/>
        <a:p>
          <a:endParaRPr lang="en-US" sz="1400"/>
        </a:p>
      </dgm:t>
    </dgm:pt>
    <dgm:pt modelId="{58C949E3-6E8D-44CD-B1F9-1EAA41A99C1C}" type="sibTrans" cxnId="{68D35264-6A15-4C07-A666-BB718ACA1E4E}">
      <dgm:prSet/>
      <dgm:spPr/>
      <dgm:t>
        <a:bodyPr/>
        <a:lstStyle/>
        <a:p>
          <a:endParaRPr lang="en-US" sz="1400"/>
        </a:p>
      </dgm:t>
    </dgm:pt>
    <dgm:pt modelId="{B29A7BF8-3C75-4FEB-B30A-67231E93C8FD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Extraction</a:t>
          </a:r>
        </a:p>
      </dgm:t>
    </dgm:pt>
    <dgm:pt modelId="{F248556A-D127-43EF-82F2-F7EE8E665CDF}" type="parTrans" cxnId="{0725FF74-90C9-444C-B7DD-BD39E3E94424}">
      <dgm:prSet/>
      <dgm:spPr/>
      <dgm:t>
        <a:bodyPr/>
        <a:lstStyle/>
        <a:p>
          <a:endParaRPr lang="en-US" sz="1400"/>
        </a:p>
      </dgm:t>
    </dgm:pt>
    <dgm:pt modelId="{13011435-88B8-467B-B190-5D562FC5EDDC}" type="sibTrans" cxnId="{0725FF74-90C9-444C-B7DD-BD39E3E94424}">
      <dgm:prSet/>
      <dgm:spPr/>
      <dgm:t>
        <a:bodyPr/>
        <a:lstStyle/>
        <a:p>
          <a:endParaRPr lang="en-US" sz="1400"/>
        </a:p>
      </dgm:t>
    </dgm:pt>
    <dgm:pt modelId="{85F20940-BF3E-42F7-9C39-37E4B1E6A5DD}">
      <dgm:prSet phldrT="[Text]" custT="1"/>
      <dgm:spPr>
        <a:solidFill>
          <a:srgbClr val="4472C4">
            <a:lumMod val="5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Transformation</a:t>
          </a:r>
        </a:p>
      </dgm:t>
    </dgm:pt>
    <dgm:pt modelId="{63F2F8CD-1FB5-422C-9B65-AF8A924E1CAC}" type="parTrans" cxnId="{BECC6078-25E9-4FDA-816F-24CBEC2601C0}">
      <dgm:prSet/>
      <dgm:spPr/>
      <dgm:t>
        <a:bodyPr/>
        <a:lstStyle/>
        <a:p>
          <a:endParaRPr lang="en-US" sz="1400"/>
        </a:p>
      </dgm:t>
    </dgm:pt>
    <dgm:pt modelId="{03FAA13D-BDB1-451B-9102-E8B093E05966}" type="sibTrans" cxnId="{BECC6078-25E9-4FDA-816F-24CBEC2601C0}">
      <dgm:prSet/>
      <dgm:spPr/>
      <dgm:t>
        <a:bodyPr/>
        <a:lstStyle/>
        <a:p>
          <a:endParaRPr lang="en-US" sz="1400"/>
        </a:p>
      </dgm:t>
    </dgm:pt>
    <dgm:pt modelId="{FC80A65A-6F2C-4DFC-951C-2CE78ABD8BB9}" type="pres">
      <dgm:prSet presAssocID="{196A8AB0-E967-4211-A3A4-6B18C0F00794}" presName="Name0" presStyleCnt="0">
        <dgm:presLayoutVars>
          <dgm:resizeHandles/>
        </dgm:presLayoutVars>
      </dgm:prSet>
      <dgm:spPr/>
    </dgm:pt>
    <dgm:pt modelId="{7C06F120-6E6F-4F45-9BA9-C03A85D0C043}" type="pres">
      <dgm:prSet presAssocID="{DD082F3C-A415-4288-8014-228A4619CB52}" presName="text" presStyleLbl="node1" presStyleIdx="0" presStyleCnt="4" custScaleX="104522">
        <dgm:presLayoutVars>
          <dgm:bulletEnabled val="1"/>
        </dgm:presLayoutVars>
      </dgm:prSet>
      <dgm:spPr>
        <a:xfrm>
          <a:off x="3123302" y="2711"/>
          <a:ext cx="1881396" cy="1304395"/>
        </a:xfrm>
        <a:prstGeom prst="rect">
          <a:avLst/>
        </a:prstGeom>
      </dgm:spPr>
    </dgm:pt>
    <dgm:pt modelId="{86A0848E-A6D6-4A38-919D-0E6FBCB7E4E0}" type="pres">
      <dgm:prSet presAssocID="{5832BCF3-0445-4FDA-B680-1D2471BEFB3A}" presName="space" presStyleCnt="0"/>
      <dgm:spPr/>
    </dgm:pt>
    <dgm:pt modelId="{14B0206C-BD71-42AE-9F3E-A48C1EA3F60B}" type="pres">
      <dgm:prSet presAssocID="{08E9EED5-24F6-4DC1-86BA-7F0FC20E909E}" presName="text" presStyleLbl="node1" presStyleIdx="1" presStyleCnt="4" custScaleX="198324">
        <dgm:presLayoutVars>
          <dgm:bulletEnabled val="1"/>
        </dgm:presLayoutVars>
      </dgm:prSet>
      <dgm:spPr>
        <a:xfrm>
          <a:off x="3126919" y="1372327"/>
          <a:ext cx="1874161" cy="1304395"/>
        </a:xfrm>
        <a:prstGeom prst="rect">
          <a:avLst/>
        </a:prstGeom>
      </dgm:spPr>
    </dgm:pt>
    <dgm:pt modelId="{298A6DAD-DE09-45AC-ABCA-E70CFFFA1248}" type="pres">
      <dgm:prSet presAssocID="{58C949E3-6E8D-44CD-B1F9-1EAA41A99C1C}" presName="space" presStyleCnt="0"/>
      <dgm:spPr/>
    </dgm:pt>
    <dgm:pt modelId="{D52BD9A8-6A58-4734-92A6-7A2AF89007B7}" type="pres">
      <dgm:prSet presAssocID="{B29A7BF8-3C75-4FEB-B30A-67231E93C8FD}" presName="text" presStyleLbl="node1" presStyleIdx="2" presStyleCnt="4" custScaleX="157545">
        <dgm:presLayoutVars>
          <dgm:bulletEnabled val="1"/>
        </dgm:presLayoutVars>
      </dgm:prSet>
      <dgm:spPr>
        <a:xfrm>
          <a:off x="3106914" y="2741943"/>
          <a:ext cx="1914171" cy="1304395"/>
        </a:xfrm>
        <a:prstGeom prst="rect">
          <a:avLst/>
        </a:prstGeom>
      </dgm:spPr>
    </dgm:pt>
    <dgm:pt modelId="{4EF9F4B0-6757-4F68-8A4E-7228417BAFB4}" type="pres">
      <dgm:prSet presAssocID="{13011435-88B8-467B-B190-5D562FC5EDDC}" presName="space" presStyleCnt="0"/>
      <dgm:spPr/>
    </dgm:pt>
    <dgm:pt modelId="{7078BCD7-E617-4F42-AE16-8A4124DC4361}" type="pres">
      <dgm:prSet presAssocID="{85F20940-BF3E-42F7-9C39-37E4B1E6A5DD}" presName="text" presStyleLbl="node1" presStyleIdx="3" presStyleCnt="4" custScaleX="106449">
        <dgm:presLayoutVars>
          <dgm:bulletEnabled val="1"/>
        </dgm:presLayoutVars>
      </dgm:prSet>
      <dgm:spPr>
        <a:xfrm>
          <a:off x="3177812" y="4111559"/>
          <a:ext cx="1772375" cy="1304395"/>
        </a:xfrm>
        <a:prstGeom prst="rect">
          <a:avLst/>
        </a:prstGeom>
      </dgm:spPr>
    </dgm:pt>
  </dgm:ptLst>
  <dgm:cxnLst>
    <dgm:cxn modelId="{68D35264-6A15-4C07-A666-BB718ACA1E4E}" srcId="{196A8AB0-E967-4211-A3A4-6B18C0F00794}" destId="{08E9EED5-24F6-4DC1-86BA-7F0FC20E909E}" srcOrd="1" destOrd="0" parTransId="{E6B1D755-7479-4A62-B66B-3F4B0238C3BE}" sibTransId="{58C949E3-6E8D-44CD-B1F9-1EAA41A99C1C}"/>
    <dgm:cxn modelId="{0725FF74-90C9-444C-B7DD-BD39E3E94424}" srcId="{196A8AB0-E967-4211-A3A4-6B18C0F00794}" destId="{B29A7BF8-3C75-4FEB-B30A-67231E93C8FD}" srcOrd="2" destOrd="0" parTransId="{F248556A-D127-43EF-82F2-F7EE8E665CDF}" sibTransId="{13011435-88B8-467B-B190-5D562FC5EDDC}"/>
    <dgm:cxn modelId="{BECC6078-25E9-4FDA-816F-24CBEC2601C0}" srcId="{196A8AB0-E967-4211-A3A4-6B18C0F00794}" destId="{85F20940-BF3E-42F7-9C39-37E4B1E6A5DD}" srcOrd="3" destOrd="0" parTransId="{63F2F8CD-1FB5-422C-9B65-AF8A924E1CAC}" sibTransId="{03FAA13D-BDB1-451B-9102-E8B093E05966}"/>
    <dgm:cxn modelId="{FCDC847E-EDE2-4BEB-A5CB-AEE86C45060D}" type="presOf" srcId="{08E9EED5-24F6-4DC1-86BA-7F0FC20E909E}" destId="{14B0206C-BD71-42AE-9F3E-A48C1EA3F60B}" srcOrd="0" destOrd="0" presId="urn:diagrams.loki3.com/VaryingWidthList"/>
    <dgm:cxn modelId="{EE948285-2927-4037-B38A-E788FF6B9CCA}" type="presOf" srcId="{DD082F3C-A415-4288-8014-228A4619CB52}" destId="{7C06F120-6E6F-4F45-9BA9-C03A85D0C043}" srcOrd="0" destOrd="0" presId="urn:diagrams.loki3.com/VaryingWidthList"/>
    <dgm:cxn modelId="{D0761AA3-A309-42AA-A6B4-DF8AEA893780}" type="presOf" srcId="{B29A7BF8-3C75-4FEB-B30A-67231E93C8FD}" destId="{D52BD9A8-6A58-4734-92A6-7A2AF89007B7}" srcOrd="0" destOrd="0" presId="urn:diagrams.loki3.com/VaryingWidthList"/>
    <dgm:cxn modelId="{6A2A69BE-AF86-4356-AAAE-C64F8CE326A6}" type="presOf" srcId="{196A8AB0-E967-4211-A3A4-6B18C0F00794}" destId="{FC80A65A-6F2C-4DFC-951C-2CE78ABD8BB9}" srcOrd="0" destOrd="0" presId="urn:diagrams.loki3.com/VaryingWidthList"/>
    <dgm:cxn modelId="{469E8EC0-E8B0-414C-9336-91E2ABEF95E9}" type="presOf" srcId="{85F20940-BF3E-42F7-9C39-37E4B1E6A5DD}" destId="{7078BCD7-E617-4F42-AE16-8A4124DC4361}" srcOrd="0" destOrd="0" presId="urn:diagrams.loki3.com/VaryingWidthList"/>
    <dgm:cxn modelId="{EAF545F3-1873-44D4-ABBC-83EBD4C2216F}" srcId="{196A8AB0-E967-4211-A3A4-6B18C0F00794}" destId="{DD082F3C-A415-4288-8014-228A4619CB52}" srcOrd="0" destOrd="0" parTransId="{28F30635-E344-4B09-8D71-0B730C058E74}" sibTransId="{5832BCF3-0445-4FDA-B680-1D2471BEFB3A}"/>
    <dgm:cxn modelId="{16523952-5376-4753-AD81-BC82284A5806}" type="presParOf" srcId="{FC80A65A-6F2C-4DFC-951C-2CE78ABD8BB9}" destId="{7C06F120-6E6F-4F45-9BA9-C03A85D0C043}" srcOrd="0" destOrd="0" presId="urn:diagrams.loki3.com/VaryingWidthList"/>
    <dgm:cxn modelId="{DC790A8E-0A24-408C-8363-6862362EFC26}" type="presParOf" srcId="{FC80A65A-6F2C-4DFC-951C-2CE78ABD8BB9}" destId="{86A0848E-A6D6-4A38-919D-0E6FBCB7E4E0}" srcOrd="1" destOrd="0" presId="urn:diagrams.loki3.com/VaryingWidthList"/>
    <dgm:cxn modelId="{29509CE9-4451-4720-A689-10F16179A65A}" type="presParOf" srcId="{FC80A65A-6F2C-4DFC-951C-2CE78ABD8BB9}" destId="{14B0206C-BD71-42AE-9F3E-A48C1EA3F60B}" srcOrd="2" destOrd="0" presId="urn:diagrams.loki3.com/VaryingWidthList"/>
    <dgm:cxn modelId="{9ACF1D61-8F88-43B7-9933-D28BF9438860}" type="presParOf" srcId="{FC80A65A-6F2C-4DFC-951C-2CE78ABD8BB9}" destId="{298A6DAD-DE09-45AC-ABCA-E70CFFFA1248}" srcOrd="3" destOrd="0" presId="urn:diagrams.loki3.com/VaryingWidthList"/>
    <dgm:cxn modelId="{8D98F361-4422-443C-B0E4-14A5CCEFEAC3}" type="presParOf" srcId="{FC80A65A-6F2C-4DFC-951C-2CE78ABD8BB9}" destId="{D52BD9A8-6A58-4734-92A6-7A2AF89007B7}" srcOrd="4" destOrd="0" presId="urn:diagrams.loki3.com/VaryingWidthList"/>
    <dgm:cxn modelId="{8B907C58-AD0D-4368-A6F2-0E897B59900F}" type="presParOf" srcId="{FC80A65A-6F2C-4DFC-951C-2CE78ABD8BB9}" destId="{4EF9F4B0-6757-4F68-8A4E-7228417BAFB4}" srcOrd="5" destOrd="0" presId="urn:diagrams.loki3.com/VaryingWidthList"/>
    <dgm:cxn modelId="{7B579476-5A27-42CF-93FA-674C22442819}" type="presParOf" srcId="{FC80A65A-6F2C-4DFC-951C-2CE78ABD8BB9}" destId="{7078BCD7-E617-4F42-AE16-8A4124DC4361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96A8AB0-E967-4211-A3A4-6B18C0F00794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DD082F3C-A415-4288-8014-228A4619CB52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Documentation</a:t>
          </a:r>
          <a:r>
            <a:rPr lang="en-US" sz="1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Load</a:t>
          </a:r>
        </a:p>
      </dgm:t>
    </dgm:pt>
    <dgm:pt modelId="{28F30635-E344-4B09-8D71-0B730C058E74}" type="parTrans" cxnId="{EAF545F3-1873-44D4-ABBC-83EBD4C2216F}">
      <dgm:prSet/>
      <dgm:spPr/>
      <dgm:t>
        <a:bodyPr/>
        <a:lstStyle/>
        <a:p>
          <a:endParaRPr lang="en-US" sz="1400"/>
        </a:p>
      </dgm:t>
    </dgm:pt>
    <dgm:pt modelId="{5832BCF3-0445-4FDA-B680-1D2471BEFB3A}" type="sibTrans" cxnId="{EAF545F3-1873-44D4-ABBC-83EBD4C2216F}">
      <dgm:prSet/>
      <dgm:spPr/>
      <dgm:t>
        <a:bodyPr/>
        <a:lstStyle/>
        <a:p>
          <a:endParaRPr lang="en-US" sz="1400"/>
        </a:p>
      </dgm:t>
    </dgm:pt>
    <dgm:pt modelId="{08E9EED5-24F6-4DC1-86BA-7F0FC20E909E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Parsing</a:t>
          </a:r>
        </a:p>
      </dgm:t>
    </dgm:pt>
    <dgm:pt modelId="{E6B1D755-7479-4A62-B66B-3F4B0238C3BE}" type="parTrans" cxnId="{68D35264-6A15-4C07-A666-BB718ACA1E4E}">
      <dgm:prSet/>
      <dgm:spPr/>
      <dgm:t>
        <a:bodyPr/>
        <a:lstStyle/>
        <a:p>
          <a:endParaRPr lang="en-US" sz="1400"/>
        </a:p>
      </dgm:t>
    </dgm:pt>
    <dgm:pt modelId="{58C949E3-6E8D-44CD-B1F9-1EAA41A99C1C}" type="sibTrans" cxnId="{68D35264-6A15-4C07-A666-BB718ACA1E4E}">
      <dgm:prSet/>
      <dgm:spPr/>
      <dgm:t>
        <a:bodyPr/>
        <a:lstStyle/>
        <a:p>
          <a:endParaRPr lang="en-US" sz="1400"/>
        </a:p>
      </dgm:t>
    </dgm:pt>
    <dgm:pt modelId="{B29A7BF8-3C75-4FEB-B30A-67231E93C8FD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Extraction</a:t>
          </a:r>
        </a:p>
      </dgm:t>
    </dgm:pt>
    <dgm:pt modelId="{F248556A-D127-43EF-82F2-F7EE8E665CDF}" type="parTrans" cxnId="{0725FF74-90C9-444C-B7DD-BD39E3E94424}">
      <dgm:prSet/>
      <dgm:spPr/>
      <dgm:t>
        <a:bodyPr/>
        <a:lstStyle/>
        <a:p>
          <a:endParaRPr lang="en-US" sz="1400"/>
        </a:p>
      </dgm:t>
    </dgm:pt>
    <dgm:pt modelId="{13011435-88B8-467B-B190-5D562FC5EDDC}" type="sibTrans" cxnId="{0725FF74-90C9-444C-B7DD-BD39E3E94424}">
      <dgm:prSet/>
      <dgm:spPr/>
      <dgm:t>
        <a:bodyPr/>
        <a:lstStyle/>
        <a:p>
          <a:endParaRPr lang="en-US" sz="1400"/>
        </a:p>
      </dgm:t>
    </dgm:pt>
    <dgm:pt modelId="{85F20940-BF3E-42F7-9C39-37E4B1E6A5DD}">
      <dgm:prSet phldrT="[Text]" custT="1"/>
      <dgm:spPr>
        <a:solidFill>
          <a:srgbClr val="4472C4">
            <a:lumMod val="5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Transformation</a:t>
          </a:r>
        </a:p>
      </dgm:t>
    </dgm:pt>
    <dgm:pt modelId="{63F2F8CD-1FB5-422C-9B65-AF8A924E1CAC}" type="parTrans" cxnId="{BECC6078-25E9-4FDA-816F-24CBEC2601C0}">
      <dgm:prSet/>
      <dgm:spPr/>
      <dgm:t>
        <a:bodyPr/>
        <a:lstStyle/>
        <a:p>
          <a:endParaRPr lang="en-US" sz="1400"/>
        </a:p>
      </dgm:t>
    </dgm:pt>
    <dgm:pt modelId="{03FAA13D-BDB1-451B-9102-E8B093E05966}" type="sibTrans" cxnId="{BECC6078-25E9-4FDA-816F-24CBEC2601C0}">
      <dgm:prSet/>
      <dgm:spPr/>
      <dgm:t>
        <a:bodyPr/>
        <a:lstStyle/>
        <a:p>
          <a:endParaRPr lang="en-US" sz="1400"/>
        </a:p>
      </dgm:t>
    </dgm:pt>
    <dgm:pt modelId="{FC80A65A-6F2C-4DFC-951C-2CE78ABD8BB9}" type="pres">
      <dgm:prSet presAssocID="{196A8AB0-E967-4211-A3A4-6B18C0F00794}" presName="Name0" presStyleCnt="0">
        <dgm:presLayoutVars>
          <dgm:resizeHandles/>
        </dgm:presLayoutVars>
      </dgm:prSet>
      <dgm:spPr/>
    </dgm:pt>
    <dgm:pt modelId="{7C06F120-6E6F-4F45-9BA9-C03A85D0C043}" type="pres">
      <dgm:prSet presAssocID="{DD082F3C-A415-4288-8014-228A4619CB52}" presName="text" presStyleLbl="node1" presStyleIdx="0" presStyleCnt="4" custScaleX="104522">
        <dgm:presLayoutVars>
          <dgm:bulletEnabled val="1"/>
        </dgm:presLayoutVars>
      </dgm:prSet>
      <dgm:spPr>
        <a:xfrm>
          <a:off x="3123302" y="2711"/>
          <a:ext cx="1881396" cy="1304395"/>
        </a:xfrm>
        <a:prstGeom prst="rect">
          <a:avLst/>
        </a:prstGeom>
      </dgm:spPr>
    </dgm:pt>
    <dgm:pt modelId="{86A0848E-A6D6-4A38-919D-0E6FBCB7E4E0}" type="pres">
      <dgm:prSet presAssocID="{5832BCF3-0445-4FDA-B680-1D2471BEFB3A}" presName="space" presStyleCnt="0"/>
      <dgm:spPr/>
    </dgm:pt>
    <dgm:pt modelId="{14B0206C-BD71-42AE-9F3E-A48C1EA3F60B}" type="pres">
      <dgm:prSet presAssocID="{08E9EED5-24F6-4DC1-86BA-7F0FC20E909E}" presName="text" presStyleLbl="node1" presStyleIdx="1" presStyleCnt="4" custScaleX="198324">
        <dgm:presLayoutVars>
          <dgm:bulletEnabled val="1"/>
        </dgm:presLayoutVars>
      </dgm:prSet>
      <dgm:spPr>
        <a:xfrm>
          <a:off x="3126919" y="1372327"/>
          <a:ext cx="1874161" cy="1304395"/>
        </a:xfrm>
        <a:prstGeom prst="rect">
          <a:avLst/>
        </a:prstGeom>
      </dgm:spPr>
    </dgm:pt>
    <dgm:pt modelId="{298A6DAD-DE09-45AC-ABCA-E70CFFFA1248}" type="pres">
      <dgm:prSet presAssocID="{58C949E3-6E8D-44CD-B1F9-1EAA41A99C1C}" presName="space" presStyleCnt="0"/>
      <dgm:spPr/>
    </dgm:pt>
    <dgm:pt modelId="{D52BD9A8-6A58-4734-92A6-7A2AF89007B7}" type="pres">
      <dgm:prSet presAssocID="{B29A7BF8-3C75-4FEB-B30A-67231E93C8FD}" presName="text" presStyleLbl="node1" presStyleIdx="2" presStyleCnt="4" custScaleX="157545">
        <dgm:presLayoutVars>
          <dgm:bulletEnabled val="1"/>
        </dgm:presLayoutVars>
      </dgm:prSet>
      <dgm:spPr>
        <a:xfrm>
          <a:off x="3106914" y="2741943"/>
          <a:ext cx="1914171" cy="1304395"/>
        </a:xfrm>
        <a:prstGeom prst="rect">
          <a:avLst/>
        </a:prstGeom>
      </dgm:spPr>
    </dgm:pt>
    <dgm:pt modelId="{4EF9F4B0-6757-4F68-8A4E-7228417BAFB4}" type="pres">
      <dgm:prSet presAssocID="{13011435-88B8-467B-B190-5D562FC5EDDC}" presName="space" presStyleCnt="0"/>
      <dgm:spPr/>
    </dgm:pt>
    <dgm:pt modelId="{7078BCD7-E617-4F42-AE16-8A4124DC4361}" type="pres">
      <dgm:prSet presAssocID="{85F20940-BF3E-42F7-9C39-37E4B1E6A5DD}" presName="text" presStyleLbl="node1" presStyleIdx="3" presStyleCnt="4" custScaleX="106449">
        <dgm:presLayoutVars>
          <dgm:bulletEnabled val="1"/>
        </dgm:presLayoutVars>
      </dgm:prSet>
      <dgm:spPr>
        <a:xfrm>
          <a:off x="3177812" y="4111559"/>
          <a:ext cx="1772375" cy="1304395"/>
        </a:xfrm>
        <a:prstGeom prst="rect">
          <a:avLst/>
        </a:prstGeom>
      </dgm:spPr>
    </dgm:pt>
  </dgm:ptLst>
  <dgm:cxnLst>
    <dgm:cxn modelId="{68D35264-6A15-4C07-A666-BB718ACA1E4E}" srcId="{196A8AB0-E967-4211-A3A4-6B18C0F00794}" destId="{08E9EED5-24F6-4DC1-86BA-7F0FC20E909E}" srcOrd="1" destOrd="0" parTransId="{E6B1D755-7479-4A62-B66B-3F4B0238C3BE}" sibTransId="{58C949E3-6E8D-44CD-B1F9-1EAA41A99C1C}"/>
    <dgm:cxn modelId="{0725FF74-90C9-444C-B7DD-BD39E3E94424}" srcId="{196A8AB0-E967-4211-A3A4-6B18C0F00794}" destId="{B29A7BF8-3C75-4FEB-B30A-67231E93C8FD}" srcOrd="2" destOrd="0" parTransId="{F248556A-D127-43EF-82F2-F7EE8E665CDF}" sibTransId="{13011435-88B8-467B-B190-5D562FC5EDDC}"/>
    <dgm:cxn modelId="{BECC6078-25E9-4FDA-816F-24CBEC2601C0}" srcId="{196A8AB0-E967-4211-A3A4-6B18C0F00794}" destId="{85F20940-BF3E-42F7-9C39-37E4B1E6A5DD}" srcOrd="3" destOrd="0" parTransId="{63F2F8CD-1FB5-422C-9B65-AF8A924E1CAC}" sibTransId="{03FAA13D-BDB1-451B-9102-E8B093E05966}"/>
    <dgm:cxn modelId="{FCDC847E-EDE2-4BEB-A5CB-AEE86C45060D}" type="presOf" srcId="{08E9EED5-24F6-4DC1-86BA-7F0FC20E909E}" destId="{14B0206C-BD71-42AE-9F3E-A48C1EA3F60B}" srcOrd="0" destOrd="0" presId="urn:diagrams.loki3.com/VaryingWidthList"/>
    <dgm:cxn modelId="{EE948285-2927-4037-B38A-E788FF6B9CCA}" type="presOf" srcId="{DD082F3C-A415-4288-8014-228A4619CB52}" destId="{7C06F120-6E6F-4F45-9BA9-C03A85D0C043}" srcOrd="0" destOrd="0" presId="urn:diagrams.loki3.com/VaryingWidthList"/>
    <dgm:cxn modelId="{D0761AA3-A309-42AA-A6B4-DF8AEA893780}" type="presOf" srcId="{B29A7BF8-3C75-4FEB-B30A-67231E93C8FD}" destId="{D52BD9A8-6A58-4734-92A6-7A2AF89007B7}" srcOrd="0" destOrd="0" presId="urn:diagrams.loki3.com/VaryingWidthList"/>
    <dgm:cxn modelId="{6A2A69BE-AF86-4356-AAAE-C64F8CE326A6}" type="presOf" srcId="{196A8AB0-E967-4211-A3A4-6B18C0F00794}" destId="{FC80A65A-6F2C-4DFC-951C-2CE78ABD8BB9}" srcOrd="0" destOrd="0" presId="urn:diagrams.loki3.com/VaryingWidthList"/>
    <dgm:cxn modelId="{469E8EC0-E8B0-414C-9336-91E2ABEF95E9}" type="presOf" srcId="{85F20940-BF3E-42F7-9C39-37E4B1E6A5DD}" destId="{7078BCD7-E617-4F42-AE16-8A4124DC4361}" srcOrd="0" destOrd="0" presId="urn:diagrams.loki3.com/VaryingWidthList"/>
    <dgm:cxn modelId="{EAF545F3-1873-44D4-ABBC-83EBD4C2216F}" srcId="{196A8AB0-E967-4211-A3A4-6B18C0F00794}" destId="{DD082F3C-A415-4288-8014-228A4619CB52}" srcOrd="0" destOrd="0" parTransId="{28F30635-E344-4B09-8D71-0B730C058E74}" sibTransId="{5832BCF3-0445-4FDA-B680-1D2471BEFB3A}"/>
    <dgm:cxn modelId="{16523952-5376-4753-AD81-BC82284A5806}" type="presParOf" srcId="{FC80A65A-6F2C-4DFC-951C-2CE78ABD8BB9}" destId="{7C06F120-6E6F-4F45-9BA9-C03A85D0C043}" srcOrd="0" destOrd="0" presId="urn:diagrams.loki3.com/VaryingWidthList"/>
    <dgm:cxn modelId="{DC790A8E-0A24-408C-8363-6862362EFC26}" type="presParOf" srcId="{FC80A65A-6F2C-4DFC-951C-2CE78ABD8BB9}" destId="{86A0848E-A6D6-4A38-919D-0E6FBCB7E4E0}" srcOrd="1" destOrd="0" presId="urn:diagrams.loki3.com/VaryingWidthList"/>
    <dgm:cxn modelId="{29509CE9-4451-4720-A689-10F16179A65A}" type="presParOf" srcId="{FC80A65A-6F2C-4DFC-951C-2CE78ABD8BB9}" destId="{14B0206C-BD71-42AE-9F3E-A48C1EA3F60B}" srcOrd="2" destOrd="0" presId="urn:diagrams.loki3.com/VaryingWidthList"/>
    <dgm:cxn modelId="{9ACF1D61-8F88-43B7-9933-D28BF9438860}" type="presParOf" srcId="{FC80A65A-6F2C-4DFC-951C-2CE78ABD8BB9}" destId="{298A6DAD-DE09-45AC-ABCA-E70CFFFA1248}" srcOrd="3" destOrd="0" presId="urn:diagrams.loki3.com/VaryingWidthList"/>
    <dgm:cxn modelId="{8D98F361-4422-443C-B0E4-14A5CCEFEAC3}" type="presParOf" srcId="{FC80A65A-6F2C-4DFC-951C-2CE78ABD8BB9}" destId="{D52BD9A8-6A58-4734-92A6-7A2AF89007B7}" srcOrd="4" destOrd="0" presId="urn:diagrams.loki3.com/VaryingWidthList"/>
    <dgm:cxn modelId="{8B907C58-AD0D-4368-A6F2-0E897B59900F}" type="presParOf" srcId="{FC80A65A-6F2C-4DFC-951C-2CE78ABD8BB9}" destId="{4EF9F4B0-6757-4F68-8A4E-7228417BAFB4}" srcOrd="5" destOrd="0" presId="urn:diagrams.loki3.com/VaryingWidthList"/>
    <dgm:cxn modelId="{7B579476-5A27-42CF-93FA-674C22442819}" type="presParOf" srcId="{FC80A65A-6F2C-4DFC-951C-2CE78ABD8BB9}" destId="{7078BCD7-E617-4F42-AE16-8A4124DC4361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9CEBC1-784D-44E4-A36F-A56173458851}" type="doc">
      <dgm:prSet loTypeId="urn:microsoft.com/office/officeart/2018/2/layout/IconLabelDescription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FDAFD79-FD94-4EF1-9142-83F03039E538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Documentation Load</a:t>
          </a:r>
        </a:p>
      </dgm:t>
    </dgm:pt>
    <dgm:pt modelId="{D6C5F780-9488-4544-90E6-BCDA3D0BCF90}" type="parTrans" cxnId="{45871DFD-7D90-4514-8331-12420DE21FB2}">
      <dgm:prSet/>
      <dgm:spPr/>
      <dgm:t>
        <a:bodyPr/>
        <a:lstStyle/>
        <a:p>
          <a:endParaRPr lang="en-US"/>
        </a:p>
      </dgm:t>
    </dgm:pt>
    <dgm:pt modelId="{ADB0DD42-2F32-4607-A793-51F48D4B6AE3}" type="sibTrans" cxnId="{45871DFD-7D90-4514-8331-12420DE21FB2}">
      <dgm:prSet/>
      <dgm:spPr/>
      <dgm:t>
        <a:bodyPr/>
        <a:lstStyle/>
        <a:p>
          <a:endParaRPr lang="en-US"/>
        </a:p>
      </dgm:t>
    </dgm:pt>
    <dgm:pt modelId="{AA82B982-2E0B-4470-8B32-A474A3E6241E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Parsing</a:t>
          </a:r>
        </a:p>
      </dgm:t>
    </dgm:pt>
    <dgm:pt modelId="{BB7CFF7D-A88D-4D45-965B-704E05C3114A}" type="parTrans" cxnId="{A5C4EAC0-E2D5-46B3-9EC0-8038DFD4FCE4}">
      <dgm:prSet/>
      <dgm:spPr/>
      <dgm:t>
        <a:bodyPr/>
        <a:lstStyle/>
        <a:p>
          <a:endParaRPr lang="en-US"/>
        </a:p>
      </dgm:t>
    </dgm:pt>
    <dgm:pt modelId="{4C67BF25-F3ED-4527-A3B8-1EE3909B48D5}" type="sibTrans" cxnId="{A5C4EAC0-E2D5-46B3-9EC0-8038DFD4FCE4}">
      <dgm:prSet/>
      <dgm:spPr/>
      <dgm:t>
        <a:bodyPr/>
        <a:lstStyle/>
        <a:p>
          <a:endParaRPr lang="en-US"/>
        </a:p>
      </dgm:t>
    </dgm:pt>
    <dgm:pt modelId="{1CF701A9-3078-4042-BCA7-ED5913F6B0EA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Extraction</a:t>
          </a:r>
        </a:p>
      </dgm:t>
    </dgm:pt>
    <dgm:pt modelId="{744A8ADF-E199-4CC6-A638-5CF7B37A16F2}" type="parTrans" cxnId="{5DA31575-F1F5-4DD8-8C8E-461C7464B270}">
      <dgm:prSet/>
      <dgm:spPr/>
      <dgm:t>
        <a:bodyPr/>
        <a:lstStyle/>
        <a:p>
          <a:endParaRPr lang="en-US"/>
        </a:p>
      </dgm:t>
    </dgm:pt>
    <dgm:pt modelId="{6769984A-2EC4-4AEC-9560-970D1372AF02}" type="sibTrans" cxnId="{5DA31575-F1F5-4DD8-8C8E-461C7464B270}">
      <dgm:prSet/>
      <dgm:spPr/>
      <dgm:t>
        <a:bodyPr/>
        <a:lstStyle/>
        <a:p>
          <a:endParaRPr lang="en-US"/>
        </a:p>
      </dgm:t>
    </dgm:pt>
    <dgm:pt modelId="{6615998B-3DFC-4F03-B467-17CD3038CE85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Transformation</a:t>
          </a:r>
        </a:p>
      </dgm:t>
    </dgm:pt>
    <dgm:pt modelId="{428B6AE8-579A-47D3-9F48-6555DDC10B12}" type="parTrans" cxnId="{226866ED-AA82-475E-A2F0-96BEA74D8DB6}">
      <dgm:prSet/>
      <dgm:spPr/>
      <dgm:t>
        <a:bodyPr/>
        <a:lstStyle/>
        <a:p>
          <a:endParaRPr lang="en-US"/>
        </a:p>
      </dgm:t>
    </dgm:pt>
    <dgm:pt modelId="{2DE26816-27D9-45CB-B4B6-BE1B069E86C5}" type="sibTrans" cxnId="{226866ED-AA82-475E-A2F0-96BEA74D8DB6}">
      <dgm:prSet/>
      <dgm:spPr/>
      <dgm:t>
        <a:bodyPr/>
        <a:lstStyle/>
        <a:p>
          <a:endParaRPr lang="en-US"/>
        </a:p>
      </dgm:t>
    </dgm:pt>
    <dgm:pt modelId="{38DEEE54-C017-4364-903B-EFE4617A914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Load the entire HTML page</a:t>
          </a:r>
        </a:p>
      </dgm:t>
    </dgm:pt>
    <dgm:pt modelId="{287F17BA-A260-41E3-B8B3-81AF17922E34}" type="parTrans" cxnId="{9930EB4B-8517-4CD7-AD86-121E1CE18AEE}">
      <dgm:prSet/>
      <dgm:spPr/>
      <dgm:t>
        <a:bodyPr/>
        <a:lstStyle/>
        <a:p>
          <a:endParaRPr lang="en-US"/>
        </a:p>
      </dgm:t>
    </dgm:pt>
    <dgm:pt modelId="{0648B902-C871-4FE0-A45F-A3A3EC807CD6}" type="sibTrans" cxnId="{9930EB4B-8517-4CD7-AD86-121E1CE18AEE}">
      <dgm:prSet/>
      <dgm:spPr/>
      <dgm:t>
        <a:bodyPr/>
        <a:lstStyle/>
        <a:p>
          <a:endParaRPr lang="en-US"/>
        </a:p>
      </dgm:t>
    </dgm:pt>
    <dgm:pt modelId="{59DEE723-CE6B-4470-B951-9DB05A4E850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Interpret Document</a:t>
          </a:r>
        </a:p>
      </dgm:t>
    </dgm:pt>
    <dgm:pt modelId="{D91A667F-E197-45CD-83A0-90E162A7299A}" type="parTrans" cxnId="{1D879106-C51D-48DE-8B9A-1D0D0E38C718}">
      <dgm:prSet/>
      <dgm:spPr/>
      <dgm:t>
        <a:bodyPr/>
        <a:lstStyle/>
        <a:p>
          <a:endParaRPr lang="en-US"/>
        </a:p>
      </dgm:t>
    </dgm:pt>
    <dgm:pt modelId="{B82A2B7F-B2A9-453E-8100-D8C9734E25AD}" type="sibTrans" cxnId="{1D879106-C51D-48DE-8B9A-1D0D0E38C718}">
      <dgm:prSet/>
      <dgm:spPr/>
      <dgm:t>
        <a:bodyPr/>
        <a:lstStyle/>
        <a:p>
          <a:endParaRPr lang="en-US"/>
        </a:p>
      </dgm:t>
    </dgm:pt>
    <dgm:pt modelId="{AD09F4FE-76E5-4947-838B-B673B57F9139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Extract relevant data from loaded HTML document</a:t>
          </a:r>
        </a:p>
      </dgm:t>
    </dgm:pt>
    <dgm:pt modelId="{E8CF2A5E-B2E6-4E55-9414-2DCD86407825}" type="parTrans" cxnId="{7E620052-8A5C-436C-B62F-6C1B172DDB73}">
      <dgm:prSet/>
      <dgm:spPr/>
      <dgm:t>
        <a:bodyPr/>
        <a:lstStyle/>
        <a:p>
          <a:endParaRPr lang="en-US"/>
        </a:p>
      </dgm:t>
    </dgm:pt>
    <dgm:pt modelId="{F85C6AD4-0755-4551-85FD-A7824749701D}" type="sibTrans" cxnId="{7E620052-8A5C-436C-B62F-6C1B172DDB73}">
      <dgm:prSet/>
      <dgm:spPr/>
      <dgm:t>
        <a:bodyPr/>
        <a:lstStyle/>
        <a:p>
          <a:endParaRPr lang="en-US"/>
        </a:p>
      </dgm:t>
    </dgm:pt>
    <dgm:pt modelId="{9A6B6566-6B6E-44EC-A2F3-2C663D451D1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Convert extracted data into useful formats for decision making</a:t>
          </a:r>
        </a:p>
      </dgm:t>
    </dgm:pt>
    <dgm:pt modelId="{3C81E4EB-7F71-43FB-8651-4B30D9CFC518}" type="parTrans" cxnId="{8E662E42-CFA3-4871-BB74-D877886E2672}">
      <dgm:prSet/>
      <dgm:spPr/>
      <dgm:t>
        <a:bodyPr/>
        <a:lstStyle/>
        <a:p>
          <a:endParaRPr lang="en-US"/>
        </a:p>
      </dgm:t>
    </dgm:pt>
    <dgm:pt modelId="{7DA041BB-B4EC-4690-A577-AFC7861FC7A8}" type="sibTrans" cxnId="{8E662E42-CFA3-4871-BB74-D877886E2672}">
      <dgm:prSet/>
      <dgm:spPr/>
      <dgm:t>
        <a:bodyPr/>
        <a:lstStyle/>
        <a:p>
          <a:endParaRPr lang="en-US"/>
        </a:p>
      </dgm:t>
    </dgm:pt>
    <dgm:pt modelId="{85046C75-1407-4576-A043-CEAE609DF1BB}" type="pres">
      <dgm:prSet presAssocID="{6D9CEBC1-784D-44E4-A36F-A56173458851}" presName="root" presStyleCnt="0">
        <dgm:presLayoutVars>
          <dgm:dir/>
          <dgm:resizeHandles val="exact"/>
        </dgm:presLayoutVars>
      </dgm:prSet>
      <dgm:spPr/>
    </dgm:pt>
    <dgm:pt modelId="{A1E3AA4C-05D4-4F67-AF1A-9212757E84CD}" type="pres">
      <dgm:prSet presAssocID="{6FDAFD79-FD94-4EF1-9142-83F03039E538}" presName="compNode" presStyleCnt="0"/>
      <dgm:spPr/>
    </dgm:pt>
    <dgm:pt modelId="{5A70F441-005B-4FAA-B0FD-77563D0D1DBC}" type="pres">
      <dgm:prSet presAssocID="{6FDAFD79-FD94-4EF1-9142-83F03039E53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E86EFD4C-D24A-402C-97CF-97FE0EC994AA}" type="pres">
      <dgm:prSet presAssocID="{6FDAFD79-FD94-4EF1-9142-83F03039E538}" presName="iconSpace" presStyleCnt="0"/>
      <dgm:spPr/>
    </dgm:pt>
    <dgm:pt modelId="{16B071A4-6AAE-419A-8D2C-AB7CA5230C19}" type="pres">
      <dgm:prSet presAssocID="{6FDAFD79-FD94-4EF1-9142-83F03039E538}" presName="parTx" presStyleLbl="revTx" presStyleIdx="0" presStyleCnt="8">
        <dgm:presLayoutVars>
          <dgm:chMax val="0"/>
          <dgm:chPref val="0"/>
        </dgm:presLayoutVars>
      </dgm:prSet>
      <dgm:spPr/>
    </dgm:pt>
    <dgm:pt modelId="{E85D24A9-771F-44B5-BA29-C23E77BC6496}" type="pres">
      <dgm:prSet presAssocID="{6FDAFD79-FD94-4EF1-9142-83F03039E538}" presName="txSpace" presStyleCnt="0"/>
      <dgm:spPr/>
    </dgm:pt>
    <dgm:pt modelId="{D98369CB-1988-4632-A3FB-B6D44B4B1D7C}" type="pres">
      <dgm:prSet presAssocID="{6FDAFD79-FD94-4EF1-9142-83F03039E538}" presName="desTx" presStyleLbl="revTx" presStyleIdx="1" presStyleCnt="8">
        <dgm:presLayoutVars/>
      </dgm:prSet>
      <dgm:spPr/>
    </dgm:pt>
    <dgm:pt modelId="{0A264E13-FA99-489E-B9E6-15AF2AE90F84}" type="pres">
      <dgm:prSet presAssocID="{ADB0DD42-2F32-4607-A793-51F48D4B6AE3}" presName="sibTrans" presStyleCnt="0"/>
      <dgm:spPr/>
    </dgm:pt>
    <dgm:pt modelId="{71F4F003-63CD-4752-985D-F900D1F9B5DD}" type="pres">
      <dgm:prSet presAssocID="{AA82B982-2E0B-4470-8B32-A474A3E6241E}" presName="compNode" presStyleCnt="0"/>
      <dgm:spPr/>
    </dgm:pt>
    <dgm:pt modelId="{7DC2219B-3531-4DC2-B40C-7F3A27ACFA12}" type="pres">
      <dgm:prSet presAssocID="{AA82B982-2E0B-4470-8B32-A474A3E624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7B4DF31-A19A-4880-8003-59B6014F8140}" type="pres">
      <dgm:prSet presAssocID="{AA82B982-2E0B-4470-8B32-A474A3E6241E}" presName="iconSpace" presStyleCnt="0"/>
      <dgm:spPr/>
    </dgm:pt>
    <dgm:pt modelId="{FBACA6C3-7CDF-4712-ACB5-99D6A33B0F7E}" type="pres">
      <dgm:prSet presAssocID="{AA82B982-2E0B-4470-8B32-A474A3E6241E}" presName="parTx" presStyleLbl="revTx" presStyleIdx="2" presStyleCnt="8">
        <dgm:presLayoutVars>
          <dgm:chMax val="0"/>
          <dgm:chPref val="0"/>
        </dgm:presLayoutVars>
      </dgm:prSet>
      <dgm:spPr/>
    </dgm:pt>
    <dgm:pt modelId="{F13955EF-760F-4F93-A5C1-8B376EE07264}" type="pres">
      <dgm:prSet presAssocID="{AA82B982-2E0B-4470-8B32-A474A3E6241E}" presName="txSpace" presStyleCnt="0"/>
      <dgm:spPr/>
    </dgm:pt>
    <dgm:pt modelId="{5B42217E-4B3C-429D-991A-73D8492B1972}" type="pres">
      <dgm:prSet presAssocID="{AA82B982-2E0B-4470-8B32-A474A3E6241E}" presName="desTx" presStyleLbl="revTx" presStyleIdx="3" presStyleCnt="8">
        <dgm:presLayoutVars/>
      </dgm:prSet>
      <dgm:spPr/>
    </dgm:pt>
    <dgm:pt modelId="{F4CC4FEC-DA13-4229-95C8-F8F1E7704FB4}" type="pres">
      <dgm:prSet presAssocID="{4C67BF25-F3ED-4527-A3B8-1EE3909B48D5}" presName="sibTrans" presStyleCnt="0"/>
      <dgm:spPr/>
    </dgm:pt>
    <dgm:pt modelId="{AB9B96FA-5C3B-4A40-92F8-053FD2AF7BE9}" type="pres">
      <dgm:prSet presAssocID="{1CF701A9-3078-4042-BCA7-ED5913F6B0EA}" presName="compNode" presStyleCnt="0"/>
      <dgm:spPr/>
    </dgm:pt>
    <dgm:pt modelId="{E0467B00-374D-424F-8A7A-78B9A4CC38FB}" type="pres">
      <dgm:prSet presAssocID="{1CF701A9-3078-4042-BCA7-ED5913F6B0E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9E547E7-9BCD-4171-B591-86496E71CA2A}" type="pres">
      <dgm:prSet presAssocID="{1CF701A9-3078-4042-BCA7-ED5913F6B0EA}" presName="iconSpace" presStyleCnt="0"/>
      <dgm:spPr/>
    </dgm:pt>
    <dgm:pt modelId="{1A836C86-B6AB-4BBE-B767-4411C0FBC65D}" type="pres">
      <dgm:prSet presAssocID="{1CF701A9-3078-4042-BCA7-ED5913F6B0EA}" presName="parTx" presStyleLbl="revTx" presStyleIdx="4" presStyleCnt="8">
        <dgm:presLayoutVars>
          <dgm:chMax val="0"/>
          <dgm:chPref val="0"/>
        </dgm:presLayoutVars>
      </dgm:prSet>
      <dgm:spPr/>
    </dgm:pt>
    <dgm:pt modelId="{4650C2EB-AC88-4AE0-8CDF-6E7786F4F770}" type="pres">
      <dgm:prSet presAssocID="{1CF701A9-3078-4042-BCA7-ED5913F6B0EA}" presName="txSpace" presStyleCnt="0"/>
      <dgm:spPr/>
    </dgm:pt>
    <dgm:pt modelId="{69E5AC67-00DF-458A-8F3E-41A5631D97BF}" type="pres">
      <dgm:prSet presAssocID="{1CF701A9-3078-4042-BCA7-ED5913F6B0EA}" presName="desTx" presStyleLbl="revTx" presStyleIdx="5" presStyleCnt="8">
        <dgm:presLayoutVars/>
      </dgm:prSet>
      <dgm:spPr/>
    </dgm:pt>
    <dgm:pt modelId="{729A37AE-D8D4-4205-901E-CB78353CA107}" type="pres">
      <dgm:prSet presAssocID="{6769984A-2EC4-4AEC-9560-970D1372AF02}" presName="sibTrans" presStyleCnt="0"/>
      <dgm:spPr/>
    </dgm:pt>
    <dgm:pt modelId="{54E5FA0C-7B74-43E8-AF3D-3149A0FFBE18}" type="pres">
      <dgm:prSet presAssocID="{6615998B-3DFC-4F03-B467-17CD3038CE85}" presName="compNode" presStyleCnt="0"/>
      <dgm:spPr/>
    </dgm:pt>
    <dgm:pt modelId="{83B2C41F-347F-4BE5-9B46-76B6C2A9BAA9}" type="pres">
      <dgm:prSet presAssocID="{6615998B-3DFC-4F03-B467-17CD3038CE8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780D75F-D742-4F45-BBC8-38487AFA3B58}" type="pres">
      <dgm:prSet presAssocID="{6615998B-3DFC-4F03-B467-17CD3038CE85}" presName="iconSpace" presStyleCnt="0"/>
      <dgm:spPr/>
    </dgm:pt>
    <dgm:pt modelId="{E8AB3B91-A73C-44E3-85E4-BE938AF751D1}" type="pres">
      <dgm:prSet presAssocID="{6615998B-3DFC-4F03-B467-17CD3038CE85}" presName="parTx" presStyleLbl="revTx" presStyleIdx="6" presStyleCnt="8">
        <dgm:presLayoutVars>
          <dgm:chMax val="0"/>
          <dgm:chPref val="0"/>
        </dgm:presLayoutVars>
      </dgm:prSet>
      <dgm:spPr/>
    </dgm:pt>
    <dgm:pt modelId="{0416E28E-132C-466A-BEC7-190C35414AF2}" type="pres">
      <dgm:prSet presAssocID="{6615998B-3DFC-4F03-B467-17CD3038CE85}" presName="txSpace" presStyleCnt="0"/>
      <dgm:spPr/>
    </dgm:pt>
    <dgm:pt modelId="{F30A30F2-149A-47EA-8418-2E03CA178EF7}" type="pres">
      <dgm:prSet presAssocID="{6615998B-3DFC-4F03-B467-17CD3038CE85}" presName="desTx" presStyleLbl="revTx" presStyleIdx="7" presStyleCnt="8">
        <dgm:presLayoutVars/>
      </dgm:prSet>
      <dgm:spPr/>
    </dgm:pt>
  </dgm:ptLst>
  <dgm:cxnLst>
    <dgm:cxn modelId="{1D879106-C51D-48DE-8B9A-1D0D0E38C718}" srcId="{AA82B982-2E0B-4470-8B32-A474A3E6241E}" destId="{59DEE723-CE6B-4470-B951-9DB05A4E850F}" srcOrd="0" destOrd="0" parTransId="{D91A667F-E197-45CD-83A0-90E162A7299A}" sibTransId="{B82A2B7F-B2A9-453E-8100-D8C9734E25AD}"/>
    <dgm:cxn modelId="{7027A30F-3C95-49A1-9F4A-2FB1A3D336E3}" type="presOf" srcId="{AD09F4FE-76E5-4947-838B-B673B57F9139}" destId="{69E5AC67-00DF-458A-8F3E-41A5631D97BF}" srcOrd="0" destOrd="0" presId="urn:microsoft.com/office/officeart/2018/2/layout/IconLabelDescriptionList"/>
    <dgm:cxn modelId="{B2F8F637-E004-4F41-9F80-08F50D450FF7}" type="presOf" srcId="{6D9CEBC1-784D-44E4-A36F-A56173458851}" destId="{85046C75-1407-4576-A043-CEAE609DF1BB}" srcOrd="0" destOrd="0" presId="urn:microsoft.com/office/officeart/2018/2/layout/IconLabelDescriptionList"/>
    <dgm:cxn modelId="{8E662E42-CFA3-4871-BB74-D877886E2672}" srcId="{6615998B-3DFC-4F03-B467-17CD3038CE85}" destId="{9A6B6566-6B6E-44EC-A2F3-2C663D451D18}" srcOrd="0" destOrd="0" parTransId="{3C81E4EB-7F71-43FB-8651-4B30D9CFC518}" sibTransId="{7DA041BB-B4EC-4690-A577-AFC7861FC7A8}"/>
    <dgm:cxn modelId="{DEEDED43-AF38-4FEB-93B6-4A6C0863F16D}" type="presOf" srcId="{59DEE723-CE6B-4470-B951-9DB05A4E850F}" destId="{5B42217E-4B3C-429D-991A-73D8492B1972}" srcOrd="0" destOrd="0" presId="urn:microsoft.com/office/officeart/2018/2/layout/IconLabelDescriptionList"/>
    <dgm:cxn modelId="{FFCA8F47-98C1-4300-B065-724952EB8383}" type="presOf" srcId="{AA82B982-2E0B-4470-8B32-A474A3E6241E}" destId="{FBACA6C3-7CDF-4712-ACB5-99D6A33B0F7E}" srcOrd="0" destOrd="0" presId="urn:microsoft.com/office/officeart/2018/2/layout/IconLabelDescriptionList"/>
    <dgm:cxn modelId="{9930EB4B-8517-4CD7-AD86-121E1CE18AEE}" srcId="{6FDAFD79-FD94-4EF1-9142-83F03039E538}" destId="{38DEEE54-C017-4364-903B-EFE4617A914C}" srcOrd="0" destOrd="0" parTransId="{287F17BA-A260-41E3-B8B3-81AF17922E34}" sibTransId="{0648B902-C871-4FE0-A45F-A3A3EC807CD6}"/>
    <dgm:cxn modelId="{7E620052-8A5C-436C-B62F-6C1B172DDB73}" srcId="{1CF701A9-3078-4042-BCA7-ED5913F6B0EA}" destId="{AD09F4FE-76E5-4947-838B-B673B57F9139}" srcOrd="0" destOrd="0" parTransId="{E8CF2A5E-B2E6-4E55-9414-2DCD86407825}" sibTransId="{F85C6AD4-0755-4551-85FD-A7824749701D}"/>
    <dgm:cxn modelId="{5DA31575-F1F5-4DD8-8C8E-461C7464B270}" srcId="{6D9CEBC1-784D-44E4-A36F-A56173458851}" destId="{1CF701A9-3078-4042-BCA7-ED5913F6B0EA}" srcOrd="2" destOrd="0" parTransId="{744A8ADF-E199-4CC6-A638-5CF7B37A16F2}" sibTransId="{6769984A-2EC4-4AEC-9560-970D1372AF02}"/>
    <dgm:cxn modelId="{C1222B8B-B222-43EB-9FEC-07FF3B813CF7}" type="presOf" srcId="{6FDAFD79-FD94-4EF1-9142-83F03039E538}" destId="{16B071A4-6AAE-419A-8D2C-AB7CA5230C19}" srcOrd="0" destOrd="0" presId="urn:microsoft.com/office/officeart/2018/2/layout/IconLabelDescriptionList"/>
    <dgm:cxn modelId="{020C448C-890E-4BAF-BD82-C403C6B03D54}" type="presOf" srcId="{6615998B-3DFC-4F03-B467-17CD3038CE85}" destId="{E8AB3B91-A73C-44E3-85E4-BE938AF751D1}" srcOrd="0" destOrd="0" presId="urn:microsoft.com/office/officeart/2018/2/layout/IconLabelDescriptionList"/>
    <dgm:cxn modelId="{5D8B1595-6621-4D46-82C0-2E461F6E9B06}" type="presOf" srcId="{9A6B6566-6B6E-44EC-A2F3-2C663D451D18}" destId="{F30A30F2-149A-47EA-8418-2E03CA178EF7}" srcOrd="0" destOrd="0" presId="urn:microsoft.com/office/officeart/2018/2/layout/IconLabelDescriptionList"/>
    <dgm:cxn modelId="{76C21FA3-2763-489F-9670-F58156F85D27}" type="presOf" srcId="{1CF701A9-3078-4042-BCA7-ED5913F6B0EA}" destId="{1A836C86-B6AB-4BBE-B767-4411C0FBC65D}" srcOrd="0" destOrd="0" presId="urn:microsoft.com/office/officeart/2018/2/layout/IconLabelDescriptionList"/>
    <dgm:cxn modelId="{A5C4EAC0-E2D5-46B3-9EC0-8038DFD4FCE4}" srcId="{6D9CEBC1-784D-44E4-A36F-A56173458851}" destId="{AA82B982-2E0B-4470-8B32-A474A3E6241E}" srcOrd="1" destOrd="0" parTransId="{BB7CFF7D-A88D-4D45-965B-704E05C3114A}" sibTransId="{4C67BF25-F3ED-4527-A3B8-1EE3909B48D5}"/>
    <dgm:cxn modelId="{226866ED-AA82-475E-A2F0-96BEA74D8DB6}" srcId="{6D9CEBC1-784D-44E4-A36F-A56173458851}" destId="{6615998B-3DFC-4F03-B467-17CD3038CE85}" srcOrd="3" destOrd="0" parTransId="{428B6AE8-579A-47D3-9F48-6555DDC10B12}" sibTransId="{2DE26816-27D9-45CB-B4B6-BE1B069E86C5}"/>
    <dgm:cxn modelId="{E44335FC-C11D-4CDB-B17B-7B84C73093F2}" type="presOf" srcId="{38DEEE54-C017-4364-903B-EFE4617A914C}" destId="{D98369CB-1988-4632-A3FB-B6D44B4B1D7C}" srcOrd="0" destOrd="0" presId="urn:microsoft.com/office/officeart/2018/2/layout/IconLabelDescriptionList"/>
    <dgm:cxn modelId="{45871DFD-7D90-4514-8331-12420DE21FB2}" srcId="{6D9CEBC1-784D-44E4-A36F-A56173458851}" destId="{6FDAFD79-FD94-4EF1-9142-83F03039E538}" srcOrd="0" destOrd="0" parTransId="{D6C5F780-9488-4544-90E6-BCDA3D0BCF90}" sibTransId="{ADB0DD42-2F32-4607-A793-51F48D4B6AE3}"/>
    <dgm:cxn modelId="{019D63C2-2A2E-4F6D-9582-2D611B9FA6EA}" type="presParOf" srcId="{85046C75-1407-4576-A043-CEAE609DF1BB}" destId="{A1E3AA4C-05D4-4F67-AF1A-9212757E84CD}" srcOrd="0" destOrd="0" presId="urn:microsoft.com/office/officeart/2018/2/layout/IconLabelDescriptionList"/>
    <dgm:cxn modelId="{6CF94C78-B081-4B55-AAA7-9D32550349DD}" type="presParOf" srcId="{A1E3AA4C-05D4-4F67-AF1A-9212757E84CD}" destId="{5A70F441-005B-4FAA-B0FD-77563D0D1DBC}" srcOrd="0" destOrd="0" presId="urn:microsoft.com/office/officeart/2018/2/layout/IconLabelDescriptionList"/>
    <dgm:cxn modelId="{AAB8878B-E56D-4D86-B197-8AB12E655BE0}" type="presParOf" srcId="{A1E3AA4C-05D4-4F67-AF1A-9212757E84CD}" destId="{E86EFD4C-D24A-402C-97CF-97FE0EC994AA}" srcOrd="1" destOrd="0" presId="urn:microsoft.com/office/officeart/2018/2/layout/IconLabelDescriptionList"/>
    <dgm:cxn modelId="{14256621-1351-4672-B4B7-BA1BDCA1133A}" type="presParOf" srcId="{A1E3AA4C-05D4-4F67-AF1A-9212757E84CD}" destId="{16B071A4-6AAE-419A-8D2C-AB7CA5230C19}" srcOrd="2" destOrd="0" presId="urn:microsoft.com/office/officeart/2018/2/layout/IconLabelDescriptionList"/>
    <dgm:cxn modelId="{8AE4FA25-2A11-4915-8BBA-8E7E0DCE4250}" type="presParOf" srcId="{A1E3AA4C-05D4-4F67-AF1A-9212757E84CD}" destId="{E85D24A9-771F-44B5-BA29-C23E77BC6496}" srcOrd="3" destOrd="0" presId="urn:microsoft.com/office/officeart/2018/2/layout/IconLabelDescriptionList"/>
    <dgm:cxn modelId="{67D2A00B-750F-4ECD-AE0E-5F303C39D6F7}" type="presParOf" srcId="{A1E3AA4C-05D4-4F67-AF1A-9212757E84CD}" destId="{D98369CB-1988-4632-A3FB-B6D44B4B1D7C}" srcOrd="4" destOrd="0" presId="urn:microsoft.com/office/officeart/2018/2/layout/IconLabelDescriptionList"/>
    <dgm:cxn modelId="{FB129709-9671-4485-8745-E2E3742D312F}" type="presParOf" srcId="{85046C75-1407-4576-A043-CEAE609DF1BB}" destId="{0A264E13-FA99-489E-B9E6-15AF2AE90F84}" srcOrd="1" destOrd="0" presId="urn:microsoft.com/office/officeart/2018/2/layout/IconLabelDescriptionList"/>
    <dgm:cxn modelId="{38C8C12C-C379-4C31-A272-31874CCF39EC}" type="presParOf" srcId="{85046C75-1407-4576-A043-CEAE609DF1BB}" destId="{71F4F003-63CD-4752-985D-F900D1F9B5DD}" srcOrd="2" destOrd="0" presId="urn:microsoft.com/office/officeart/2018/2/layout/IconLabelDescriptionList"/>
    <dgm:cxn modelId="{0A0E54E4-5767-4645-B36D-C0052C3A8FAF}" type="presParOf" srcId="{71F4F003-63CD-4752-985D-F900D1F9B5DD}" destId="{7DC2219B-3531-4DC2-B40C-7F3A27ACFA12}" srcOrd="0" destOrd="0" presId="urn:microsoft.com/office/officeart/2018/2/layout/IconLabelDescriptionList"/>
    <dgm:cxn modelId="{3BAB0814-B6F5-44A1-A309-B1C6EA4680E1}" type="presParOf" srcId="{71F4F003-63CD-4752-985D-F900D1F9B5DD}" destId="{A7B4DF31-A19A-4880-8003-59B6014F8140}" srcOrd="1" destOrd="0" presId="urn:microsoft.com/office/officeart/2018/2/layout/IconLabelDescriptionList"/>
    <dgm:cxn modelId="{329154AA-E6CE-4E42-80A5-10D66B308D7B}" type="presParOf" srcId="{71F4F003-63CD-4752-985D-F900D1F9B5DD}" destId="{FBACA6C3-7CDF-4712-ACB5-99D6A33B0F7E}" srcOrd="2" destOrd="0" presId="urn:microsoft.com/office/officeart/2018/2/layout/IconLabelDescriptionList"/>
    <dgm:cxn modelId="{C4B42B32-4906-496F-893E-DCC90382D3B8}" type="presParOf" srcId="{71F4F003-63CD-4752-985D-F900D1F9B5DD}" destId="{F13955EF-760F-4F93-A5C1-8B376EE07264}" srcOrd="3" destOrd="0" presId="urn:microsoft.com/office/officeart/2018/2/layout/IconLabelDescriptionList"/>
    <dgm:cxn modelId="{6227F9F4-BBED-4916-8F94-1B91F1063D6E}" type="presParOf" srcId="{71F4F003-63CD-4752-985D-F900D1F9B5DD}" destId="{5B42217E-4B3C-429D-991A-73D8492B1972}" srcOrd="4" destOrd="0" presId="urn:microsoft.com/office/officeart/2018/2/layout/IconLabelDescriptionList"/>
    <dgm:cxn modelId="{1E2F09D0-1D99-4770-8B3C-A9FBD4B9F2E1}" type="presParOf" srcId="{85046C75-1407-4576-A043-CEAE609DF1BB}" destId="{F4CC4FEC-DA13-4229-95C8-F8F1E7704FB4}" srcOrd="3" destOrd="0" presId="urn:microsoft.com/office/officeart/2018/2/layout/IconLabelDescriptionList"/>
    <dgm:cxn modelId="{B40B4EEA-BD70-43B8-B03C-29A98C5CC33B}" type="presParOf" srcId="{85046C75-1407-4576-A043-CEAE609DF1BB}" destId="{AB9B96FA-5C3B-4A40-92F8-053FD2AF7BE9}" srcOrd="4" destOrd="0" presId="urn:microsoft.com/office/officeart/2018/2/layout/IconLabelDescriptionList"/>
    <dgm:cxn modelId="{22BDE080-2366-47B7-9FCF-B5C30535A8E7}" type="presParOf" srcId="{AB9B96FA-5C3B-4A40-92F8-053FD2AF7BE9}" destId="{E0467B00-374D-424F-8A7A-78B9A4CC38FB}" srcOrd="0" destOrd="0" presId="urn:microsoft.com/office/officeart/2018/2/layout/IconLabelDescriptionList"/>
    <dgm:cxn modelId="{15E5AA4A-DC8B-4FE4-8C59-B26E5C029839}" type="presParOf" srcId="{AB9B96FA-5C3B-4A40-92F8-053FD2AF7BE9}" destId="{B9E547E7-9BCD-4171-B591-86496E71CA2A}" srcOrd="1" destOrd="0" presId="urn:microsoft.com/office/officeart/2018/2/layout/IconLabelDescriptionList"/>
    <dgm:cxn modelId="{A0870EC0-982D-4D2F-B302-67462F034BA8}" type="presParOf" srcId="{AB9B96FA-5C3B-4A40-92F8-053FD2AF7BE9}" destId="{1A836C86-B6AB-4BBE-B767-4411C0FBC65D}" srcOrd="2" destOrd="0" presId="urn:microsoft.com/office/officeart/2018/2/layout/IconLabelDescriptionList"/>
    <dgm:cxn modelId="{612135E8-A9A6-460F-A0B7-4C8FFF0B8029}" type="presParOf" srcId="{AB9B96FA-5C3B-4A40-92F8-053FD2AF7BE9}" destId="{4650C2EB-AC88-4AE0-8CDF-6E7786F4F770}" srcOrd="3" destOrd="0" presId="urn:microsoft.com/office/officeart/2018/2/layout/IconLabelDescriptionList"/>
    <dgm:cxn modelId="{386E6559-6BF6-4EC1-80AA-047B27AC7A56}" type="presParOf" srcId="{AB9B96FA-5C3B-4A40-92F8-053FD2AF7BE9}" destId="{69E5AC67-00DF-458A-8F3E-41A5631D97BF}" srcOrd="4" destOrd="0" presId="urn:microsoft.com/office/officeart/2018/2/layout/IconLabelDescriptionList"/>
    <dgm:cxn modelId="{1A8FADAE-ABF8-4255-8E2E-91E76C549BB2}" type="presParOf" srcId="{85046C75-1407-4576-A043-CEAE609DF1BB}" destId="{729A37AE-D8D4-4205-901E-CB78353CA107}" srcOrd="5" destOrd="0" presId="urn:microsoft.com/office/officeart/2018/2/layout/IconLabelDescriptionList"/>
    <dgm:cxn modelId="{151B930F-C118-46E0-970E-2B1F06BF4A1C}" type="presParOf" srcId="{85046C75-1407-4576-A043-CEAE609DF1BB}" destId="{54E5FA0C-7B74-43E8-AF3D-3149A0FFBE18}" srcOrd="6" destOrd="0" presId="urn:microsoft.com/office/officeart/2018/2/layout/IconLabelDescriptionList"/>
    <dgm:cxn modelId="{527236C5-A5A1-4B5F-8E03-1E7090E6C4BD}" type="presParOf" srcId="{54E5FA0C-7B74-43E8-AF3D-3149A0FFBE18}" destId="{83B2C41F-347F-4BE5-9B46-76B6C2A9BAA9}" srcOrd="0" destOrd="0" presId="urn:microsoft.com/office/officeart/2018/2/layout/IconLabelDescriptionList"/>
    <dgm:cxn modelId="{DFE8E6DB-12D9-4E1E-A5BF-DCEF23ED0AA2}" type="presParOf" srcId="{54E5FA0C-7B74-43E8-AF3D-3149A0FFBE18}" destId="{E780D75F-D742-4F45-BBC8-38487AFA3B58}" srcOrd="1" destOrd="0" presId="urn:microsoft.com/office/officeart/2018/2/layout/IconLabelDescriptionList"/>
    <dgm:cxn modelId="{1519BF51-98BF-486E-9089-07F4B8005A47}" type="presParOf" srcId="{54E5FA0C-7B74-43E8-AF3D-3149A0FFBE18}" destId="{E8AB3B91-A73C-44E3-85E4-BE938AF751D1}" srcOrd="2" destOrd="0" presId="urn:microsoft.com/office/officeart/2018/2/layout/IconLabelDescriptionList"/>
    <dgm:cxn modelId="{EE9BDBBB-1F9D-41FB-8BB2-D54AC517C53A}" type="presParOf" srcId="{54E5FA0C-7B74-43E8-AF3D-3149A0FFBE18}" destId="{0416E28E-132C-466A-BEC7-190C35414AF2}" srcOrd="3" destOrd="0" presId="urn:microsoft.com/office/officeart/2018/2/layout/IconLabelDescriptionList"/>
    <dgm:cxn modelId="{BC54DF53-CCA2-4F40-A53E-035FB8F01F0C}" type="presParOf" srcId="{54E5FA0C-7B74-43E8-AF3D-3149A0FFBE18}" destId="{F30A30F2-149A-47EA-8418-2E03CA178EF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D9CEBC1-784D-44E4-A36F-A56173458851}" type="doc">
      <dgm:prSet loTypeId="urn:microsoft.com/office/officeart/2018/2/layout/IconLabelDescription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FDAFD79-FD94-4EF1-9142-83F03039E538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Documentation Load</a:t>
          </a:r>
        </a:p>
      </dgm:t>
    </dgm:pt>
    <dgm:pt modelId="{D6C5F780-9488-4544-90E6-BCDA3D0BCF90}" type="parTrans" cxnId="{45871DFD-7D90-4514-8331-12420DE21FB2}">
      <dgm:prSet/>
      <dgm:spPr/>
      <dgm:t>
        <a:bodyPr/>
        <a:lstStyle/>
        <a:p>
          <a:endParaRPr lang="en-US"/>
        </a:p>
      </dgm:t>
    </dgm:pt>
    <dgm:pt modelId="{ADB0DD42-2F32-4607-A793-51F48D4B6AE3}" type="sibTrans" cxnId="{45871DFD-7D90-4514-8331-12420DE21FB2}">
      <dgm:prSet/>
      <dgm:spPr/>
      <dgm:t>
        <a:bodyPr/>
        <a:lstStyle/>
        <a:p>
          <a:endParaRPr lang="en-US"/>
        </a:p>
      </dgm:t>
    </dgm:pt>
    <dgm:pt modelId="{AA82B982-2E0B-4470-8B32-A474A3E6241E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Parsing</a:t>
          </a:r>
        </a:p>
      </dgm:t>
    </dgm:pt>
    <dgm:pt modelId="{BB7CFF7D-A88D-4D45-965B-704E05C3114A}" type="parTrans" cxnId="{A5C4EAC0-E2D5-46B3-9EC0-8038DFD4FCE4}">
      <dgm:prSet/>
      <dgm:spPr/>
      <dgm:t>
        <a:bodyPr/>
        <a:lstStyle/>
        <a:p>
          <a:endParaRPr lang="en-US"/>
        </a:p>
      </dgm:t>
    </dgm:pt>
    <dgm:pt modelId="{4C67BF25-F3ED-4527-A3B8-1EE3909B48D5}" type="sibTrans" cxnId="{A5C4EAC0-E2D5-46B3-9EC0-8038DFD4FCE4}">
      <dgm:prSet/>
      <dgm:spPr/>
      <dgm:t>
        <a:bodyPr/>
        <a:lstStyle/>
        <a:p>
          <a:endParaRPr lang="en-US"/>
        </a:p>
      </dgm:t>
    </dgm:pt>
    <dgm:pt modelId="{1CF701A9-3078-4042-BCA7-ED5913F6B0EA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Extraction</a:t>
          </a:r>
        </a:p>
      </dgm:t>
    </dgm:pt>
    <dgm:pt modelId="{744A8ADF-E199-4CC6-A638-5CF7B37A16F2}" type="parTrans" cxnId="{5DA31575-F1F5-4DD8-8C8E-461C7464B270}">
      <dgm:prSet/>
      <dgm:spPr/>
      <dgm:t>
        <a:bodyPr/>
        <a:lstStyle/>
        <a:p>
          <a:endParaRPr lang="en-US"/>
        </a:p>
      </dgm:t>
    </dgm:pt>
    <dgm:pt modelId="{6769984A-2EC4-4AEC-9560-970D1372AF02}" type="sibTrans" cxnId="{5DA31575-F1F5-4DD8-8C8E-461C7464B270}">
      <dgm:prSet/>
      <dgm:spPr/>
      <dgm:t>
        <a:bodyPr/>
        <a:lstStyle/>
        <a:p>
          <a:endParaRPr lang="en-US"/>
        </a:p>
      </dgm:t>
    </dgm:pt>
    <dgm:pt modelId="{6615998B-3DFC-4F03-B467-17CD3038CE85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>
              <a:latin typeface="Arial" panose="020B0604020202020204" pitchFamily="34" charset="0"/>
              <a:cs typeface="Arial" panose="020B0604020202020204" pitchFamily="34" charset="0"/>
            </a:rPr>
            <a:t>Transformation</a:t>
          </a:r>
        </a:p>
      </dgm:t>
    </dgm:pt>
    <dgm:pt modelId="{428B6AE8-579A-47D3-9F48-6555DDC10B12}" type="parTrans" cxnId="{226866ED-AA82-475E-A2F0-96BEA74D8DB6}">
      <dgm:prSet/>
      <dgm:spPr/>
      <dgm:t>
        <a:bodyPr/>
        <a:lstStyle/>
        <a:p>
          <a:endParaRPr lang="en-US"/>
        </a:p>
      </dgm:t>
    </dgm:pt>
    <dgm:pt modelId="{2DE26816-27D9-45CB-B4B6-BE1B069E86C5}" type="sibTrans" cxnId="{226866ED-AA82-475E-A2F0-96BEA74D8DB6}">
      <dgm:prSet/>
      <dgm:spPr/>
      <dgm:t>
        <a:bodyPr/>
        <a:lstStyle/>
        <a:p>
          <a:endParaRPr lang="en-US"/>
        </a:p>
      </dgm:t>
    </dgm:pt>
    <dgm:pt modelId="{38DEEE54-C017-4364-903B-EFE4617A914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Load the entire HTML page</a:t>
          </a:r>
        </a:p>
      </dgm:t>
    </dgm:pt>
    <dgm:pt modelId="{287F17BA-A260-41E3-B8B3-81AF17922E34}" type="parTrans" cxnId="{9930EB4B-8517-4CD7-AD86-121E1CE18AEE}">
      <dgm:prSet/>
      <dgm:spPr/>
      <dgm:t>
        <a:bodyPr/>
        <a:lstStyle/>
        <a:p>
          <a:endParaRPr lang="en-US"/>
        </a:p>
      </dgm:t>
    </dgm:pt>
    <dgm:pt modelId="{0648B902-C871-4FE0-A45F-A3A3EC807CD6}" type="sibTrans" cxnId="{9930EB4B-8517-4CD7-AD86-121E1CE18AEE}">
      <dgm:prSet/>
      <dgm:spPr/>
      <dgm:t>
        <a:bodyPr/>
        <a:lstStyle/>
        <a:p>
          <a:endParaRPr lang="en-US"/>
        </a:p>
      </dgm:t>
    </dgm:pt>
    <dgm:pt modelId="{59DEE723-CE6B-4470-B951-9DB05A4E850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Interpret Document</a:t>
          </a:r>
        </a:p>
      </dgm:t>
    </dgm:pt>
    <dgm:pt modelId="{D91A667F-E197-45CD-83A0-90E162A7299A}" type="parTrans" cxnId="{1D879106-C51D-48DE-8B9A-1D0D0E38C718}">
      <dgm:prSet/>
      <dgm:spPr/>
      <dgm:t>
        <a:bodyPr/>
        <a:lstStyle/>
        <a:p>
          <a:endParaRPr lang="en-US"/>
        </a:p>
      </dgm:t>
    </dgm:pt>
    <dgm:pt modelId="{B82A2B7F-B2A9-453E-8100-D8C9734E25AD}" type="sibTrans" cxnId="{1D879106-C51D-48DE-8B9A-1D0D0E38C718}">
      <dgm:prSet/>
      <dgm:spPr/>
      <dgm:t>
        <a:bodyPr/>
        <a:lstStyle/>
        <a:p>
          <a:endParaRPr lang="en-US"/>
        </a:p>
      </dgm:t>
    </dgm:pt>
    <dgm:pt modelId="{AD09F4FE-76E5-4947-838B-B673B57F9139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Extract relevant data from loaded HTML document</a:t>
          </a:r>
        </a:p>
      </dgm:t>
    </dgm:pt>
    <dgm:pt modelId="{E8CF2A5E-B2E6-4E55-9414-2DCD86407825}" type="parTrans" cxnId="{7E620052-8A5C-436C-B62F-6C1B172DDB73}">
      <dgm:prSet/>
      <dgm:spPr/>
      <dgm:t>
        <a:bodyPr/>
        <a:lstStyle/>
        <a:p>
          <a:endParaRPr lang="en-US"/>
        </a:p>
      </dgm:t>
    </dgm:pt>
    <dgm:pt modelId="{F85C6AD4-0755-4551-85FD-A7824749701D}" type="sibTrans" cxnId="{7E620052-8A5C-436C-B62F-6C1B172DDB73}">
      <dgm:prSet/>
      <dgm:spPr/>
      <dgm:t>
        <a:bodyPr/>
        <a:lstStyle/>
        <a:p>
          <a:endParaRPr lang="en-US"/>
        </a:p>
      </dgm:t>
    </dgm:pt>
    <dgm:pt modelId="{9A6B6566-6B6E-44EC-A2F3-2C663D451D1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Convert extracted data into useful formats for decision making</a:t>
          </a:r>
        </a:p>
      </dgm:t>
    </dgm:pt>
    <dgm:pt modelId="{3C81E4EB-7F71-43FB-8651-4B30D9CFC518}" type="parTrans" cxnId="{8E662E42-CFA3-4871-BB74-D877886E2672}">
      <dgm:prSet/>
      <dgm:spPr/>
      <dgm:t>
        <a:bodyPr/>
        <a:lstStyle/>
        <a:p>
          <a:endParaRPr lang="en-US"/>
        </a:p>
      </dgm:t>
    </dgm:pt>
    <dgm:pt modelId="{7DA041BB-B4EC-4690-A577-AFC7861FC7A8}" type="sibTrans" cxnId="{8E662E42-CFA3-4871-BB74-D877886E2672}">
      <dgm:prSet/>
      <dgm:spPr/>
      <dgm:t>
        <a:bodyPr/>
        <a:lstStyle/>
        <a:p>
          <a:endParaRPr lang="en-US"/>
        </a:p>
      </dgm:t>
    </dgm:pt>
    <dgm:pt modelId="{85046C75-1407-4576-A043-CEAE609DF1BB}" type="pres">
      <dgm:prSet presAssocID="{6D9CEBC1-784D-44E4-A36F-A56173458851}" presName="root" presStyleCnt="0">
        <dgm:presLayoutVars>
          <dgm:dir/>
          <dgm:resizeHandles val="exact"/>
        </dgm:presLayoutVars>
      </dgm:prSet>
      <dgm:spPr/>
    </dgm:pt>
    <dgm:pt modelId="{A1E3AA4C-05D4-4F67-AF1A-9212757E84CD}" type="pres">
      <dgm:prSet presAssocID="{6FDAFD79-FD94-4EF1-9142-83F03039E538}" presName="compNode" presStyleCnt="0"/>
      <dgm:spPr/>
    </dgm:pt>
    <dgm:pt modelId="{5A70F441-005B-4FAA-B0FD-77563D0D1DBC}" type="pres">
      <dgm:prSet presAssocID="{6FDAFD79-FD94-4EF1-9142-83F03039E53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E86EFD4C-D24A-402C-97CF-97FE0EC994AA}" type="pres">
      <dgm:prSet presAssocID="{6FDAFD79-FD94-4EF1-9142-83F03039E538}" presName="iconSpace" presStyleCnt="0"/>
      <dgm:spPr/>
    </dgm:pt>
    <dgm:pt modelId="{16B071A4-6AAE-419A-8D2C-AB7CA5230C19}" type="pres">
      <dgm:prSet presAssocID="{6FDAFD79-FD94-4EF1-9142-83F03039E538}" presName="parTx" presStyleLbl="revTx" presStyleIdx="0" presStyleCnt="8">
        <dgm:presLayoutVars>
          <dgm:chMax val="0"/>
          <dgm:chPref val="0"/>
        </dgm:presLayoutVars>
      </dgm:prSet>
      <dgm:spPr/>
    </dgm:pt>
    <dgm:pt modelId="{E85D24A9-771F-44B5-BA29-C23E77BC6496}" type="pres">
      <dgm:prSet presAssocID="{6FDAFD79-FD94-4EF1-9142-83F03039E538}" presName="txSpace" presStyleCnt="0"/>
      <dgm:spPr/>
    </dgm:pt>
    <dgm:pt modelId="{D98369CB-1988-4632-A3FB-B6D44B4B1D7C}" type="pres">
      <dgm:prSet presAssocID="{6FDAFD79-FD94-4EF1-9142-83F03039E538}" presName="desTx" presStyleLbl="revTx" presStyleIdx="1" presStyleCnt="8">
        <dgm:presLayoutVars/>
      </dgm:prSet>
      <dgm:spPr/>
    </dgm:pt>
    <dgm:pt modelId="{0A264E13-FA99-489E-B9E6-15AF2AE90F84}" type="pres">
      <dgm:prSet presAssocID="{ADB0DD42-2F32-4607-A793-51F48D4B6AE3}" presName="sibTrans" presStyleCnt="0"/>
      <dgm:spPr/>
    </dgm:pt>
    <dgm:pt modelId="{71F4F003-63CD-4752-985D-F900D1F9B5DD}" type="pres">
      <dgm:prSet presAssocID="{AA82B982-2E0B-4470-8B32-A474A3E6241E}" presName="compNode" presStyleCnt="0"/>
      <dgm:spPr/>
    </dgm:pt>
    <dgm:pt modelId="{7DC2219B-3531-4DC2-B40C-7F3A27ACFA12}" type="pres">
      <dgm:prSet presAssocID="{AA82B982-2E0B-4470-8B32-A474A3E624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7B4DF31-A19A-4880-8003-59B6014F8140}" type="pres">
      <dgm:prSet presAssocID="{AA82B982-2E0B-4470-8B32-A474A3E6241E}" presName="iconSpace" presStyleCnt="0"/>
      <dgm:spPr/>
    </dgm:pt>
    <dgm:pt modelId="{FBACA6C3-7CDF-4712-ACB5-99D6A33B0F7E}" type="pres">
      <dgm:prSet presAssocID="{AA82B982-2E0B-4470-8B32-A474A3E6241E}" presName="parTx" presStyleLbl="revTx" presStyleIdx="2" presStyleCnt="8">
        <dgm:presLayoutVars>
          <dgm:chMax val="0"/>
          <dgm:chPref val="0"/>
        </dgm:presLayoutVars>
      </dgm:prSet>
      <dgm:spPr/>
    </dgm:pt>
    <dgm:pt modelId="{F13955EF-760F-4F93-A5C1-8B376EE07264}" type="pres">
      <dgm:prSet presAssocID="{AA82B982-2E0B-4470-8B32-A474A3E6241E}" presName="txSpace" presStyleCnt="0"/>
      <dgm:spPr/>
    </dgm:pt>
    <dgm:pt modelId="{5B42217E-4B3C-429D-991A-73D8492B1972}" type="pres">
      <dgm:prSet presAssocID="{AA82B982-2E0B-4470-8B32-A474A3E6241E}" presName="desTx" presStyleLbl="revTx" presStyleIdx="3" presStyleCnt="8">
        <dgm:presLayoutVars/>
      </dgm:prSet>
      <dgm:spPr/>
    </dgm:pt>
    <dgm:pt modelId="{F4CC4FEC-DA13-4229-95C8-F8F1E7704FB4}" type="pres">
      <dgm:prSet presAssocID="{4C67BF25-F3ED-4527-A3B8-1EE3909B48D5}" presName="sibTrans" presStyleCnt="0"/>
      <dgm:spPr/>
    </dgm:pt>
    <dgm:pt modelId="{AB9B96FA-5C3B-4A40-92F8-053FD2AF7BE9}" type="pres">
      <dgm:prSet presAssocID="{1CF701A9-3078-4042-BCA7-ED5913F6B0EA}" presName="compNode" presStyleCnt="0"/>
      <dgm:spPr/>
    </dgm:pt>
    <dgm:pt modelId="{E0467B00-374D-424F-8A7A-78B9A4CC38FB}" type="pres">
      <dgm:prSet presAssocID="{1CF701A9-3078-4042-BCA7-ED5913F6B0E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9E547E7-9BCD-4171-B591-86496E71CA2A}" type="pres">
      <dgm:prSet presAssocID="{1CF701A9-3078-4042-BCA7-ED5913F6B0EA}" presName="iconSpace" presStyleCnt="0"/>
      <dgm:spPr/>
    </dgm:pt>
    <dgm:pt modelId="{1A836C86-B6AB-4BBE-B767-4411C0FBC65D}" type="pres">
      <dgm:prSet presAssocID="{1CF701A9-3078-4042-BCA7-ED5913F6B0EA}" presName="parTx" presStyleLbl="revTx" presStyleIdx="4" presStyleCnt="8">
        <dgm:presLayoutVars>
          <dgm:chMax val="0"/>
          <dgm:chPref val="0"/>
        </dgm:presLayoutVars>
      </dgm:prSet>
      <dgm:spPr/>
    </dgm:pt>
    <dgm:pt modelId="{4650C2EB-AC88-4AE0-8CDF-6E7786F4F770}" type="pres">
      <dgm:prSet presAssocID="{1CF701A9-3078-4042-BCA7-ED5913F6B0EA}" presName="txSpace" presStyleCnt="0"/>
      <dgm:spPr/>
    </dgm:pt>
    <dgm:pt modelId="{69E5AC67-00DF-458A-8F3E-41A5631D97BF}" type="pres">
      <dgm:prSet presAssocID="{1CF701A9-3078-4042-BCA7-ED5913F6B0EA}" presName="desTx" presStyleLbl="revTx" presStyleIdx="5" presStyleCnt="8">
        <dgm:presLayoutVars/>
      </dgm:prSet>
      <dgm:spPr/>
    </dgm:pt>
    <dgm:pt modelId="{729A37AE-D8D4-4205-901E-CB78353CA107}" type="pres">
      <dgm:prSet presAssocID="{6769984A-2EC4-4AEC-9560-970D1372AF02}" presName="sibTrans" presStyleCnt="0"/>
      <dgm:spPr/>
    </dgm:pt>
    <dgm:pt modelId="{54E5FA0C-7B74-43E8-AF3D-3149A0FFBE18}" type="pres">
      <dgm:prSet presAssocID="{6615998B-3DFC-4F03-B467-17CD3038CE85}" presName="compNode" presStyleCnt="0"/>
      <dgm:spPr/>
    </dgm:pt>
    <dgm:pt modelId="{83B2C41F-347F-4BE5-9B46-76B6C2A9BAA9}" type="pres">
      <dgm:prSet presAssocID="{6615998B-3DFC-4F03-B467-17CD3038CE8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780D75F-D742-4F45-BBC8-38487AFA3B58}" type="pres">
      <dgm:prSet presAssocID="{6615998B-3DFC-4F03-B467-17CD3038CE85}" presName="iconSpace" presStyleCnt="0"/>
      <dgm:spPr/>
    </dgm:pt>
    <dgm:pt modelId="{E8AB3B91-A73C-44E3-85E4-BE938AF751D1}" type="pres">
      <dgm:prSet presAssocID="{6615998B-3DFC-4F03-B467-17CD3038CE85}" presName="parTx" presStyleLbl="revTx" presStyleIdx="6" presStyleCnt="8">
        <dgm:presLayoutVars>
          <dgm:chMax val="0"/>
          <dgm:chPref val="0"/>
        </dgm:presLayoutVars>
      </dgm:prSet>
      <dgm:spPr/>
    </dgm:pt>
    <dgm:pt modelId="{0416E28E-132C-466A-BEC7-190C35414AF2}" type="pres">
      <dgm:prSet presAssocID="{6615998B-3DFC-4F03-B467-17CD3038CE85}" presName="txSpace" presStyleCnt="0"/>
      <dgm:spPr/>
    </dgm:pt>
    <dgm:pt modelId="{F30A30F2-149A-47EA-8418-2E03CA178EF7}" type="pres">
      <dgm:prSet presAssocID="{6615998B-3DFC-4F03-B467-17CD3038CE85}" presName="desTx" presStyleLbl="revTx" presStyleIdx="7" presStyleCnt="8">
        <dgm:presLayoutVars/>
      </dgm:prSet>
      <dgm:spPr/>
    </dgm:pt>
  </dgm:ptLst>
  <dgm:cxnLst>
    <dgm:cxn modelId="{1D879106-C51D-48DE-8B9A-1D0D0E38C718}" srcId="{AA82B982-2E0B-4470-8B32-A474A3E6241E}" destId="{59DEE723-CE6B-4470-B951-9DB05A4E850F}" srcOrd="0" destOrd="0" parTransId="{D91A667F-E197-45CD-83A0-90E162A7299A}" sibTransId="{B82A2B7F-B2A9-453E-8100-D8C9734E25AD}"/>
    <dgm:cxn modelId="{7027A30F-3C95-49A1-9F4A-2FB1A3D336E3}" type="presOf" srcId="{AD09F4FE-76E5-4947-838B-B673B57F9139}" destId="{69E5AC67-00DF-458A-8F3E-41A5631D97BF}" srcOrd="0" destOrd="0" presId="urn:microsoft.com/office/officeart/2018/2/layout/IconLabelDescriptionList"/>
    <dgm:cxn modelId="{B2F8F637-E004-4F41-9F80-08F50D450FF7}" type="presOf" srcId="{6D9CEBC1-784D-44E4-A36F-A56173458851}" destId="{85046C75-1407-4576-A043-CEAE609DF1BB}" srcOrd="0" destOrd="0" presId="urn:microsoft.com/office/officeart/2018/2/layout/IconLabelDescriptionList"/>
    <dgm:cxn modelId="{8E662E42-CFA3-4871-BB74-D877886E2672}" srcId="{6615998B-3DFC-4F03-B467-17CD3038CE85}" destId="{9A6B6566-6B6E-44EC-A2F3-2C663D451D18}" srcOrd="0" destOrd="0" parTransId="{3C81E4EB-7F71-43FB-8651-4B30D9CFC518}" sibTransId="{7DA041BB-B4EC-4690-A577-AFC7861FC7A8}"/>
    <dgm:cxn modelId="{DEEDED43-AF38-4FEB-93B6-4A6C0863F16D}" type="presOf" srcId="{59DEE723-CE6B-4470-B951-9DB05A4E850F}" destId="{5B42217E-4B3C-429D-991A-73D8492B1972}" srcOrd="0" destOrd="0" presId="urn:microsoft.com/office/officeart/2018/2/layout/IconLabelDescriptionList"/>
    <dgm:cxn modelId="{FFCA8F47-98C1-4300-B065-724952EB8383}" type="presOf" srcId="{AA82B982-2E0B-4470-8B32-A474A3E6241E}" destId="{FBACA6C3-7CDF-4712-ACB5-99D6A33B0F7E}" srcOrd="0" destOrd="0" presId="urn:microsoft.com/office/officeart/2018/2/layout/IconLabelDescriptionList"/>
    <dgm:cxn modelId="{9930EB4B-8517-4CD7-AD86-121E1CE18AEE}" srcId="{6FDAFD79-FD94-4EF1-9142-83F03039E538}" destId="{38DEEE54-C017-4364-903B-EFE4617A914C}" srcOrd="0" destOrd="0" parTransId="{287F17BA-A260-41E3-B8B3-81AF17922E34}" sibTransId="{0648B902-C871-4FE0-A45F-A3A3EC807CD6}"/>
    <dgm:cxn modelId="{7E620052-8A5C-436C-B62F-6C1B172DDB73}" srcId="{1CF701A9-3078-4042-BCA7-ED5913F6B0EA}" destId="{AD09F4FE-76E5-4947-838B-B673B57F9139}" srcOrd="0" destOrd="0" parTransId="{E8CF2A5E-B2E6-4E55-9414-2DCD86407825}" sibTransId="{F85C6AD4-0755-4551-85FD-A7824749701D}"/>
    <dgm:cxn modelId="{5DA31575-F1F5-4DD8-8C8E-461C7464B270}" srcId="{6D9CEBC1-784D-44E4-A36F-A56173458851}" destId="{1CF701A9-3078-4042-BCA7-ED5913F6B0EA}" srcOrd="2" destOrd="0" parTransId="{744A8ADF-E199-4CC6-A638-5CF7B37A16F2}" sibTransId="{6769984A-2EC4-4AEC-9560-970D1372AF02}"/>
    <dgm:cxn modelId="{C1222B8B-B222-43EB-9FEC-07FF3B813CF7}" type="presOf" srcId="{6FDAFD79-FD94-4EF1-9142-83F03039E538}" destId="{16B071A4-6AAE-419A-8D2C-AB7CA5230C19}" srcOrd="0" destOrd="0" presId="urn:microsoft.com/office/officeart/2018/2/layout/IconLabelDescriptionList"/>
    <dgm:cxn modelId="{020C448C-890E-4BAF-BD82-C403C6B03D54}" type="presOf" srcId="{6615998B-3DFC-4F03-B467-17CD3038CE85}" destId="{E8AB3B91-A73C-44E3-85E4-BE938AF751D1}" srcOrd="0" destOrd="0" presId="urn:microsoft.com/office/officeart/2018/2/layout/IconLabelDescriptionList"/>
    <dgm:cxn modelId="{5D8B1595-6621-4D46-82C0-2E461F6E9B06}" type="presOf" srcId="{9A6B6566-6B6E-44EC-A2F3-2C663D451D18}" destId="{F30A30F2-149A-47EA-8418-2E03CA178EF7}" srcOrd="0" destOrd="0" presId="urn:microsoft.com/office/officeart/2018/2/layout/IconLabelDescriptionList"/>
    <dgm:cxn modelId="{76C21FA3-2763-489F-9670-F58156F85D27}" type="presOf" srcId="{1CF701A9-3078-4042-BCA7-ED5913F6B0EA}" destId="{1A836C86-B6AB-4BBE-B767-4411C0FBC65D}" srcOrd="0" destOrd="0" presId="urn:microsoft.com/office/officeart/2018/2/layout/IconLabelDescriptionList"/>
    <dgm:cxn modelId="{A5C4EAC0-E2D5-46B3-9EC0-8038DFD4FCE4}" srcId="{6D9CEBC1-784D-44E4-A36F-A56173458851}" destId="{AA82B982-2E0B-4470-8B32-A474A3E6241E}" srcOrd="1" destOrd="0" parTransId="{BB7CFF7D-A88D-4D45-965B-704E05C3114A}" sibTransId="{4C67BF25-F3ED-4527-A3B8-1EE3909B48D5}"/>
    <dgm:cxn modelId="{226866ED-AA82-475E-A2F0-96BEA74D8DB6}" srcId="{6D9CEBC1-784D-44E4-A36F-A56173458851}" destId="{6615998B-3DFC-4F03-B467-17CD3038CE85}" srcOrd="3" destOrd="0" parTransId="{428B6AE8-579A-47D3-9F48-6555DDC10B12}" sibTransId="{2DE26816-27D9-45CB-B4B6-BE1B069E86C5}"/>
    <dgm:cxn modelId="{E44335FC-C11D-4CDB-B17B-7B84C73093F2}" type="presOf" srcId="{38DEEE54-C017-4364-903B-EFE4617A914C}" destId="{D98369CB-1988-4632-A3FB-B6D44B4B1D7C}" srcOrd="0" destOrd="0" presId="urn:microsoft.com/office/officeart/2018/2/layout/IconLabelDescriptionList"/>
    <dgm:cxn modelId="{45871DFD-7D90-4514-8331-12420DE21FB2}" srcId="{6D9CEBC1-784D-44E4-A36F-A56173458851}" destId="{6FDAFD79-FD94-4EF1-9142-83F03039E538}" srcOrd="0" destOrd="0" parTransId="{D6C5F780-9488-4544-90E6-BCDA3D0BCF90}" sibTransId="{ADB0DD42-2F32-4607-A793-51F48D4B6AE3}"/>
    <dgm:cxn modelId="{019D63C2-2A2E-4F6D-9582-2D611B9FA6EA}" type="presParOf" srcId="{85046C75-1407-4576-A043-CEAE609DF1BB}" destId="{A1E3AA4C-05D4-4F67-AF1A-9212757E84CD}" srcOrd="0" destOrd="0" presId="urn:microsoft.com/office/officeart/2018/2/layout/IconLabelDescriptionList"/>
    <dgm:cxn modelId="{6CF94C78-B081-4B55-AAA7-9D32550349DD}" type="presParOf" srcId="{A1E3AA4C-05D4-4F67-AF1A-9212757E84CD}" destId="{5A70F441-005B-4FAA-B0FD-77563D0D1DBC}" srcOrd="0" destOrd="0" presId="urn:microsoft.com/office/officeart/2018/2/layout/IconLabelDescriptionList"/>
    <dgm:cxn modelId="{AAB8878B-E56D-4D86-B197-8AB12E655BE0}" type="presParOf" srcId="{A1E3AA4C-05D4-4F67-AF1A-9212757E84CD}" destId="{E86EFD4C-D24A-402C-97CF-97FE0EC994AA}" srcOrd="1" destOrd="0" presId="urn:microsoft.com/office/officeart/2018/2/layout/IconLabelDescriptionList"/>
    <dgm:cxn modelId="{14256621-1351-4672-B4B7-BA1BDCA1133A}" type="presParOf" srcId="{A1E3AA4C-05D4-4F67-AF1A-9212757E84CD}" destId="{16B071A4-6AAE-419A-8D2C-AB7CA5230C19}" srcOrd="2" destOrd="0" presId="urn:microsoft.com/office/officeart/2018/2/layout/IconLabelDescriptionList"/>
    <dgm:cxn modelId="{8AE4FA25-2A11-4915-8BBA-8E7E0DCE4250}" type="presParOf" srcId="{A1E3AA4C-05D4-4F67-AF1A-9212757E84CD}" destId="{E85D24A9-771F-44B5-BA29-C23E77BC6496}" srcOrd="3" destOrd="0" presId="urn:microsoft.com/office/officeart/2018/2/layout/IconLabelDescriptionList"/>
    <dgm:cxn modelId="{67D2A00B-750F-4ECD-AE0E-5F303C39D6F7}" type="presParOf" srcId="{A1E3AA4C-05D4-4F67-AF1A-9212757E84CD}" destId="{D98369CB-1988-4632-A3FB-B6D44B4B1D7C}" srcOrd="4" destOrd="0" presId="urn:microsoft.com/office/officeart/2018/2/layout/IconLabelDescriptionList"/>
    <dgm:cxn modelId="{FB129709-9671-4485-8745-E2E3742D312F}" type="presParOf" srcId="{85046C75-1407-4576-A043-CEAE609DF1BB}" destId="{0A264E13-FA99-489E-B9E6-15AF2AE90F84}" srcOrd="1" destOrd="0" presId="urn:microsoft.com/office/officeart/2018/2/layout/IconLabelDescriptionList"/>
    <dgm:cxn modelId="{38C8C12C-C379-4C31-A272-31874CCF39EC}" type="presParOf" srcId="{85046C75-1407-4576-A043-CEAE609DF1BB}" destId="{71F4F003-63CD-4752-985D-F900D1F9B5DD}" srcOrd="2" destOrd="0" presId="urn:microsoft.com/office/officeart/2018/2/layout/IconLabelDescriptionList"/>
    <dgm:cxn modelId="{0A0E54E4-5767-4645-B36D-C0052C3A8FAF}" type="presParOf" srcId="{71F4F003-63CD-4752-985D-F900D1F9B5DD}" destId="{7DC2219B-3531-4DC2-B40C-7F3A27ACFA12}" srcOrd="0" destOrd="0" presId="urn:microsoft.com/office/officeart/2018/2/layout/IconLabelDescriptionList"/>
    <dgm:cxn modelId="{3BAB0814-B6F5-44A1-A309-B1C6EA4680E1}" type="presParOf" srcId="{71F4F003-63CD-4752-985D-F900D1F9B5DD}" destId="{A7B4DF31-A19A-4880-8003-59B6014F8140}" srcOrd="1" destOrd="0" presId="urn:microsoft.com/office/officeart/2018/2/layout/IconLabelDescriptionList"/>
    <dgm:cxn modelId="{329154AA-E6CE-4E42-80A5-10D66B308D7B}" type="presParOf" srcId="{71F4F003-63CD-4752-985D-F900D1F9B5DD}" destId="{FBACA6C3-7CDF-4712-ACB5-99D6A33B0F7E}" srcOrd="2" destOrd="0" presId="urn:microsoft.com/office/officeart/2018/2/layout/IconLabelDescriptionList"/>
    <dgm:cxn modelId="{C4B42B32-4906-496F-893E-DCC90382D3B8}" type="presParOf" srcId="{71F4F003-63CD-4752-985D-F900D1F9B5DD}" destId="{F13955EF-760F-4F93-A5C1-8B376EE07264}" srcOrd="3" destOrd="0" presId="urn:microsoft.com/office/officeart/2018/2/layout/IconLabelDescriptionList"/>
    <dgm:cxn modelId="{6227F9F4-BBED-4916-8F94-1B91F1063D6E}" type="presParOf" srcId="{71F4F003-63CD-4752-985D-F900D1F9B5DD}" destId="{5B42217E-4B3C-429D-991A-73D8492B1972}" srcOrd="4" destOrd="0" presId="urn:microsoft.com/office/officeart/2018/2/layout/IconLabelDescriptionList"/>
    <dgm:cxn modelId="{1E2F09D0-1D99-4770-8B3C-A9FBD4B9F2E1}" type="presParOf" srcId="{85046C75-1407-4576-A043-CEAE609DF1BB}" destId="{F4CC4FEC-DA13-4229-95C8-F8F1E7704FB4}" srcOrd="3" destOrd="0" presId="urn:microsoft.com/office/officeart/2018/2/layout/IconLabelDescriptionList"/>
    <dgm:cxn modelId="{B40B4EEA-BD70-43B8-B03C-29A98C5CC33B}" type="presParOf" srcId="{85046C75-1407-4576-A043-CEAE609DF1BB}" destId="{AB9B96FA-5C3B-4A40-92F8-053FD2AF7BE9}" srcOrd="4" destOrd="0" presId="urn:microsoft.com/office/officeart/2018/2/layout/IconLabelDescriptionList"/>
    <dgm:cxn modelId="{22BDE080-2366-47B7-9FCF-B5C30535A8E7}" type="presParOf" srcId="{AB9B96FA-5C3B-4A40-92F8-053FD2AF7BE9}" destId="{E0467B00-374D-424F-8A7A-78B9A4CC38FB}" srcOrd="0" destOrd="0" presId="urn:microsoft.com/office/officeart/2018/2/layout/IconLabelDescriptionList"/>
    <dgm:cxn modelId="{15E5AA4A-DC8B-4FE4-8C59-B26E5C029839}" type="presParOf" srcId="{AB9B96FA-5C3B-4A40-92F8-053FD2AF7BE9}" destId="{B9E547E7-9BCD-4171-B591-86496E71CA2A}" srcOrd="1" destOrd="0" presId="urn:microsoft.com/office/officeart/2018/2/layout/IconLabelDescriptionList"/>
    <dgm:cxn modelId="{A0870EC0-982D-4D2F-B302-67462F034BA8}" type="presParOf" srcId="{AB9B96FA-5C3B-4A40-92F8-053FD2AF7BE9}" destId="{1A836C86-B6AB-4BBE-B767-4411C0FBC65D}" srcOrd="2" destOrd="0" presId="urn:microsoft.com/office/officeart/2018/2/layout/IconLabelDescriptionList"/>
    <dgm:cxn modelId="{612135E8-A9A6-460F-A0B7-4C8FFF0B8029}" type="presParOf" srcId="{AB9B96FA-5C3B-4A40-92F8-053FD2AF7BE9}" destId="{4650C2EB-AC88-4AE0-8CDF-6E7786F4F770}" srcOrd="3" destOrd="0" presId="urn:microsoft.com/office/officeart/2018/2/layout/IconLabelDescriptionList"/>
    <dgm:cxn modelId="{386E6559-6BF6-4EC1-80AA-047B27AC7A56}" type="presParOf" srcId="{AB9B96FA-5C3B-4A40-92F8-053FD2AF7BE9}" destId="{69E5AC67-00DF-458A-8F3E-41A5631D97BF}" srcOrd="4" destOrd="0" presId="urn:microsoft.com/office/officeart/2018/2/layout/IconLabelDescriptionList"/>
    <dgm:cxn modelId="{1A8FADAE-ABF8-4255-8E2E-91E76C549BB2}" type="presParOf" srcId="{85046C75-1407-4576-A043-CEAE609DF1BB}" destId="{729A37AE-D8D4-4205-901E-CB78353CA107}" srcOrd="5" destOrd="0" presId="urn:microsoft.com/office/officeart/2018/2/layout/IconLabelDescriptionList"/>
    <dgm:cxn modelId="{151B930F-C118-46E0-970E-2B1F06BF4A1C}" type="presParOf" srcId="{85046C75-1407-4576-A043-CEAE609DF1BB}" destId="{54E5FA0C-7B74-43E8-AF3D-3149A0FFBE18}" srcOrd="6" destOrd="0" presId="urn:microsoft.com/office/officeart/2018/2/layout/IconLabelDescriptionList"/>
    <dgm:cxn modelId="{527236C5-A5A1-4B5F-8E03-1E7090E6C4BD}" type="presParOf" srcId="{54E5FA0C-7B74-43E8-AF3D-3149A0FFBE18}" destId="{83B2C41F-347F-4BE5-9B46-76B6C2A9BAA9}" srcOrd="0" destOrd="0" presId="urn:microsoft.com/office/officeart/2018/2/layout/IconLabelDescriptionList"/>
    <dgm:cxn modelId="{DFE8E6DB-12D9-4E1E-A5BF-DCEF23ED0AA2}" type="presParOf" srcId="{54E5FA0C-7B74-43E8-AF3D-3149A0FFBE18}" destId="{E780D75F-D742-4F45-BBC8-38487AFA3B58}" srcOrd="1" destOrd="0" presId="urn:microsoft.com/office/officeart/2018/2/layout/IconLabelDescriptionList"/>
    <dgm:cxn modelId="{1519BF51-98BF-486E-9089-07F4B8005A47}" type="presParOf" srcId="{54E5FA0C-7B74-43E8-AF3D-3149A0FFBE18}" destId="{E8AB3B91-A73C-44E3-85E4-BE938AF751D1}" srcOrd="2" destOrd="0" presId="urn:microsoft.com/office/officeart/2018/2/layout/IconLabelDescriptionList"/>
    <dgm:cxn modelId="{EE9BDBBB-1F9D-41FB-8BB2-D54AC517C53A}" type="presParOf" srcId="{54E5FA0C-7B74-43E8-AF3D-3149A0FFBE18}" destId="{0416E28E-132C-466A-BEC7-190C35414AF2}" srcOrd="3" destOrd="0" presId="urn:microsoft.com/office/officeart/2018/2/layout/IconLabelDescriptionList"/>
    <dgm:cxn modelId="{BC54DF53-CCA2-4F40-A53E-035FB8F01F0C}" type="presParOf" srcId="{54E5FA0C-7B74-43E8-AF3D-3149A0FFBE18}" destId="{F30A30F2-149A-47EA-8418-2E03CA178EF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18433D-7B3D-44B8-BB4C-632FCBCD67FC}" type="doc">
      <dgm:prSet loTypeId="urn:diagrams.loki3.com/Bracket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A03CB23-527D-4D55-A468-0D1DCD47DFE8}">
      <dgm:prSet phldrT="[Text]" custT="1"/>
      <dgm:spPr/>
      <dgm:t>
        <a:bodyPr/>
        <a:lstStyle/>
        <a:p>
          <a:r>
            <a:rPr lang="en-US" sz="4800" dirty="0" err="1">
              <a:latin typeface="Arial" panose="020B0604020202020204" pitchFamily="34" charset="0"/>
              <a:cs typeface="Arial" panose="020B0604020202020204" pitchFamily="34" charset="0"/>
            </a:rPr>
            <a:t>Urllib</a:t>
          </a:r>
          <a:endParaRPr lang="en-US" sz="4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D9E6BB-7556-4EB0-8E6B-B7D8C4B8767D}" type="parTrans" cxnId="{D4509B9C-46F3-4BD7-B61F-60D6C501A0A8}">
      <dgm:prSet/>
      <dgm:spPr/>
      <dgm:t>
        <a:bodyPr/>
        <a:lstStyle/>
        <a:p>
          <a:endParaRPr lang="en-US"/>
        </a:p>
      </dgm:t>
    </dgm:pt>
    <dgm:pt modelId="{D63244E2-5E68-40D8-8661-C0C87BEFCF82}" type="sibTrans" cxnId="{D4509B9C-46F3-4BD7-B61F-60D6C501A0A8}">
      <dgm:prSet/>
      <dgm:spPr/>
      <dgm:t>
        <a:bodyPr/>
        <a:lstStyle/>
        <a:p>
          <a:endParaRPr lang="en-US"/>
        </a:p>
      </dgm:t>
    </dgm:pt>
    <dgm:pt modelId="{FA26A4A7-7BF8-4236-AE97-686065554CC8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This library provides a high-level interface for fetching data online</a:t>
          </a:r>
        </a:p>
      </dgm:t>
    </dgm:pt>
    <dgm:pt modelId="{5893E4E5-91DB-42F9-95ED-8518B1A01353}" type="parTrans" cxnId="{754BEC3C-510B-44EC-B99F-B66E5B8D99E3}">
      <dgm:prSet/>
      <dgm:spPr/>
      <dgm:t>
        <a:bodyPr/>
        <a:lstStyle/>
        <a:p>
          <a:endParaRPr lang="en-US"/>
        </a:p>
      </dgm:t>
    </dgm:pt>
    <dgm:pt modelId="{F8C11F48-6784-4A20-8AB0-B123125FBB78}" type="sibTrans" cxnId="{754BEC3C-510B-44EC-B99F-B66E5B8D99E3}">
      <dgm:prSet/>
      <dgm:spPr/>
      <dgm:t>
        <a:bodyPr/>
        <a:lstStyle/>
        <a:p>
          <a:endParaRPr lang="en-US"/>
        </a:p>
      </dgm:t>
    </dgm:pt>
    <dgm:pt modelId="{E731BBAA-8C9D-42B9-9D4D-22E6086E2092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The module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urllib.request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fetches URLs over a simple interface</a:t>
          </a:r>
        </a:p>
      </dgm:t>
    </dgm:pt>
    <dgm:pt modelId="{2FFBE7DD-262A-4684-84B0-8BE30EA18487}" type="parTrans" cxnId="{0CA3775A-4A50-47D2-98BE-88D8937A9A9B}">
      <dgm:prSet/>
      <dgm:spPr/>
      <dgm:t>
        <a:bodyPr/>
        <a:lstStyle/>
        <a:p>
          <a:endParaRPr lang="en-US"/>
        </a:p>
      </dgm:t>
    </dgm:pt>
    <dgm:pt modelId="{FCEB3E0F-058E-4566-AF4D-A2081244A023}" type="sibTrans" cxnId="{0CA3775A-4A50-47D2-98BE-88D8937A9A9B}">
      <dgm:prSet/>
      <dgm:spPr/>
      <dgm:t>
        <a:bodyPr/>
        <a:lstStyle/>
        <a:p>
          <a:endParaRPr lang="en-US"/>
        </a:p>
      </dgm:t>
    </dgm:pt>
    <dgm:pt modelId="{6245332B-07BF-475D-AA5C-71786478FC14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Urlopen is a specific function that fetches URLs and compatible with a variety of protocols</a:t>
          </a:r>
        </a:p>
      </dgm:t>
    </dgm:pt>
    <dgm:pt modelId="{0A9ADAE1-CB4B-4395-8F01-57CBF1C54331}" type="parTrans" cxnId="{4803F223-79B2-40C4-89A5-D04BC694C2CA}">
      <dgm:prSet/>
      <dgm:spPr/>
      <dgm:t>
        <a:bodyPr/>
        <a:lstStyle/>
        <a:p>
          <a:endParaRPr lang="en-US"/>
        </a:p>
      </dgm:t>
    </dgm:pt>
    <dgm:pt modelId="{BD1ECE8E-6F23-4237-87DB-A93A396D4549}" type="sibTrans" cxnId="{4803F223-79B2-40C4-89A5-D04BC694C2CA}">
      <dgm:prSet/>
      <dgm:spPr/>
      <dgm:t>
        <a:bodyPr/>
        <a:lstStyle/>
        <a:p>
          <a:endParaRPr lang="en-US"/>
        </a:p>
      </dgm:t>
    </dgm:pt>
    <dgm:pt modelId="{E2D77752-AB3B-4861-80A7-663339F04D74}" type="pres">
      <dgm:prSet presAssocID="{9418433D-7B3D-44B8-BB4C-632FCBCD67FC}" presName="Name0" presStyleCnt="0">
        <dgm:presLayoutVars>
          <dgm:dir/>
          <dgm:animLvl val="lvl"/>
          <dgm:resizeHandles val="exact"/>
        </dgm:presLayoutVars>
      </dgm:prSet>
      <dgm:spPr/>
    </dgm:pt>
    <dgm:pt modelId="{D3414859-16F4-4089-8B41-275A1C22C303}" type="pres">
      <dgm:prSet presAssocID="{8A03CB23-527D-4D55-A468-0D1DCD47DFE8}" presName="linNode" presStyleCnt="0"/>
      <dgm:spPr/>
    </dgm:pt>
    <dgm:pt modelId="{CD5BE167-2787-4F23-BE19-016E8C628867}" type="pres">
      <dgm:prSet presAssocID="{8A03CB23-527D-4D55-A468-0D1DCD47DFE8}" presName="parTx" presStyleLbl="revTx" presStyleIdx="0" presStyleCnt="1">
        <dgm:presLayoutVars>
          <dgm:chMax val="1"/>
          <dgm:bulletEnabled val="1"/>
        </dgm:presLayoutVars>
      </dgm:prSet>
      <dgm:spPr/>
    </dgm:pt>
    <dgm:pt modelId="{C37FC9BA-2948-4FAF-8CFD-201AE4124F92}" type="pres">
      <dgm:prSet presAssocID="{8A03CB23-527D-4D55-A468-0D1DCD47DFE8}" presName="bracket" presStyleLbl="parChTrans1D1" presStyleIdx="0" presStyleCnt="1"/>
      <dgm:spPr/>
    </dgm:pt>
    <dgm:pt modelId="{5C974FBF-0F37-4AC4-8F5B-118C896F7353}" type="pres">
      <dgm:prSet presAssocID="{8A03CB23-527D-4D55-A468-0D1DCD47DFE8}" presName="spH" presStyleCnt="0"/>
      <dgm:spPr/>
    </dgm:pt>
    <dgm:pt modelId="{1499BD66-26F5-4BB1-AA62-44DD8819FF83}" type="pres">
      <dgm:prSet presAssocID="{8A03CB23-527D-4D55-A468-0D1DCD47DFE8}" presName="desTx" presStyleLbl="node1" presStyleIdx="0" presStyleCnt="1">
        <dgm:presLayoutVars>
          <dgm:bulletEnabled val="1"/>
        </dgm:presLayoutVars>
      </dgm:prSet>
      <dgm:spPr/>
    </dgm:pt>
  </dgm:ptLst>
  <dgm:cxnLst>
    <dgm:cxn modelId="{B1F5E002-BE65-4540-AD0E-C5EA69140D29}" type="presOf" srcId="{FA26A4A7-7BF8-4236-AE97-686065554CC8}" destId="{1499BD66-26F5-4BB1-AA62-44DD8819FF83}" srcOrd="0" destOrd="0" presId="urn:diagrams.loki3.com/BracketList"/>
    <dgm:cxn modelId="{4803F223-79B2-40C4-89A5-D04BC694C2CA}" srcId="{8A03CB23-527D-4D55-A468-0D1DCD47DFE8}" destId="{6245332B-07BF-475D-AA5C-71786478FC14}" srcOrd="2" destOrd="0" parTransId="{0A9ADAE1-CB4B-4395-8F01-57CBF1C54331}" sibTransId="{BD1ECE8E-6F23-4237-87DB-A93A396D4549}"/>
    <dgm:cxn modelId="{754BEC3C-510B-44EC-B99F-B66E5B8D99E3}" srcId="{8A03CB23-527D-4D55-A468-0D1DCD47DFE8}" destId="{FA26A4A7-7BF8-4236-AE97-686065554CC8}" srcOrd="0" destOrd="0" parTransId="{5893E4E5-91DB-42F9-95ED-8518B1A01353}" sibTransId="{F8C11F48-6784-4A20-8AB0-B123125FBB78}"/>
    <dgm:cxn modelId="{C1F0854B-1B59-41AD-AA9A-F9F1F00F3710}" type="presOf" srcId="{6245332B-07BF-475D-AA5C-71786478FC14}" destId="{1499BD66-26F5-4BB1-AA62-44DD8819FF83}" srcOrd="0" destOrd="2" presId="urn:diagrams.loki3.com/BracketList"/>
    <dgm:cxn modelId="{0CA3775A-4A50-47D2-98BE-88D8937A9A9B}" srcId="{8A03CB23-527D-4D55-A468-0D1DCD47DFE8}" destId="{E731BBAA-8C9D-42B9-9D4D-22E6086E2092}" srcOrd="1" destOrd="0" parTransId="{2FFBE7DD-262A-4684-84B0-8BE30EA18487}" sibTransId="{FCEB3E0F-058E-4566-AF4D-A2081244A023}"/>
    <dgm:cxn modelId="{6D078B96-D664-4953-8F5F-2E1CA1C17AF6}" type="presOf" srcId="{E731BBAA-8C9D-42B9-9D4D-22E6086E2092}" destId="{1499BD66-26F5-4BB1-AA62-44DD8819FF83}" srcOrd="0" destOrd="1" presId="urn:diagrams.loki3.com/BracketList"/>
    <dgm:cxn modelId="{D4509B9C-46F3-4BD7-B61F-60D6C501A0A8}" srcId="{9418433D-7B3D-44B8-BB4C-632FCBCD67FC}" destId="{8A03CB23-527D-4D55-A468-0D1DCD47DFE8}" srcOrd="0" destOrd="0" parTransId="{08D9E6BB-7556-4EB0-8E6B-B7D8C4B8767D}" sibTransId="{D63244E2-5E68-40D8-8661-C0C87BEFCF82}"/>
    <dgm:cxn modelId="{9EDEDD9D-70FF-4EAE-9584-B30AE5323528}" type="presOf" srcId="{9418433D-7B3D-44B8-BB4C-632FCBCD67FC}" destId="{E2D77752-AB3B-4861-80A7-663339F04D74}" srcOrd="0" destOrd="0" presId="urn:diagrams.loki3.com/BracketList"/>
    <dgm:cxn modelId="{D107BAFF-9CFF-4BA3-AF60-51EBB46500F6}" type="presOf" srcId="{8A03CB23-527D-4D55-A468-0D1DCD47DFE8}" destId="{CD5BE167-2787-4F23-BE19-016E8C628867}" srcOrd="0" destOrd="0" presId="urn:diagrams.loki3.com/BracketList"/>
    <dgm:cxn modelId="{4786BD98-CEEE-49A9-A90A-E73CB5055B84}" type="presParOf" srcId="{E2D77752-AB3B-4861-80A7-663339F04D74}" destId="{D3414859-16F4-4089-8B41-275A1C22C303}" srcOrd="0" destOrd="0" presId="urn:diagrams.loki3.com/BracketList"/>
    <dgm:cxn modelId="{5F8137D0-82B6-480F-AB7C-9A2168DE784F}" type="presParOf" srcId="{D3414859-16F4-4089-8B41-275A1C22C303}" destId="{CD5BE167-2787-4F23-BE19-016E8C628867}" srcOrd="0" destOrd="0" presId="urn:diagrams.loki3.com/BracketList"/>
    <dgm:cxn modelId="{AFEDA548-67DA-493A-97DA-5199948D7799}" type="presParOf" srcId="{D3414859-16F4-4089-8B41-275A1C22C303}" destId="{C37FC9BA-2948-4FAF-8CFD-201AE4124F92}" srcOrd="1" destOrd="0" presId="urn:diagrams.loki3.com/BracketList"/>
    <dgm:cxn modelId="{0EDAE59A-440E-458D-B047-32FFF79A7D8E}" type="presParOf" srcId="{D3414859-16F4-4089-8B41-275A1C22C303}" destId="{5C974FBF-0F37-4AC4-8F5B-118C896F7353}" srcOrd="2" destOrd="0" presId="urn:diagrams.loki3.com/BracketList"/>
    <dgm:cxn modelId="{6D778D9F-3C43-4CC0-BA60-145ACFF21B26}" type="presParOf" srcId="{D3414859-16F4-4089-8B41-275A1C22C303}" destId="{1499BD66-26F5-4BB1-AA62-44DD8819FF8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E5A199-5139-4734-8685-9332BA981D1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576803-D96A-4192-B0BB-17D6A6C8BC2B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Open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Url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141D8B-B33A-4D76-B1AD-4F2CB0E16D93}" type="parTrans" cxnId="{B426EBA1-8D19-4934-B7A1-3BAB7D9F8452}">
      <dgm:prSet/>
      <dgm:spPr/>
      <dgm:t>
        <a:bodyPr/>
        <a:lstStyle/>
        <a:p>
          <a:endParaRPr lang="en-US"/>
        </a:p>
      </dgm:t>
    </dgm:pt>
    <dgm:pt modelId="{9BBE172E-E06E-4B52-8D46-1B6192BD8F76}" type="sibTrans" cxnId="{B426EBA1-8D19-4934-B7A1-3BAB7D9F8452}">
      <dgm:prSet/>
      <dgm:spPr/>
      <dgm:t>
        <a:bodyPr/>
        <a:lstStyle/>
        <a:p>
          <a:endParaRPr lang="en-US"/>
        </a:p>
      </dgm:t>
    </dgm:pt>
    <dgm:pt modelId="{36EC9F39-FF0F-4F6E-B482-1945273E3803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Read in URL</a:t>
          </a:r>
        </a:p>
      </dgm:t>
    </dgm:pt>
    <dgm:pt modelId="{3C22FE0F-3496-472E-8748-0ED542178BB0}" type="parTrans" cxnId="{01D98114-7AC8-4D3E-8383-9E47C55E1CE2}">
      <dgm:prSet/>
      <dgm:spPr/>
      <dgm:t>
        <a:bodyPr/>
        <a:lstStyle/>
        <a:p>
          <a:endParaRPr lang="en-US"/>
        </a:p>
      </dgm:t>
    </dgm:pt>
    <dgm:pt modelId="{FBF3D892-8830-409D-A687-C9D4646F0AAC}" type="sibTrans" cxnId="{01D98114-7AC8-4D3E-8383-9E47C55E1CE2}">
      <dgm:prSet/>
      <dgm:spPr/>
      <dgm:t>
        <a:bodyPr/>
        <a:lstStyle/>
        <a:p>
          <a:endParaRPr lang="en-US"/>
        </a:p>
      </dgm:t>
    </dgm:pt>
    <dgm:pt modelId="{291E5421-A75E-4838-8F86-1680C53C9782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Close out of URL</a:t>
          </a:r>
        </a:p>
      </dgm:t>
    </dgm:pt>
    <dgm:pt modelId="{403B2107-A2B1-4327-881E-04E202428F07}" type="parTrans" cxnId="{3F2585D5-B1E8-4BA1-9EB5-435E0BF3ED72}">
      <dgm:prSet/>
      <dgm:spPr/>
      <dgm:t>
        <a:bodyPr/>
        <a:lstStyle/>
        <a:p>
          <a:endParaRPr lang="en-US"/>
        </a:p>
      </dgm:t>
    </dgm:pt>
    <dgm:pt modelId="{A96E6708-95E9-4B9B-B0B5-A020151125CF}" type="sibTrans" cxnId="{3F2585D5-B1E8-4BA1-9EB5-435E0BF3ED72}">
      <dgm:prSet/>
      <dgm:spPr/>
      <dgm:t>
        <a:bodyPr/>
        <a:lstStyle/>
        <a:p>
          <a:endParaRPr lang="en-US"/>
        </a:p>
      </dgm:t>
    </dgm:pt>
    <dgm:pt modelId="{2A733F63-274B-4339-866F-857F40AA6FD7}" type="pres">
      <dgm:prSet presAssocID="{AAE5A199-5139-4734-8685-9332BA981D12}" presName="Name0" presStyleCnt="0">
        <dgm:presLayoutVars>
          <dgm:dir/>
          <dgm:resizeHandles val="exact"/>
        </dgm:presLayoutVars>
      </dgm:prSet>
      <dgm:spPr/>
    </dgm:pt>
    <dgm:pt modelId="{6DB495EB-3C8C-4437-954C-3A985AE1899A}" type="pres">
      <dgm:prSet presAssocID="{AAE5A199-5139-4734-8685-9332BA981D12}" presName="arrow" presStyleLbl="bgShp" presStyleIdx="0" presStyleCnt="1"/>
      <dgm:spPr/>
    </dgm:pt>
    <dgm:pt modelId="{097F9A5E-D2D1-469B-8297-2D5AC8821AAC}" type="pres">
      <dgm:prSet presAssocID="{AAE5A199-5139-4734-8685-9332BA981D12}" presName="points" presStyleCnt="0"/>
      <dgm:spPr/>
    </dgm:pt>
    <dgm:pt modelId="{AEE3FD0E-C94B-4197-9B62-6EC5C1EA2027}" type="pres">
      <dgm:prSet presAssocID="{2C576803-D96A-4192-B0BB-17D6A6C8BC2B}" presName="compositeA" presStyleCnt="0"/>
      <dgm:spPr/>
    </dgm:pt>
    <dgm:pt modelId="{7EF3E400-0E79-4BCE-85ED-6AD3EEF35B53}" type="pres">
      <dgm:prSet presAssocID="{2C576803-D96A-4192-B0BB-17D6A6C8BC2B}" presName="textA" presStyleLbl="revTx" presStyleIdx="0" presStyleCnt="3">
        <dgm:presLayoutVars>
          <dgm:bulletEnabled val="1"/>
        </dgm:presLayoutVars>
      </dgm:prSet>
      <dgm:spPr/>
    </dgm:pt>
    <dgm:pt modelId="{80A350CD-470E-499C-8D04-9F6F7A0FE253}" type="pres">
      <dgm:prSet presAssocID="{2C576803-D96A-4192-B0BB-17D6A6C8BC2B}" presName="circleA" presStyleLbl="node1" presStyleIdx="0" presStyleCnt="3"/>
      <dgm:spPr/>
    </dgm:pt>
    <dgm:pt modelId="{84563CAA-5B63-4473-A991-EE08E3132480}" type="pres">
      <dgm:prSet presAssocID="{2C576803-D96A-4192-B0BB-17D6A6C8BC2B}" presName="spaceA" presStyleCnt="0"/>
      <dgm:spPr/>
    </dgm:pt>
    <dgm:pt modelId="{62496D4B-B275-4B57-A7B7-3BD4D2B97656}" type="pres">
      <dgm:prSet presAssocID="{9BBE172E-E06E-4B52-8D46-1B6192BD8F76}" presName="space" presStyleCnt="0"/>
      <dgm:spPr/>
    </dgm:pt>
    <dgm:pt modelId="{E85AD290-50FD-46EB-9AA4-8BF50F9B3966}" type="pres">
      <dgm:prSet presAssocID="{36EC9F39-FF0F-4F6E-B482-1945273E3803}" presName="compositeB" presStyleCnt="0"/>
      <dgm:spPr/>
    </dgm:pt>
    <dgm:pt modelId="{1609B19F-0DEA-4A46-BC77-0ED093078850}" type="pres">
      <dgm:prSet presAssocID="{36EC9F39-FF0F-4F6E-B482-1945273E3803}" presName="textB" presStyleLbl="revTx" presStyleIdx="1" presStyleCnt="3">
        <dgm:presLayoutVars>
          <dgm:bulletEnabled val="1"/>
        </dgm:presLayoutVars>
      </dgm:prSet>
      <dgm:spPr/>
    </dgm:pt>
    <dgm:pt modelId="{31AB02D4-A28D-4B94-A578-4E63D73273EA}" type="pres">
      <dgm:prSet presAssocID="{36EC9F39-FF0F-4F6E-B482-1945273E3803}" presName="circleB" presStyleLbl="node1" presStyleIdx="1" presStyleCnt="3"/>
      <dgm:spPr/>
    </dgm:pt>
    <dgm:pt modelId="{904417D5-5EC4-4E68-A3A4-CD1E4EBA9AE4}" type="pres">
      <dgm:prSet presAssocID="{36EC9F39-FF0F-4F6E-B482-1945273E3803}" presName="spaceB" presStyleCnt="0"/>
      <dgm:spPr/>
    </dgm:pt>
    <dgm:pt modelId="{5B332580-75D0-4A86-BAA6-D23EFA764906}" type="pres">
      <dgm:prSet presAssocID="{FBF3D892-8830-409D-A687-C9D4646F0AAC}" presName="space" presStyleCnt="0"/>
      <dgm:spPr/>
    </dgm:pt>
    <dgm:pt modelId="{8C513967-7DA5-4A0E-951B-21F633CE2B52}" type="pres">
      <dgm:prSet presAssocID="{291E5421-A75E-4838-8F86-1680C53C9782}" presName="compositeA" presStyleCnt="0"/>
      <dgm:spPr/>
    </dgm:pt>
    <dgm:pt modelId="{10510152-695A-4F8C-B495-345AA4399A59}" type="pres">
      <dgm:prSet presAssocID="{291E5421-A75E-4838-8F86-1680C53C9782}" presName="textA" presStyleLbl="revTx" presStyleIdx="2" presStyleCnt="3">
        <dgm:presLayoutVars>
          <dgm:bulletEnabled val="1"/>
        </dgm:presLayoutVars>
      </dgm:prSet>
      <dgm:spPr/>
    </dgm:pt>
    <dgm:pt modelId="{44C53EE2-8522-403D-AA4B-625293CE8715}" type="pres">
      <dgm:prSet presAssocID="{291E5421-A75E-4838-8F86-1680C53C9782}" presName="circleA" presStyleLbl="node1" presStyleIdx="2" presStyleCnt="3"/>
      <dgm:spPr/>
    </dgm:pt>
    <dgm:pt modelId="{D9878121-D46F-4082-94A6-35526C6E4EF2}" type="pres">
      <dgm:prSet presAssocID="{291E5421-A75E-4838-8F86-1680C53C9782}" presName="spaceA" presStyleCnt="0"/>
      <dgm:spPr/>
    </dgm:pt>
  </dgm:ptLst>
  <dgm:cxnLst>
    <dgm:cxn modelId="{C8932112-053E-4BF6-99D2-CEFB790F37AC}" type="presOf" srcId="{2C576803-D96A-4192-B0BB-17D6A6C8BC2B}" destId="{7EF3E400-0E79-4BCE-85ED-6AD3EEF35B53}" srcOrd="0" destOrd="0" presId="urn:microsoft.com/office/officeart/2005/8/layout/hProcess11"/>
    <dgm:cxn modelId="{01D98114-7AC8-4D3E-8383-9E47C55E1CE2}" srcId="{AAE5A199-5139-4734-8685-9332BA981D12}" destId="{36EC9F39-FF0F-4F6E-B482-1945273E3803}" srcOrd="1" destOrd="0" parTransId="{3C22FE0F-3496-472E-8748-0ED542178BB0}" sibTransId="{FBF3D892-8830-409D-A687-C9D4646F0AAC}"/>
    <dgm:cxn modelId="{AA976615-490B-4535-AEDF-360C72888D8C}" type="presOf" srcId="{291E5421-A75E-4838-8F86-1680C53C9782}" destId="{10510152-695A-4F8C-B495-345AA4399A59}" srcOrd="0" destOrd="0" presId="urn:microsoft.com/office/officeart/2005/8/layout/hProcess11"/>
    <dgm:cxn modelId="{1FCADD2E-4C09-48FF-A2D5-F374987A9572}" type="presOf" srcId="{36EC9F39-FF0F-4F6E-B482-1945273E3803}" destId="{1609B19F-0DEA-4A46-BC77-0ED093078850}" srcOrd="0" destOrd="0" presId="urn:microsoft.com/office/officeart/2005/8/layout/hProcess11"/>
    <dgm:cxn modelId="{B426EBA1-8D19-4934-B7A1-3BAB7D9F8452}" srcId="{AAE5A199-5139-4734-8685-9332BA981D12}" destId="{2C576803-D96A-4192-B0BB-17D6A6C8BC2B}" srcOrd="0" destOrd="0" parTransId="{25141D8B-B33A-4D76-B1AD-4F2CB0E16D93}" sibTransId="{9BBE172E-E06E-4B52-8D46-1B6192BD8F76}"/>
    <dgm:cxn modelId="{3F2585D5-B1E8-4BA1-9EB5-435E0BF3ED72}" srcId="{AAE5A199-5139-4734-8685-9332BA981D12}" destId="{291E5421-A75E-4838-8F86-1680C53C9782}" srcOrd="2" destOrd="0" parTransId="{403B2107-A2B1-4327-881E-04E202428F07}" sibTransId="{A96E6708-95E9-4B9B-B0B5-A020151125CF}"/>
    <dgm:cxn modelId="{3964C3FD-CF55-4DA9-820A-735084CC5FBB}" type="presOf" srcId="{AAE5A199-5139-4734-8685-9332BA981D12}" destId="{2A733F63-274B-4339-866F-857F40AA6FD7}" srcOrd="0" destOrd="0" presId="urn:microsoft.com/office/officeart/2005/8/layout/hProcess11"/>
    <dgm:cxn modelId="{CB488F6C-66B4-4F03-957F-D60CC238A8FB}" type="presParOf" srcId="{2A733F63-274B-4339-866F-857F40AA6FD7}" destId="{6DB495EB-3C8C-4437-954C-3A985AE1899A}" srcOrd="0" destOrd="0" presId="urn:microsoft.com/office/officeart/2005/8/layout/hProcess11"/>
    <dgm:cxn modelId="{0C0A1646-01C0-4D77-8D94-5B5E14C423B3}" type="presParOf" srcId="{2A733F63-274B-4339-866F-857F40AA6FD7}" destId="{097F9A5E-D2D1-469B-8297-2D5AC8821AAC}" srcOrd="1" destOrd="0" presId="urn:microsoft.com/office/officeart/2005/8/layout/hProcess11"/>
    <dgm:cxn modelId="{E1053EB0-CE26-4A1F-843D-F87FE4D9E02A}" type="presParOf" srcId="{097F9A5E-D2D1-469B-8297-2D5AC8821AAC}" destId="{AEE3FD0E-C94B-4197-9B62-6EC5C1EA2027}" srcOrd="0" destOrd="0" presId="urn:microsoft.com/office/officeart/2005/8/layout/hProcess11"/>
    <dgm:cxn modelId="{D39B3898-178E-4616-B958-CBAF007F6D1A}" type="presParOf" srcId="{AEE3FD0E-C94B-4197-9B62-6EC5C1EA2027}" destId="{7EF3E400-0E79-4BCE-85ED-6AD3EEF35B53}" srcOrd="0" destOrd="0" presId="urn:microsoft.com/office/officeart/2005/8/layout/hProcess11"/>
    <dgm:cxn modelId="{9F8BB3A9-BA8E-4A4D-845C-3C32EF96F3A3}" type="presParOf" srcId="{AEE3FD0E-C94B-4197-9B62-6EC5C1EA2027}" destId="{80A350CD-470E-499C-8D04-9F6F7A0FE253}" srcOrd="1" destOrd="0" presId="urn:microsoft.com/office/officeart/2005/8/layout/hProcess11"/>
    <dgm:cxn modelId="{ED6C38FA-269A-4F5D-9917-AF2968BD3701}" type="presParOf" srcId="{AEE3FD0E-C94B-4197-9B62-6EC5C1EA2027}" destId="{84563CAA-5B63-4473-A991-EE08E3132480}" srcOrd="2" destOrd="0" presId="urn:microsoft.com/office/officeart/2005/8/layout/hProcess11"/>
    <dgm:cxn modelId="{CB2BDA9A-1A80-42F4-87C9-D83633FE74F0}" type="presParOf" srcId="{097F9A5E-D2D1-469B-8297-2D5AC8821AAC}" destId="{62496D4B-B275-4B57-A7B7-3BD4D2B97656}" srcOrd="1" destOrd="0" presId="urn:microsoft.com/office/officeart/2005/8/layout/hProcess11"/>
    <dgm:cxn modelId="{4B61ED35-0099-4136-8EB6-8ED4CB359AFE}" type="presParOf" srcId="{097F9A5E-D2D1-469B-8297-2D5AC8821AAC}" destId="{E85AD290-50FD-46EB-9AA4-8BF50F9B3966}" srcOrd="2" destOrd="0" presId="urn:microsoft.com/office/officeart/2005/8/layout/hProcess11"/>
    <dgm:cxn modelId="{F9A92D57-5CF1-4628-9919-4AF5D1F0F50C}" type="presParOf" srcId="{E85AD290-50FD-46EB-9AA4-8BF50F9B3966}" destId="{1609B19F-0DEA-4A46-BC77-0ED093078850}" srcOrd="0" destOrd="0" presId="urn:microsoft.com/office/officeart/2005/8/layout/hProcess11"/>
    <dgm:cxn modelId="{CA306D6B-0306-469F-ADE4-6CA2DCE16FCC}" type="presParOf" srcId="{E85AD290-50FD-46EB-9AA4-8BF50F9B3966}" destId="{31AB02D4-A28D-4B94-A578-4E63D73273EA}" srcOrd="1" destOrd="0" presId="urn:microsoft.com/office/officeart/2005/8/layout/hProcess11"/>
    <dgm:cxn modelId="{DA66BECB-5914-49F9-986C-4857BEA857C6}" type="presParOf" srcId="{E85AD290-50FD-46EB-9AA4-8BF50F9B3966}" destId="{904417D5-5EC4-4E68-A3A4-CD1E4EBA9AE4}" srcOrd="2" destOrd="0" presId="urn:microsoft.com/office/officeart/2005/8/layout/hProcess11"/>
    <dgm:cxn modelId="{59E9044F-F13A-4E3F-8009-CEE2731C355C}" type="presParOf" srcId="{097F9A5E-D2D1-469B-8297-2D5AC8821AAC}" destId="{5B332580-75D0-4A86-BAA6-D23EFA764906}" srcOrd="3" destOrd="0" presId="urn:microsoft.com/office/officeart/2005/8/layout/hProcess11"/>
    <dgm:cxn modelId="{0E7F30E5-459B-452A-A2F2-5B9E5977C7CC}" type="presParOf" srcId="{097F9A5E-D2D1-469B-8297-2D5AC8821AAC}" destId="{8C513967-7DA5-4A0E-951B-21F633CE2B52}" srcOrd="4" destOrd="0" presId="urn:microsoft.com/office/officeart/2005/8/layout/hProcess11"/>
    <dgm:cxn modelId="{40FBC472-5FC8-4CAE-B48B-750E5F1E6C90}" type="presParOf" srcId="{8C513967-7DA5-4A0E-951B-21F633CE2B52}" destId="{10510152-695A-4F8C-B495-345AA4399A59}" srcOrd="0" destOrd="0" presId="urn:microsoft.com/office/officeart/2005/8/layout/hProcess11"/>
    <dgm:cxn modelId="{C70E7D9D-7920-433C-A20C-066AB8F41C98}" type="presParOf" srcId="{8C513967-7DA5-4A0E-951B-21F633CE2B52}" destId="{44C53EE2-8522-403D-AA4B-625293CE8715}" srcOrd="1" destOrd="0" presId="urn:microsoft.com/office/officeart/2005/8/layout/hProcess11"/>
    <dgm:cxn modelId="{25152EAD-2ACF-488C-8B7A-D62D7ECD6E57}" type="presParOf" srcId="{8C513967-7DA5-4A0E-951B-21F633CE2B52}" destId="{D9878121-D46F-4082-94A6-35526C6E4EF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6A8AB0-E967-4211-A3A4-6B18C0F00794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DD082F3C-A415-4288-8014-228A4619CB52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Documentation Load</a:t>
          </a:r>
        </a:p>
      </dgm:t>
    </dgm:pt>
    <dgm:pt modelId="{28F30635-E344-4B09-8D71-0B730C058E74}" type="parTrans" cxnId="{EAF545F3-1873-44D4-ABBC-83EBD4C2216F}">
      <dgm:prSet/>
      <dgm:spPr/>
      <dgm:t>
        <a:bodyPr/>
        <a:lstStyle/>
        <a:p>
          <a:endParaRPr lang="en-US" sz="1400"/>
        </a:p>
      </dgm:t>
    </dgm:pt>
    <dgm:pt modelId="{5832BCF3-0445-4FDA-B680-1D2471BEFB3A}" type="sibTrans" cxnId="{EAF545F3-1873-44D4-ABBC-83EBD4C2216F}">
      <dgm:prSet/>
      <dgm:spPr/>
      <dgm:t>
        <a:bodyPr/>
        <a:lstStyle/>
        <a:p>
          <a:endParaRPr lang="en-US" sz="1400"/>
        </a:p>
      </dgm:t>
    </dgm:pt>
    <dgm:pt modelId="{08E9EED5-24F6-4DC1-86BA-7F0FC20E909E}">
      <dgm:prSet phldrT="[Text]"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Parsing</a:t>
          </a:r>
        </a:p>
      </dgm:t>
    </dgm:pt>
    <dgm:pt modelId="{E6B1D755-7479-4A62-B66B-3F4B0238C3BE}" type="parTrans" cxnId="{68D35264-6A15-4C07-A666-BB718ACA1E4E}">
      <dgm:prSet/>
      <dgm:spPr/>
      <dgm:t>
        <a:bodyPr/>
        <a:lstStyle/>
        <a:p>
          <a:endParaRPr lang="en-US" sz="1400"/>
        </a:p>
      </dgm:t>
    </dgm:pt>
    <dgm:pt modelId="{58C949E3-6E8D-44CD-B1F9-1EAA41A99C1C}" type="sibTrans" cxnId="{68D35264-6A15-4C07-A666-BB718ACA1E4E}">
      <dgm:prSet/>
      <dgm:spPr/>
      <dgm:t>
        <a:bodyPr/>
        <a:lstStyle/>
        <a:p>
          <a:endParaRPr lang="en-US" sz="1400"/>
        </a:p>
      </dgm:t>
    </dgm:pt>
    <dgm:pt modelId="{B29A7BF8-3C75-4FEB-B30A-67231E93C8FD}">
      <dgm:prSet phldrT="[Text]"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Extraction</a:t>
          </a:r>
        </a:p>
      </dgm:t>
    </dgm:pt>
    <dgm:pt modelId="{F248556A-D127-43EF-82F2-F7EE8E665CDF}" type="parTrans" cxnId="{0725FF74-90C9-444C-B7DD-BD39E3E94424}">
      <dgm:prSet/>
      <dgm:spPr/>
      <dgm:t>
        <a:bodyPr/>
        <a:lstStyle/>
        <a:p>
          <a:endParaRPr lang="en-US" sz="1400"/>
        </a:p>
      </dgm:t>
    </dgm:pt>
    <dgm:pt modelId="{13011435-88B8-467B-B190-5D562FC5EDDC}" type="sibTrans" cxnId="{0725FF74-90C9-444C-B7DD-BD39E3E94424}">
      <dgm:prSet/>
      <dgm:spPr/>
      <dgm:t>
        <a:bodyPr/>
        <a:lstStyle/>
        <a:p>
          <a:endParaRPr lang="en-US" sz="1400"/>
        </a:p>
      </dgm:t>
    </dgm:pt>
    <dgm:pt modelId="{85F20940-BF3E-42F7-9C39-37E4B1E6A5DD}">
      <dgm:prSet phldrT="[Text]"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Transformation</a:t>
          </a:r>
        </a:p>
      </dgm:t>
    </dgm:pt>
    <dgm:pt modelId="{63F2F8CD-1FB5-422C-9B65-AF8A924E1CAC}" type="parTrans" cxnId="{BECC6078-25E9-4FDA-816F-24CBEC2601C0}">
      <dgm:prSet/>
      <dgm:spPr/>
      <dgm:t>
        <a:bodyPr/>
        <a:lstStyle/>
        <a:p>
          <a:endParaRPr lang="en-US" sz="1400"/>
        </a:p>
      </dgm:t>
    </dgm:pt>
    <dgm:pt modelId="{03FAA13D-BDB1-451B-9102-E8B093E05966}" type="sibTrans" cxnId="{BECC6078-25E9-4FDA-816F-24CBEC2601C0}">
      <dgm:prSet/>
      <dgm:spPr/>
      <dgm:t>
        <a:bodyPr/>
        <a:lstStyle/>
        <a:p>
          <a:endParaRPr lang="en-US" sz="1400"/>
        </a:p>
      </dgm:t>
    </dgm:pt>
    <dgm:pt modelId="{FC80A65A-6F2C-4DFC-951C-2CE78ABD8BB9}" type="pres">
      <dgm:prSet presAssocID="{196A8AB0-E967-4211-A3A4-6B18C0F00794}" presName="Name0" presStyleCnt="0">
        <dgm:presLayoutVars>
          <dgm:resizeHandles/>
        </dgm:presLayoutVars>
      </dgm:prSet>
      <dgm:spPr/>
    </dgm:pt>
    <dgm:pt modelId="{7C06F120-6E6F-4F45-9BA9-C03A85D0C043}" type="pres">
      <dgm:prSet presAssocID="{DD082F3C-A415-4288-8014-228A4619CB52}" presName="text" presStyleLbl="node1" presStyleIdx="0" presStyleCnt="4" custScaleX="104522">
        <dgm:presLayoutVars>
          <dgm:bulletEnabled val="1"/>
        </dgm:presLayoutVars>
      </dgm:prSet>
      <dgm:spPr/>
    </dgm:pt>
    <dgm:pt modelId="{86A0848E-A6D6-4A38-919D-0E6FBCB7E4E0}" type="pres">
      <dgm:prSet presAssocID="{5832BCF3-0445-4FDA-B680-1D2471BEFB3A}" presName="space" presStyleCnt="0"/>
      <dgm:spPr/>
    </dgm:pt>
    <dgm:pt modelId="{14B0206C-BD71-42AE-9F3E-A48C1EA3F60B}" type="pres">
      <dgm:prSet presAssocID="{08E9EED5-24F6-4DC1-86BA-7F0FC20E909E}" presName="text" presStyleLbl="node1" presStyleIdx="1" presStyleCnt="4" custScaleX="198324">
        <dgm:presLayoutVars>
          <dgm:bulletEnabled val="1"/>
        </dgm:presLayoutVars>
      </dgm:prSet>
      <dgm:spPr/>
    </dgm:pt>
    <dgm:pt modelId="{298A6DAD-DE09-45AC-ABCA-E70CFFFA1248}" type="pres">
      <dgm:prSet presAssocID="{58C949E3-6E8D-44CD-B1F9-1EAA41A99C1C}" presName="space" presStyleCnt="0"/>
      <dgm:spPr/>
    </dgm:pt>
    <dgm:pt modelId="{D52BD9A8-6A58-4734-92A6-7A2AF89007B7}" type="pres">
      <dgm:prSet presAssocID="{B29A7BF8-3C75-4FEB-B30A-67231E93C8FD}" presName="text" presStyleLbl="node1" presStyleIdx="2" presStyleCnt="4" custScaleX="157545">
        <dgm:presLayoutVars>
          <dgm:bulletEnabled val="1"/>
        </dgm:presLayoutVars>
      </dgm:prSet>
      <dgm:spPr/>
    </dgm:pt>
    <dgm:pt modelId="{4EF9F4B0-6757-4F68-8A4E-7228417BAFB4}" type="pres">
      <dgm:prSet presAssocID="{13011435-88B8-467B-B190-5D562FC5EDDC}" presName="space" presStyleCnt="0"/>
      <dgm:spPr/>
    </dgm:pt>
    <dgm:pt modelId="{7078BCD7-E617-4F42-AE16-8A4124DC4361}" type="pres">
      <dgm:prSet presAssocID="{85F20940-BF3E-42F7-9C39-37E4B1E6A5DD}" presName="text" presStyleLbl="node1" presStyleIdx="3" presStyleCnt="4" custScaleX="106449">
        <dgm:presLayoutVars>
          <dgm:bulletEnabled val="1"/>
        </dgm:presLayoutVars>
      </dgm:prSet>
      <dgm:spPr/>
    </dgm:pt>
  </dgm:ptLst>
  <dgm:cxnLst>
    <dgm:cxn modelId="{68D35264-6A15-4C07-A666-BB718ACA1E4E}" srcId="{196A8AB0-E967-4211-A3A4-6B18C0F00794}" destId="{08E9EED5-24F6-4DC1-86BA-7F0FC20E909E}" srcOrd="1" destOrd="0" parTransId="{E6B1D755-7479-4A62-B66B-3F4B0238C3BE}" sibTransId="{58C949E3-6E8D-44CD-B1F9-1EAA41A99C1C}"/>
    <dgm:cxn modelId="{0725FF74-90C9-444C-B7DD-BD39E3E94424}" srcId="{196A8AB0-E967-4211-A3A4-6B18C0F00794}" destId="{B29A7BF8-3C75-4FEB-B30A-67231E93C8FD}" srcOrd="2" destOrd="0" parTransId="{F248556A-D127-43EF-82F2-F7EE8E665CDF}" sibTransId="{13011435-88B8-467B-B190-5D562FC5EDDC}"/>
    <dgm:cxn modelId="{BECC6078-25E9-4FDA-816F-24CBEC2601C0}" srcId="{196A8AB0-E967-4211-A3A4-6B18C0F00794}" destId="{85F20940-BF3E-42F7-9C39-37E4B1E6A5DD}" srcOrd="3" destOrd="0" parTransId="{63F2F8CD-1FB5-422C-9B65-AF8A924E1CAC}" sibTransId="{03FAA13D-BDB1-451B-9102-E8B093E05966}"/>
    <dgm:cxn modelId="{FCDC847E-EDE2-4BEB-A5CB-AEE86C45060D}" type="presOf" srcId="{08E9EED5-24F6-4DC1-86BA-7F0FC20E909E}" destId="{14B0206C-BD71-42AE-9F3E-A48C1EA3F60B}" srcOrd="0" destOrd="0" presId="urn:diagrams.loki3.com/VaryingWidthList"/>
    <dgm:cxn modelId="{EE948285-2927-4037-B38A-E788FF6B9CCA}" type="presOf" srcId="{DD082F3C-A415-4288-8014-228A4619CB52}" destId="{7C06F120-6E6F-4F45-9BA9-C03A85D0C043}" srcOrd="0" destOrd="0" presId="urn:diagrams.loki3.com/VaryingWidthList"/>
    <dgm:cxn modelId="{D0761AA3-A309-42AA-A6B4-DF8AEA893780}" type="presOf" srcId="{B29A7BF8-3C75-4FEB-B30A-67231E93C8FD}" destId="{D52BD9A8-6A58-4734-92A6-7A2AF89007B7}" srcOrd="0" destOrd="0" presId="urn:diagrams.loki3.com/VaryingWidthList"/>
    <dgm:cxn modelId="{6A2A69BE-AF86-4356-AAAE-C64F8CE326A6}" type="presOf" srcId="{196A8AB0-E967-4211-A3A4-6B18C0F00794}" destId="{FC80A65A-6F2C-4DFC-951C-2CE78ABD8BB9}" srcOrd="0" destOrd="0" presId="urn:diagrams.loki3.com/VaryingWidthList"/>
    <dgm:cxn modelId="{469E8EC0-E8B0-414C-9336-91E2ABEF95E9}" type="presOf" srcId="{85F20940-BF3E-42F7-9C39-37E4B1E6A5DD}" destId="{7078BCD7-E617-4F42-AE16-8A4124DC4361}" srcOrd="0" destOrd="0" presId="urn:diagrams.loki3.com/VaryingWidthList"/>
    <dgm:cxn modelId="{EAF545F3-1873-44D4-ABBC-83EBD4C2216F}" srcId="{196A8AB0-E967-4211-A3A4-6B18C0F00794}" destId="{DD082F3C-A415-4288-8014-228A4619CB52}" srcOrd="0" destOrd="0" parTransId="{28F30635-E344-4B09-8D71-0B730C058E74}" sibTransId="{5832BCF3-0445-4FDA-B680-1D2471BEFB3A}"/>
    <dgm:cxn modelId="{16523952-5376-4753-AD81-BC82284A5806}" type="presParOf" srcId="{FC80A65A-6F2C-4DFC-951C-2CE78ABD8BB9}" destId="{7C06F120-6E6F-4F45-9BA9-C03A85D0C043}" srcOrd="0" destOrd="0" presId="urn:diagrams.loki3.com/VaryingWidthList"/>
    <dgm:cxn modelId="{DC790A8E-0A24-408C-8363-6862362EFC26}" type="presParOf" srcId="{FC80A65A-6F2C-4DFC-951C-2CE78ABD8BB9}" destId="{86A0848E-A6D6-4A38-919D-0E6FBCB7E4E0}" srcOrd="1" destOrd="0" presId="urn:diagrams.loki3.com/VaryingWidthList"/>
    <dgm:cxn modelId="{29509CE9-4451-4720-A689-10F16179A65A}" type="presParOf" srcId="{FC80A65A-6F2C-4DFC-951C-2CE78ABD8BB9}" destId="{14B0206C-BD71-42AE-9F3E-A48C1EA3F60B}" srcOrd="2" destOrd="0" presId="urn:diagrams.loki3.com/VaryingWidthList"/>
    <dgm:cxn modelId="{9ACF1D61-8F88-43B7-9933-D28BF9438860}" type="presParOf" srcId="{FC80A65A-6F2C-4DFC-951C-2CE78ABD8BB9}" destId="{298A6DAD-DE09-45AC-ABCA-E70CFFFA1248}" srcOrd="3" destOrd="0" presId="urn:diagrams.loki3.com/VaryingWidthList"/>
    <dgm:cxn modelId="{8D98F361-4422-443C-B0E4-14A5CCEFEAC3}" type="presParOf" srcId="{FC80A65A-6F2C-4DFC-951C-2CE78ABD8BB9}" destId="{D52BD9A8-6A58-4734-92A6-7A2AF89007B7}" srcOrd="4" destOrd="0" presId="urn:diagrams.loki3.com/VaryingWidthList"/>
    <dgm:cxn modelId="{8B907C58-AD0D-4368-A6F2-0E897B59900F}" type="presParOf" srcId="{FC80A65A-6F2C-4DFC-951C-2CE78ABD8BB9}" destId="{4EF9F4B0-6757-4F68-8A4E-7228417BAFB4}" srcOrd="5" destOrd="0" presId="urn:diagrams.loki3.com/VaryingWidthList"/>
    <dgm:cxn modelId="{7B579476-5A27-42CF-93FA-674C22442819}" type="presParOf" srcId="{FC80A65A-6F2C-4DFC-951C-2CE78ABD8BB9}" destId="{7078BCD7-E617-4F42-AE16-8A4124DC4361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18433D-7B3D-44B8-BB4C-632FCBCD67FC}" type="doc">
      <dgm:prSet loTypeId="urn:diagrams.loki3.com/Bracket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A03CB23-527D-4D55-A468-0D1DCD47DFE8}">
      <dgm:prSet phldrT="[Text]" custT="1"/>
      <dgm:spPr/>
      <dgm:t>
        <a:bodyPr/>
        <a:lstStyle/>
        <a:p>
          <a:r>
            <a:rPr lang="en-US" sz="4800" dirty="0">
              <a:latin typeface="Arial" panose="020B0604020202020204" pitchFamily="34" charset="0"/>
              <a:cs typeface="Arial" panose="020B0604020202020204" pitchFamily="34" charset="0"/>
            </a:rPr>
            <a:t>Bs4</a:t>
          </a:r>
        </a:p>
      </dgm:t>
    </dgm:pt>
    <dgm:pt modelId="{08D9E6BB-7556-4EB0-8E6B-B7D8C4B8767D}" type="parTrans" cxnId="{D4509B9C-46F3-4BD7-B61F-60D6C501A0A8}">
      <dgm:prSet/>
      <dgm:spPr/>
      <dgm:t>
        <a:bodyPr/>
        <a:lstStyle/>
        <a:p>
          <a:endParaRPr lang="en-US"/>
        </a:p>
      </dgm:t>
    </dgm:pt>
    <dgm:pt modelId="{D63244E2-5E68-40D8-8661-C0C87BEFCF82}" type="sibTrans" cxnId="{D4509B9C-46F3-4BD7-B61F-60D6C501A0A8}">
      <dgm:prSet/>
      <dgm:spPr/>
      <dgm:t>
        <a:bodyPr/>
        <a:lstStyle/>
        <a:p>
          <a:endParaRPr lang="en-US"/>
        </a:p>
      </dgm:t>
    </dgm:pt>
    <dgm:pt modelId="{BE560194-319A-4446-97BB-990D176AD135}">
      <dgm:prSet phldrT="[Text]"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Bs4 or BeautifulSoup4 is a Python library for pulling data out of HTML or XML Files</a:t>
          </a:r>
        </a:p>
      </dgm:t>
    </dgm:pt>
    <dgm:pt modelId="{0715642B-54FA-446E-AE6B-397C7D9DC587}" type="parTrans" cxnId="{BDA1FB9E-113B-4C13-88E9-7590C3103896}">
      <dgm:prSet/>
      <dgm:spPr/>
      <dgm:t>
        <a:bodyPr/>
        <a:lstStyle/>
        <a:p>
          <a:endParaRPr lang="en-US"/>
        </a:p>
      </dgm:t>
    </dgm:pt>
    <dgm:pt modelId="{5755BAB7-BF2E-41FB-8CAB-367722C50C52}" type="sibTrans" cxnId="{BDA1FB9E-113B-4C13-88E9-7590C3103896}">
      <dgm:prSet/>
      <dgm:spPr/>
      <dgm:t>
        <a:bodyPr/>
        <a:lstStyle/>
        <a:p>
          <a:endParaRPr lang="en-US"/>
        </a:p>
      </dgm:t>
    </dgm:pt>
    <dgm:pt modelId="{E2D77752-AB3B-4861-80A7-663339F04D74}" type="pres">
      <dgm:prSet presAssocID="{9418433D-7B3D-44B8-BB4C-632FCBCD67FC}" presName="Name0" presStyleCnt="0">
        <dgm:presLayoutVars>
          <dgm:dir/>
          <dgm:animLvl val="lvl"/>
          <dgm:resizeHandles val="exact"/>
        </dgm:presLayoutVars>
      </dgm:prSet>
      <dgm:spPr/>
    </dgm:pt>
    <dgm:pt modelId="{D3414859-16F4-4089-8B41-275A1C22C303}" type="pres">
      <dgm:prSet presAssocID="{8A03CB23-527D-4D55-A468-0D1DCD47DFE8}" presName="linNode" presStyleCnt="0"/>
      <dgm:spPr/>
    </dgm:pt>
    <dgm:pt modelId="{CD5BE167-2787-4F23-BE19-016E8C628867}" type="pres">
      <dgm:prSet presAssocID="{8A03CB23-527D-4D55-A468-0D1DCD47DFE8}" presName="parTx" presStyleLbl="revTx" presStyleIdx="0" presStyleCnt="1">
        <dgm:presLayoutVars>
          <dgm:chMax val="1"/>
          <dgm:bulletEnabled val="1"/>
        </dgm:presLayoutVars>
      </dgm:prSet>
      <dgm:spPr/>
    </dgm:pt>
    <dgm:pt modelId="{C37FC9BA-2948-4FAF-8CFD-201AE4124F92}" type="pres">
      <dgm:prSet presAssocID="{8A03CB23-527D-4D55-A468-0D1DCD47DFE8}" presName="bracket" presStyleLbl="parChTrans1D1" presStyleIdx="0" presStyleCnt="1"/>
      <dgm:spPr/>
    </dgm:pt>
    <dgm:pt modelId="{5C974FBF-0F37-4AC4-8F5B-118C896F7353}" type="pres">
      <dgm:prSet presAssocID="{8A03CB23-527D-4D55-A468-0D1DCD47DFE8}" presName="spH" presStyleCnt="0"/>
      <dgm:spPr/>
    </dgm:pt>
    <dgm:pt modelId="{E01C57B7-2FEF-4C57-AD05-7F4584960386}" type="pres">
      <dgm:prSet presAssocID="{8A03CB23-527D-4D55-A468-0D1DCD47DFE8}" presName="desTx" presStyleLbl="node1" presStyleIdx="0" presStyleCnt="1">
        <dgm:presLayoutVars>
          <dgm:bulletEnabled val="1"/>
        </dgm:presLayoutVars>
      </dgm:prSet>
      <dgm:spPr/>
    </dgm:pt>
  </dgm:ptLst>
  <dgm:cxnLst>
    <dgm:cxn modelId="{AC4AC977-0E47-48DD-8D12-E673B4748220}" type="presOf" srcId="{BE560194-319A-4446-97BB-990D176AD135}" destId="{E01C57B7-2FEF-4C57-AD05-7F4584960386}" srcOrd="0" destOrd="0" presId="urn:diagrams.loki3.com/BracketList"/>
    <dgm:cxn modelId="{D4509B9C-46F3-4BD7-B61F-60D6C501A0A8}" srcId="{9418433D-7B3D-44B8-BB4C-632FCBCD67FC}" destId="{8A03CB23-527D-4D55-A468-0D1DCD47DFE8}" srcOrd="0" destOrd="0" parTransId="{08D9E6BB-7556-4EB0-8E6B-B7D8C4B8767D}" sibTransId="{D63244E2-5E68-40D8-8661-C0C87BEFCF82}"/>
    <dgm:cxn modelId="{9EDEDD9D-70FF-4EAE-9584-B30AE5323528}" type="presOf" srcId="{9418433D-7B3D-44B8-BB4C-632FCBCD67FC}" destId="{E2D77752-AB3B-4861-80A7-663339F04D74}" srcOrd="0" destOrd="0" presId="urn:diagrams.loki3.com/BracketList"/>
    <dgm:cxn modelId="{BDA1FB9E-113B-4C13-88E9-7590C3103896}" srcId="{8A03CB23-527D-4D55-A468-0D1DCD47DFE8}" destId="{BE560194-319A-4446-97BB-990D176AD135}" srcOrd="0" destOrd="0" parTransId="{0715642B-54FA-446E-AE6B-397C7D9DC587}" sibTransId="{5755BAB7-BF2E-41FB-8CAB-367722C50C52}"/>
    <dgm:cxn modelId="{D107BAFF-9CFF-4BA3-AF60-51EBB46500F6}" type="presOf" srcId="{8A03CB23-527D-4D55-A468-0D1DCD47DFE8}" destId="{CD5BE167-2787-4F23-BE19-016E8C628867}" srcOrd="0" destOrd="0" presId="urn:diagrams.loki3.com/BracketList"/>
    <dgm:cxn modelId="{4786BD98-CEEE-49A9-A90A-E73CB5055B84}" type="presParOf" srcId="{E2D77752-AB3B-4861-80A7-663339F04D74}" destId="{D3414859-16F4-4089-8B41-275A1C22C303}" srcOrd="0" destOrd="0" presId="urn:diagrams.loki3.com/BracketList"/>
    <dgm:cxn modelId="{5F8137D0-82B6-480F-AB7C-9A2168DE784F}" type="presParOf" srcId="{D3414859-16F4-4089-8B41-275A1C22C303}" destId="{CD5BE167-2787-4F23-BE19-016E8C628867}" srcOrd="0" destOrd="0" presId="urn:diagrams.loki3.com/BracketList"/>
    <dgm:cxn modelId="{AFEDA548-67DA-493A-97DA-5199948D7799}" type="presParOf" srcId="{D3414859-16F4-4089-8B41-275A1C22C303}" destId="{C37FC9BA-2948-4FAF-8CFD-201AE4124F92}" srcOrd="1" destOrd="0" presId="urn:diagrams.loki3.com/BracketList"/>
    <dgm:cxn modelId="{0EDAE59A-440E-458D-B047-32FFF79A7D8E}" type="presParOf" srcId="{D3414859-16F4-4089-8B41-275A1C22C303}" destId="{5C974FBF-0F37-4AC4-8F5B-118C896F7353}" srcOrd="2" destOrd="0" presId="urn:diagrams.loki3.com/BracketList"/>
    <dgm:cxn modelId="{7CEE4AFE-D135-4E24-9144-7474AD45C2EF}" type="presParOf" srcId="{D3414859-16F4-4089-8B41-275A1C22C303}" destId="{E01C57B7-2FEF-4C57-AD05-7F458496038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AE5A199-5139-4734-8685-9332BA981D1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576803-D96A-4192-B0BB-17D6A6C8BC2B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Put HTML page into the “soup” function</a:t>
          </a:r>
        </a:p>
      </dgm:t>
    </dgm:pt>
    <dgm:pt modelId="{25141D8B-B33A-4D76-B1AD-4F2CB0E16D93}" type="parTrans" cxnId="{B426EBA1-8D19-4934-B7A1-3BAB7D9F8452}">
      <dgm:prSet/>
      <dgm:spPr/>
      <dgm:t>
        <a:bodyPr/>
        <a:lstStyle/>
        <a:p>
          <a:endParaRPr lang="en-US"/>
        </a:p>
      </dgm:t>
    </dgm:pt>
    <dgm:pt modelId="{9BBE172E-E06E-4B52-8D46-1B6192BD8F76}" type="sibTrans" cxnId="{B426EBA1-8D19-4934-B7A1-3BAB7D9F8452}">
      <dgm:prSet/>
      <dgm:spPr/>
      <dgm:t>
        <a:bodyPr/>
        <a:lstStyle/>
        <a:p>
          <a:endParaRPr lang="en-US"/>
        </a:p>
      </dgm:t>
    </dgm:pt>
    <dgm:pt modelId="{36EC9F39-FF0F-4F6E-B482-1945273E3803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Save HTML page to a variable</a:t>
          </a:r>
        </a:p>
      </dgm:t>
    </dgm:pt>
    <dgm:pt modelId="{3C22FE0F-3496-472E-8748-0ED542178BB0}" type="parTrans" cxnId="{01D98114-7AC8-4D3E-8383-9E47C55E1CE2}">
      <dgm:prSet/>
      <dgm:spPr/>
      <dgm:t>
        <a:bodyPr/>
        <a:lstStyle/>
        <a:p>
          <a:endParaRPr lang="en-US"/>
        </a:p>
      </dgm:t>
    </dgm:pt>
    <dgm:pt modelId="{FBF3D892-8830-409D-A687-C9D4646F0AAC}" type="sibTrans" cxnId="{01D98114-7AC8-4D3E-8383-9E47C55E1CE2}">
      <dgm:prSet/>
      <dgm:spPr/>
      <dgm:t>
        <a:bodyPr/>
        <a:lstStyle/>
        <a:p>
          <a:endParaRPr lang="en-US"/>
        </a:p>
      </dgm:t>
    </dgm:pt>
    <dgm:pt modelId="{291E5421-A75E-4838-8F86-1680C53C9782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Identify how you want to parse the HTML page</a:t>
          </a:r>
        </a:p>
      </dgm:t>
    </dgm:pt>
    <dgm:pt modelId="{403B2107-A2B1-4327-881E-04E202428F07}" type="parTrans" cxnId="{3F2585D5-B1E8-4BA1-9EB5-435E0BF3ED72}">
      <dgm:prSet/>
      <dgm:spPr/>
      <dgm:t>
        <a:bodyPr/>
        <a:lstStyle/>
        <a:p>
          <a:endParaRPr lang="en-US"/>
        </a:p>
      </dgm:t>
    </dgm:pt>
    <dgm:pt modelId="{A96E6708-95E9-4B9B-B0B5-A020151125CF}" type="sibTrans" cxnId="{3F2585D5-B1E8-4BA1-9EB5-435E0BF3ED72}">
      <dgm:prSet/>
      <dgm:spPr/>
      <dgm:t>
        <a:bodyPr/>
        <a:lstStyle/>
        <a:p>
          <a:endParaRPr lang="en-US"/>
        </a:p>
      </dgm:t>
    </dgm:pt>
    <dgm:pt modelId="{2A733F63-274B-4339-866F-857F40AA6FD7}" type="pres">
      <dgm:prSet presAssocID="{AAE5A199-5139-4734-8685-9332BA981D12}" presName="Name0" presStyleCnt="0">
        <dgm:presLayoutVars>
          <dgm:dir/>
          <dgm:resizeHandles val="exact"/>
        </dgm:presLayoutVars>
      </dgm:prSet>
      <dgm:spPr/>
    </dgm:pt>
    <dgm:pt modelId="{6DB495EB-3C8C-4437-954C-3A985AE1899A}" type="pres">
      <dgm:prSet presAssocID="{AAE5A199-5139-4734-8685-9332BA981D12}" presName="arrow" presStyleLbl="bgShp" presStyleIdx="0" presStyleCnt="1"/>
      <dgm:spPr/>
    </dgm:pt>
    <dgm:pt modelId="{097F9A5E-D2D1-469B-8297-2D5AC8821AAC}" type="pres">
      <dgm:prSet presAssocID="{AAE5A199-5139-4734-8685-9332BA981D12}" presName="points" presStyleCnt="0"/>
      <dgm:spPr/>
    </dgm:pt>
    <dgm:pt modelId="{AEE3FD0E-C94B-4197-9B62-6EC5C1EA2027}" type="pres">
      <dgm:prSet presAssocID="{2C576803-D96A-4192-B0BB-17D6A6C8BC2B}" presName="compositeA" presStyleCnt="0"/>
      <dgm:spPr/>
    </dgm:pt>
    <dgm:pt modelId="{7EF3E400-0E79-4BCE-85ED-6AD3EEF35B53}" type="pres">
      <dgm:prSet presAssocID="{2C576803-D96A-4192-B0BB-17D6A6C8BC2B}" presName="textA" presStyleLbl="revTx" presStyleIdx="0" presStyleCnt="3">
        <dgm:presLayoutVars>
          <dgm:bulletEnabled val="1"/>
        </dgm:presLayoutVars>
      </dgm:prSet>
      <dgm:spPr/>
    </dgm:pt>
    <dgm:pt modelId="{80A350CD-470E-499C-8D04-9F6F7A0FE253}" type="pres">
      <dgm:prSet presAssocID="{2C576803-D96A-4192-B0BB-17D6A6C8BC2B}" presName="circleA" presStyleLbl="node1" presStyleIdx="0" presStyleCnt="3"/>
      <dgm:spPr/>
    </dgm:pt>
    <dgm:pt modelId="{84563CAA-5B63-4473-A991-EE08E3132480}" type="pres">
      <dgm:prSet presAssocID="{2C576803-D96A-4192-B0BB-17D6A6C8BC2B}" presName="spaceA" presStyleCnt="0"/>
      <dgm:spPr/>
    </dgm:pt>
    <dgm:pt modelId="{62496D4B-B275-4B57-A7B7-3BD4D2B97656}" type="pres">
      <dgm:prSet presAssocID="{9BBE172E-E06E-4B52-8D46-1B6192BD8F76}" presName="space" presStyleCnt="0"/>
      <dgm:spPr/>
    </dgm:pt>
    <dgm:pt modelId="{E85AD290-50FD-46EB-9AA4-8BF50F9B3966}" type="pres">
      <dgm:prSet presAssocID="{36EC9F39-FF0F-4F6E-B482-1945273E3803}" presName="compositeB" presStyleCnt="0"/>
      <dgm:spPr/>
    </dgm:pt>
    <dgm:pt modelId="{1609B19F-0DEA-4A46-BC77-0ED093078850}" type="pres">
      <dgm:prSet presAssocID="{36EC9F39-FF0F-4F6E-B482-1945273E3803}" presName="textB" presStyleLbl="revTx" presStyleIdx="1" presStyleCnt="3">
        <dgm:presLayoutVars>
          <dgm:bulletEnabled val="1"/>
        </dgm:presLayoutVars>
      </dgm:prSet>
      <dgm:spPr/>
    </dgm:pt>
    <dgm:pt modelId="{31AB02D4-A28D-4B94-A578-4E63D73273EA}" type="pres">
      <dgm:prSet presAssocID="{36EC9F39-FF0F-4F6E-B482-1945273E3803}" presName="circleB" presStyleLbl="node1" presStyleIdx="1" presStyleCnt="3"/>
      <dgm:spPr/>
    </dgm:pt>
    <dgm:pt modelId="{904417D5-5EC4-4E68-A3A4-CD1E4EBA9AE4}" type="pres">
      <dgm:prSet presAssocID="{36EC9F39-FF0F-4F6E-B482-1945273E3803}" presName="spaceB" presStyleCnt="0"/>
      <dgm:spPr/>
    </dgm:pt>
    <dgm:pt modelId="{5B332580-75D0-4A86-BAA6-D23EFA764906}" type="pres">
      <dgm:prSet presAssocID="{FBF3D892-8830-409D-A687-C9D4646F0AAC}" presName="space" presStyleCnt="0"/>
      <dgm:spPr/>
    </dgm:pt>
    <dgm:pt modelId="{8C513967-7DA5-4A0E-951B-21F633CE2B52}" type="pres">
      <dgm:prSet presAssocID="{291E5421-A75E-4838-8F86-1680C53C9782}" presName="compositeA" presStyleCnt="0"/>
      <dgm:spPr/>
    </dgm:pt>
    <dgm:pt modelId="{10510152-695A-4F8C-B495-345AA4399A59}" type="pres">
      <dgm:prSet presAssocID="{291E5421-A75E-4838-8F86-1680C53C9782}" presName="textA" presStyleLbl="revTx" presStyleIdx="2" presStyleCnt="3">
        <dgm:presLayoutVars>
          <dgm:bulletEnabled val="1"/>
        </dgm:presLayoutVars>
      </dgm:prSet>
      <dgm:spPr/>
    </dgm:pt>
    <dgm:pt modelId="{44C53EE2-8522-403D-AA4B-625293CE8715}" type="pres">
      <dgm:prSet presAssocID="{291E5421-A75E-4838-8F86-1680C53C9782}" presName="circleA" presStyleLbl="node1" presStyleIdx="2" presStyleCnt="3"/>
      <dgm:spPr/>
    </dgm:pt>
    <dgm:pt modelId="{D9878121-D46F-4082-94A6-35526C6E4EF2}" type="pres">
      <dgm:prSet presAssocID="{291E5421-A75E-4838-8F86-1680C53C9782}" presName="spaceA" presStyleCnt="0"/>
      <dgm:spPr/>
    </dgm:pt>
  </dgm:ptLst>
  <dgm:cxnLst>
    <dgm:cxn modelId="{C8932112-053E-4BF6-99D2-CEFB790F37AC}" type="presOf" srcId="{2C576803-D96A-4192-B0BB-17D6A6C8BC2B}" destId="{7EF3E400-0E79-4BCE-85ED-6AD3EEF35B53}" srcOrd="0" destOrd="0" presId="urn:microsoft.com/office/officeart/2005/8/layout/hProcess11"/>
    <dgm:cxn modelId="{01D98114-7AC8-4D3E-8383-9E47C55E1CE2}" srcId="{AAE5A199-5139-4734-8685-9332BA981D12}" destId="{36EC9F39-FF0F-4F6E-B482-1945273E3803}" srcOrd="1" destOrd="0" parTransId="{3C22FE0F-3496-472E-8748-0ED542178BB0}" sibTransId="{FBF3D892-8830-409D-A687-C9D4646F0AAC}"/>
    <dgm:cxn modelId="{AA976615-490B-4535-AEDF-360C72888D8C}" type="presOf" srcId="{291E5421-A75E-4838-8F86-1680C53C9782}" destId="{10510152-695A-4F8C-B495-345AA4399A59}" srcOrd="0" destOrd="0" presId="urn:microsoft.com/office/officeart/2005/8/layout/hProcess11"/>
    <dgm:cxn modelId="{1FCADD2E-4C09-48FF-A2D5-F374987A9572}" type="presOf" srcId="{36EC9F39-FF0F-4F6E-B482-1945273E3803}" destId="{1609B19F-0DEA-4A46-BC77-0ED093078850}" srcOrd="0" destOrd="0" presId="urn:microsoft.com/office/officeart/2005/8/layout/hProcess11"/>
    <dgm:cxn modelId="{B426EBA1-8D19-4934-B7A1-3BAB7D9F8452}" srcId="{AAE5A199-5139-4734-8685-9332BA981D12}" destId="{2C576803-D96A-4192-B0BB-17D6A6C8BC2B}" srcOrd="0" destOrd="0" parTransId="{25141D8B-B33A-4D76-B1AD-4F2CB0E16D93}" sibTransId="{9BBE172E-E06E-4B52-8D46-1B6192BD8F76}"/>
    <dgm:cxn modelId="{3F2585D5-B1E8-4BA1-9EB5-435E0BF3ED72}" srcId="{AAE5A199-5139-4734-8685-9332BA981D12}" destId="{291E5421-A75E-4838-8F86-1680C53C9782}" srcOrd="2" destOrd="0" parTransId="{403B2107-A2B1-4327-881E-04E202428F07}" sibTransId="{A96E6708-95E9-4B9B-B0B5-A020151125CF}"/>
    <dgm:cxn modelId="{3964C3FD-CF55-4DA9-820A-735084CC5FBB}" type="presOf" srcId="{AAE5A199-5139-4734-8685-9332BA981D12}" destId="{2A733F63-274B-4339-866F-857F40AA6FD7}" srcOrd="0" destOrd="0" presId="urn:microsoft.com/office/officeart/2005/8/layout/hProcess11"/>
    <dgm:cxn modelId="{CB488F6C-66B4-4F03-957F-D60CC238A8FB}" type="presParOf" srcId="{2A733F63-274B-4339-866F-857F40AA6FD7}" destId="{6DB495EB-3C8C-4437-954C-3A985AE1899A}" srcOrd="0" destOrd="0" presId="urn:microsoft.com/office/officeart/2005/8/layout/hProcess11"/>
    <dgm:cxn modelId="{0C0A1646-01C0-4D77-8D94-5B5E14C423B3}" type="presParOf" srcId="{2A733F63-274B-4339-866F-857F40AA6FD7}" destId="{097F9A5E-D2D1-469B-8297-2D5AC8821AAC}" srcOrd="1" destOrd="0" presId="urn:microsoft.com/office/officeart/2005/8/layout/hProcess11"/>
    <dgm:cxn modelId="{E1053EB0-CE26-4A1F-843D-F87FE4D9E02A}" type="presParOf" srcId="{097F9A5E-D2D1-469B-8297-2D5AC8821AAC}" destId="{AEE3FD0E-C94B-4197-9B62-6EC5C1EA2027}" srcOrd="0" destOrd="0" presId="urn:microsoft.com/office/officeart/2005/8/layout/hProcess11"/>
    <dgm:cxn modelId="{D39B3898-178E-4616-B958-CBAF007F6D1A}" type="presParOf" srcId="{AEE3FD0E-C94B-4197-9B62-6EC5C1EA2027}" destId="{7EF3E400-0E79-4BCE-85ED-6AD3EEF35B53}" srcOrd="0" destOrd="0" presId="urn:microsoft.com/office/officeart/2005/8/layout/hProcess11"/>
    <dgm:cxn modelId="{9F8BB3A9-BA8E-4A4D-845C-3C32EF96F3A3}" type="presParOf" srcId="{AEE3FD0E-C94B-4197-9B62-6EC5C1EA2027}" destId="{80A350CD-470E-499C-8D04-9F6F7A0FE253}" srcOrd="1" destOrd="0" presId="urn:microsoft.com/office/officeart/2005/8/layout/hProcess11"/>
    <dgm:cxn modelId="{ED6C38FA-269A-4F5D-9917-AF2968BD3701}" type="presParOf" srcId="{AEE3FD0E-C94B-4197-9B62-6EC5C1EA2027}" destId="{84563CAA-5B63-4473-A991-EE08E3132480}" srcOrd="2" destOrd="0" presId="urn:microsoft.com/office/officeart/2005/8/layout/hProcess11"/>
    <dgm:cxn modelId="{CB2BDA9A-1A80-42F4-87C9-D83633FE74F0}" type="presParOf" srcId="{097F9A5E-D2D1-469B-8297-2D5AC8821AAC}" destId="{62496D4B-B275-4B57-A7B7-3BD4D2B97656}" srcOrd="1" destOrd="0" presId="urn:microsoft.com/office/officeart/2005/8/layout/hProcess11"/>
    <dgm:cxn modelId="{4B61ED35-0099-4136-8EB6-8ED4CB359AFE}" type="presParOf" srcId="{097F9A5E-D2D1-469B-8297-2D5AC8821AAC}" destId="{E85AD290-50FD-46EB-9AA4-8BF50F9B3966}" srcOrd="2" destOrd="0" presId="urn:microsoft.com/office/officeart/2005/8/layout/hProcess11"/>
    <dgm:cxn modelId="{F9A92D57-5CF1-4628-9919-4AF5D1F0F50C}" type="presParOf" srcId="{E85AD290-50FD-46EB-9AA4-8BF50F9B3966}" destId="{1609B19F-0DEA-4A46-BC77-0ED093078850}" srcOrd="0" destOrd="0" presId="urn:microsoft.com/office/officeart/2005/8/layout/hProcess11"/>
    <dgm:cxn modelId="{CA306D6B-0306-469F-ADE4-6CA2DCE16FCC}" type="presParOf" srcId="{E85AD290-50FD-46EB-9AA4-8BF50F9B3966}" destId="{31AB02D4-A28D-4B94-A578-4E63D73273EA}" srcOrd="1" destOrd="0" presId="urn:microsoft.com/office/officeart/2005/8/layout/hProcess11"/>
    <dgm:cxn modelId="{DA66BECB-5914-49F9-986C-4857BEA857C6}" type="presParOf" srcId="{E85AD290-50FD-46EB-9AA4-8BF50F9B3966}" destId="{904417D5-5EC4-4E68-A3A4-CD1E4EBA9AE4}" srcOrd="2" destOrd="0" presId="urn:microsoft.com/office/officeart/2005/8/layout/hProcess11"/>
    <dgm:cxn modelId="{59E9044F-F13A-4E3F-8009-CEE2731C355C}" type="presParOf" srcId="{097F9A5E-D2D1-469B-8297-2D5AC8821AAC}" destId="{5B332580-75D0-4A86-BAA6-D23EFA764906}" srcOrd="3" destOrd="0" presId="urn:microsoft.com/office/officeart/2005/8/layout/hProcess11"/>
    <dgm:cxn modelId="{0E7F30E5-459B-452A-A2F2-5B9E5977C7CC}" type="presParOf" srcId="{097F9A5E-D2D1-469B-8297-2D5AC8821AAC}" destId="{8C513967-7DA5-4A0E-951B-21F633CE2B52}" srcOrd="4" destOrd="0" presId="urn:microsoft.com/office/officeart/2005/8/layout/hProcess11"/>
    <dgm:cxn modelId="{40FBC472-5FC8-4CAE-B48B-750E5F1E6C90}" type="presParOf" srcId="{8C513967-7DA5-4A0E-951B-21F633CE2B52}" destId="{10510152-695A-4F8C-B495-345AA4399A59}" srcOrd="0" destOrd="0" presId="urn:microsoft.com/office/officeart/2005/8/layout/hProcess11"/>
    <dgm:cxn modelId="{C70E7D9D-7920-433C-A20C-066AB8F41C98}" type="presParOf" srcId="{8C513967-7DA5-4A0E-951B-21F633CE2B52}" destId="{44C53EE2-8522-403D-AA4B-625293CE8715}" srcOrd="1" destOrd="0" presId="urn:microsoft.com/office/officeart/2005/8/layout/hProcess11"/>
    <dgm:cxn modelId="{25152EAD-2ACF-488C-8B7A-D62D7ECD6E57}" type="presParOf" srcId="{8C513967-7DA5-4A0E-951B-21F633CE2B52}" destId="{D9878121-D46F-4082-94A6-35526C6E4EF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6A8AB0-E967-4211-A3A4-6B18C0F00794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DD082F3C-A415-4288-8014-228A4619CB52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Documentation Load</a:t>
          </a:r>
        </a:p>
      </dgm:t>
    </dgm:pt>
    <dgm:pt modelId="{28F30635-E344-4B09-8D71-0B730C058E74}" type="parTrans" cxnId="{EAF545F3-1873-44D4-ABBC-83EBD4C2216F}">
      <dgm:prSet/>
      <dgm:spPr/>
      <dgm:t>
        <a:bodyPr/>
        <a:lstStyle/>
        <a:p>
          <a:endParaRPr lang="en-US" sz="1400"/>
        </a:p>
      </dgm:t>
    </dgm:pt>
    <dgm:pt modelId="{5832BCF3-0445-4FDA-B680-1D2471BEFB3A}" type="sibTrans" cxnId="{EAF545F3-1873-44D4-ABBC-83EBD4C2216F}">
      <dgm:prSet/>
      <dgm:spPr/>
      <dgm:t>
        <a:bodyPr/>
        <a:lstStyle/>
        <a:p>
          <a:endParaRPr lang="en-US" sz="1400"/>
        </a:p>
      </dgm:t>
    </dgm:pt>
    <dgm:pt modelId="{08E9EED5-24F6-4DC1-86BA-7F0FC20E909E}">
      <dgm:prSet phldrT="[Text]" custT="1"/>
      <dgm:spPr>
        <a:solidFill>
          <a:srgbClr val="4472C4">
            <a:lumMod val="5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Parsing</a:t>
          </a:r>
        </a:p>
      </dgm:t>
    </dgm:pt>
    <dgm:pt modelId="{E6B1D755-7479-4A62-B66B-3F4B0238C3BE}" type="parTrans" cxnId="{68D35264-6A15-4C07-A666-BB718ACA1E4E}">
      <dgm:prSet/>
      <dgm:spPr/>
      <dgm:t>
        <a:bodyPr/>
        <a:lstStyle/>
        <a:p>
          <a:endParaRPr lang="en-US" sz="1400"/>
        </a:p>
      </dgm:t>
    </dgm:pt>
    <dgm:pt modelId="{58C949E3-6E8D-44CD-B1F9-1EAA41A99C1C}" type="sibTrans" cxnId="{68D35264-6A15-4C07-A666-BB718ACA1E4E}">
      <dgm:prSet/>
      <dgm:spPr/>
      <dgm:t>
        <a:bodyPr/>
        <a:lstStyle/>
        <a:p>
          <a:endParaRPr lang="en-US" sz="1400"/>
        </a:p>
      </dgm:t>
    </dgm:pt>
    <dgm:pt modelId="{B29A7BF8-3C75-4FEB-B30A-67231E93C8FD}">
      <dgm:prSet phldrT="[Text]"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Extraction</a:t>
          </a:r>
        </a:p>
      </dgm:t>
    </dgm:pt>
    <dgm:pt modelId="{F248556A-D127-43EF-82F2-F7EE8E665CDF}" type="parTrans" cxnId="{0725FF74-90C9-444C-B7DD-BD39E3E94424}">
      <dgm:prSet/>
      <dgm:spPr/>
      <dgm:t>
        <a:bodyPr/>
        <a:lstStyle/>
        <a:p>
          <a:endParaRPr lang="en-US" sz="1400"/>
        </a:p>
      </dgm:t>
    </dgm:pt>
    <dgm:pt modelId="{13011435-88B8-467B-B190-5D562FC5EDDC}" type="sibTrans" cxnId="{0725FF74-90C9-444C-B7DD-BD39E3E94424}">
      <dgm:prSet/>
      <dgm:spPr/>
      <dgm:t>
        <a:bodyPr/>
        <a:lstStyle/>
        <a:p>
          <a:endParaRPr lang="en-US" sz="1400"/>
        </a:p>
      </dgm:t>
    </dgm:pt>
    <dgm:pt modelId="{85F20940-BF3E-42F7-9C39-37E4B1E6A5DD}">
      <dgm:prSet phldrT="[Text]"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Transformation</a:t>
          </a:r>
        </a:p>
      </dgm:t>
    </dgm:pt>
    <dgm:pt modelId="{63F2F8CD-1FB5-422C-9B65-AF8A924E1CAC}" type="parTrans" cxnId="{BECC6078-25E9-4FDA-816F-24CBEC2601C0}">
      <dgm:prSet/>
      <dgm:spPr/>
      <dgm:t>
        <a:bodyPr/>
        <a:lstStyle/>
        <a:p>
          <a:endParaRPr lang="en-US" sz="1400"/>
        </a:p>
      </dgm:t>
    </dgm:pt>
    <dgm:pt modelId="{03FAA13D-BDB1-451B-9102-E8B093E05966}" type="sibTrans" cxnId="{BECC6078-25E9-4FDA-816F-24CBEC2601C0}">
      <dgm:prSet/>
      <dgm:spPr/>
      <dgm:t>
        <a:bodyPr/>
        <a:lstStyle/>
        <a:p>
          <a:endParaRPr lang="en-US" sz="1400"/>
        </a:p>
      </dgm:t>
    </dgm:pt>
    <dgm:pt modelId="{FC80A65A-6F2C-4DFC-951C-2CE78ABD8BB9}" type="pres">
      <dgm:prSet presAssocID="{196A8AB0-E967-4211-A3A4-6B18C0F00794}" presName="Name0" presStyleCnt="0">
        <dgm:presLayoutVars>
          <dgm:resizeHandles/>
        </dgm:presLayoutVars>
      </dgm:prSet>
      <dgm:spPr/>
    </dgm:pt>
    <dgm:pt modelId="{7C06F120-6E6F-4F45-9BA9-C03A85D0C043}" type="pres">
      <dgm:prSet presAssocID="{DD082F3C-A415-4288-8014-228A4619CB52}" presName="text" presStyleLbl="node1" presStyleIdx="0" presStyleCnt="4" custScaleX="104522">
        <dgm:presLayoutVars>
          <dgm:bulletEnabled val="1"/>
        </dgm:presLayoutVars>
      </dgm:prSet>
      <dgm:spPr>
        <a:xfrm>
          <a:off x="3123302" y="2711"/>
          <a:ext cx="1881396" cy="1304395"/>
        </a:xfrm>
        <a:prstGeom prst="rect">
          <a:avLst/>
        </a:prstGeom>
      </dgm:spPr>
    </dgm:pt>
    <dgm:pt modelId="{86A0848E-A6D6-4A38-919D-0E6FBCB7E4E0}" type="pres">
      <dgm:prSet presAssocID="{5832BCF3-0445-4FDA-B680-1D2471BEFB3A}" presName="space" presStyleCnt="0"/>
      <dgm:spPr/>
    </dgm:pt>
    <dgm:pt modelId="{14B0206C-BD71-42AE-9F3E-A48C1EA3F60B}" type="pres">
      <dgm:prSet presAssocID="{08E9EED5-24F6-4DC1-86BA-7F0FC20E909E}" presName="text" presStyleLbl="node1" presStyleIdx="1" presStyleCnt="4" custScaleX="198324">
        <dgm:presLayoutVars>
          <dgm:bulletEnabled val="1"/>
        </dgm:presLayoutVars>
      </dgm:prSet>
      <dgm:spPr>
        <a:xfrm>
          <a:off x="3193853" y="1372327"/>
          <a:ext cx="1740293" cy="1304395"/>
        </a:xfrm>
        <a:prstGeom prst="rect">
          <a:avLst/>
        </a:prstGeom>
      </dgm:spPr>
    </dgm:pt>
    <dgm:pt modelId="{298A6DAD-DE09-45AC-ABCA-E70CFFFA1248}" type="pres">
      <dgm:prSet presAssocID="{58C949E3-6E8D-44CD-B1F9-1EAA41A99C1C}" presName="space" presStyleCnt="0"/>
      <dgm:spPr/>
    </dgm:pt>
    <dgm:pt modelId="{D52BD9A8-6A58-4734-92A6-7A2AF89007B7}" type="pres">
      <dgm:prSet presAssocID="{B29A7BF8-3C75-4FEB-B30A-67231E93C8FD}" presName="text" presStyleLbl="node1" presStyleIdx="2" presStyleCnt="4" custScaleX="157545">
        <dgm:presLayoutVars>
          <dgm:bulletEnabled val="1"/>
        </dgm:presLayoutVars>
      </dgm:prSet>
      <dgm:spPr/>
    </dgm:pt>
    <dgm:pt modelId="{4EF9F4B0-6757-4F68-8A4E-7228417BAFB4}" type="pres">
      <dgm:prSet presAssocID="{13011435-88B8-467B-B190-5D562FC5EDDC}" presName="space" presStyleCnt="0"/>
      <dgm:spPr/>
    </dgm:pt>
    <dgm:pt modelId="{7078BCD7-E617-4F42-AE16-8A4124DC4361}" type="pres">
      <dgm:prSet presAssocID="{85F20940-BF3E-42F7-9C39-37E4B1E6A5DD}" presName="text" presStyleLbl="node1" presStyleIdx="3" presStyleCnt="4" custScaleX="106449">
        <dgm:presLayoutVars>
          <dgm:bulletEnabled val="1"/>
        </dgm:presLayoutVars>
      </dgm:prSet>
      <dgm:spPr/>
    </dgm:pt>
  </dgm:ptLst>
  <dgm:cxnLst>
    <dgm:cxn modelId="{68D35264-6A15-4C07-A666-BB718ACA1E4E}" srcId="{196A8AB0-E967-4211-A3A4-6B18C0F00794}" destId="{08E9EED5-24F6-4DC1-86BA-7F0FC20E909E}" srcOrd="1" destOrd="0" parTransId="{E6B1D755-7479-4A62-B66B-3F4B0238C3BE}" sibTransId="{58C949E3-6E8D-44CD-B1F9-1EAA41A99C1C}"/>
    <dgm:cxn modelId="{0725FF74-90C9-444C-B7DD-BD39E3E94424}" srcId="{196A8AB0-E967-4211-A3A4-6B18C0F00794}" destId="{B29A7BF8-3C75-4FEB-B30A-67231E93C8FD}" srcOrd="2" destOrd="0" parTransId="{F248556A-D127-43EF-82F2-F7EE8E665CDF}" sibTransId="{13011435-88B8-467B-B190-5D562FC5EDDC}"/>
    <dgm:cxn modelId="{BECC6078-25E9-4FDA-816F-24CBEC2601C0}" srcId="{196A8AB0-E967-4211-A3A4-6B18C0F00794}" destId="{85F20940-BF3E-42F7-9C39-37E4B1E6A5DD}" srcOrd="3" destOrd="0" parTransId="{63F2F8CD-1FB5-422C-9B65-AF8A924E1CAC}" sibTransId="{03FAA13D-BDB1-451B-9102-E8B093E05966}"/>
    <dgm:cxn modelId="{FCDC847E-EDE2-4BEB-A5CB-AEE86C45060D}" type="presOf" srcId="{08E9EED5-24F6-4DC1-86BA-7F0FC20E909E}" destId="{14B0206C-BD71-42AE-9F3E-A48C1EA3F60B}" srcOrd="0" destOrd="0" presId="urn:diagrams.loki3.com/VaryingWidthList"/>
    <dgm:cxn modelId="{EE948285-2927-4037-B38A-E788FF6B9CCA}" type="presOf" srcId="{DD082F3C-A415-4288-8014-228A4619CB52}" destId="{7C06F120-6E6F-4F45-9BA9-C03A85D0C043}" srcOrd="0" destOrd="0" presId="urn:diagrams.loki3.com/VaryingWidthList"/>
    <dgm:cxn modelId="{D0761AA3-A309-42AA-A6B4-DF8AEA893780}" type="presOf" srcId="{B29A7BF8-3C75-4FEB-B30A-67231E93C8FD}" destId="{D52BD9A8-6A58-4734-92A6-7A2AF89007B7}" srcOrd="0" destOrd="0" presId="urn:diagrams.loki3.com/VaryingWidthList"/>
    <dgm:cxn modelId="{6A2A69BE-AF86-4356-AAAE-C64F8CE326A6}" type="presOf" srcId="{196A8AB0-E967-4211-A3A4-6B18C0F00794}" destId="{FC80A65A-6F2C-4DFC-951C-2CE78ABD8BB9}" srcOrd="0" destOrd="0" presId="urn:diagrams.loki3.com/VaryingWidthList"/>
    <dgm:cxn modelId="{469E8EC0-E8B0-414C-9336-91E2ABEF95E9}" type="presOf" srcId="{85F20940-BF3E-42F7-9C39-37E4B1E6A5DD}" destId="{7078BCD7-E617-4F42-AE16-8A4124DC4361}" srcOrd="0" destOrd="0" presId="urn:diagrams.loki3.com/VaryingWidthList"/>
    <dgm:cxn modelId="{EAF545F3-1873-44D4-ABBC-83EBD4C2216F}" srcId="{196A8AB0-E967-4211-A3A4-6B18C0F00794}" destId="{DD082F3C-A415-4288-8014-228A4619CB52}" srcOrd="0" destOrd="0" parTransId="{28F30635-E344-4B09-8D71-0B730C058E74}" sibTransId="{5832BCF3-0445-4FDA-B680-1D2471BEFB3A}"/>
    <dgm:cxn modelId="{16523952-5376-4753-AD81-BC82284A5806}" type="presParOf" srcId="{FC80A65A-6F2C-4DFC-951C-2CE78ABD8BB9}" destId="{7C06F120-6E6F-4F45-9BA9-C03A85D0C043}" srcOrd="0" destOrd="0" presId="urn:diagrams.loki3.com/VaryingWidthList"/>
    <dgm:cxn modelId="{DC790A8E-0A24-408C-8363-6862362EFC26}" type="presParOf" srcId="{FC80A65A-6F2C-4DFC-951C-2CE78ABD8BB9}" destId="{86A0848E-A6D6-4A38-919D-0E6FBCB7E4E0}" srcOrd="1" destOrd="0" presId="urn:diagrams.loki3.com/VaryingWidthList"/>
    <dgm:cxn modelId="{29509CE9-4451-4720-A689-10F16179A65A}" type="presParOf" srcId="{FC80A65A-6F2C-4DFC-951C-2CE78ABD8BB9}" destId="{14B0206C-BD71-42AE-9F3E-A48C1EA3F60B}" srcOrd="2" destOrd="0" presId="urn:diagrams.loki3.com/VaryingWidthList"/>
    <dgm:cxn modelId="{9ACF1D61-8F88-43B7-9933-D28BF9438860}" type="presParOf" srcId="{FC80A65A-6F2C-4DFC-951C-2CE78ABD8BB9}" destId="{298A6DAD-DE09-45AC-ABCA-E70CFFFA1248}" srcOrd="3" destOrd="0" presId="urn:diagrams.loki3.com/VaryingWidthList"/>
    <dgm:cxn modelId="{8D98F361-4422-443C-B0E4-14A5CCEFEAC3}" type="presParOf" srcId="{FC80A65A-6F2C-4DFC-951C-2CE78ABD8BB9}" destId="{D52BD9A8-6A58-4734-92A6-7A2AF89007B7}" srcOrd="4" destOrd="0" presId="urn:diagrams.loki3.com/VaryingWidthList"/>
    <dgm:cxn modelId="{8B907C58-AD0D-4368-A6F2-0E897B59900F}" type="presParOf" srcId="{FC80A65A-6F2C-4DFC-951C-2CE78ABD8BB9}" destId="{4EF9F4B0-6757-4F68-8A4E-7228417BAFB4}" srcOrd="5" destOrd="0" presId="urn:diagrams.loki3.com/VaryingWidthList"/>
    <dgm:cxn modelId="{7B579476-5A27-42CF-93FA-674C22442819}" type="presParOf" srcId="{FC80A65A-6F2C-4DFC-951C-2CE78ABD8BB9}" destId="{7078BCD7-E617-4F42-AE16-8A4124DC4361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96A8AB0-E967-4211-A3A4-6B18C0F00794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DD082F3C-A415-4288-8014-228A4619CB52}">
      <dgm:prSet phldrT="[Text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Documentation</a:t>
          </a:r>
          <a:r>
            <a:rPr lang="en-US" sz="1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Load</a:t>
          </a:r>
        </a:p>
      </dgm:t>
    </dgm:pt>
    <dgm:pt modelId="{28F30635-E344-4B09-8D71-0B730C058E74}" type="parTrans" cxnId="{EAF545F3-1873-44D4-ABBC-83EBD4C2216F}">
      <dgm:prSet/>
      <dgm:spPr/>
      <dgm:t>
        <a:bodyPr/>
        <a:lstStyle/>
        <a:p>
          <a:endParaRPr lang="en-US" sz="1400"/>
        </a:p>
      </dgm:t>
    </dgm:pt>
    <dgm:pt modelId="{5832BCF3-0445-4FDA-B680-1D2471BEFB3A}" type="sibTrans" cxnId="{EAF545F3-1873-44D4-ABBC-83EBD4C2216F}">
      <dgm:prSet/>
      <dgm:spPr/>
      <dgm:t>
        <a:bodyPr/>
        <a:lstStyle/>
        <a:p>
          <a:endParaRPr lang="en-US" sz="1400"/>
        </a:p>
      </dgm:t>
    </dgm:pt>
    <dgm:pt modelId="{08E9EED5-24F6-4DC1-86BA-7F0FC20E909E}">
      <dgm:prSet phldrT="[Text]" custT="1"/>
      <dgm:spPr>
        <a:solidFill>
          <a:srgbClr val="4472C4">
            <a:lumMod val="5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US" sz="18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Parsing</a:t>
          </a:r>
        </a:p>
      </dgm:t>
    </dgm:pt>
    <dgm:pt modelId="{E6B1D755-7479-4A62-B66B-3F4B0238C3BE}" type="parTrans" cxnId="{68D35264-6A15-4C07-A666-BB718ACA1E4E}">
      <dgm:prSet/>
      <dgm:spPr/>
      <dgm:t>
        <a:bodyPr/>
        <a:lstStyle/>
        <a:p>
          <a:endParaRPr lang="en-US" sz="1400"/>
        </a:p>
      </dgm:t>
    </dgm:pt>
    <dgm:pt modelId="{58C949E3-6E8D-44CD-B1F9-1EAA41A99C1C}" type="sibTrans" cxnId="{68D35264-6A15-4C07-A666-BB718ACA1E4E}">
      <dgm:prSet/>
      <dgm:spPr/>
      <dgm:t>
        <a:bodyPr/>
        <a:lstStyle/>
        <a:p>
          <a:endParaRPr lang="en-US" sz="1400"/>
        </a:p>
      </dgm:t>
    </dgm:pt>
    <dgm:pt modelId="{B29A7BF8-3C75-4FEB-B30A-67231E93C8FD}">
      <dgm:prSet phldrT="[Text]"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Extraction</a:t>
          </a:r>
        </a:p>
      </dgm:t>
    </dgm:pt>
    <dgm:pt modelId="{F248556A-D127-43EF-82F2-F7EE8E665CDF}" type="parTrans" cxnId="{0725FF74-90C9-444C-B7DD-BD39E3E94424}">
      <dgm:prSet/>
      <dgm:spPr/>
      <dgm:t>
        <a:bodyPr/>
        <a:lstStyle/>
        <a:p>
          <a:endParaRPr lang="en-US" sz="1400"/>
        </a:p>
      </dgm:t>
    </dgm:pt>
    <dgm:pt modelId="{13011435-88B8-467B-B190-5D562FC5EDDC}" type="sibTrans" cxnId="{0725FF74-90C9-444C-B7DD-BD39E3E94424}">
      <dgm:prSet/>
      <dgm:spPr/>
      <dgm:t>
        <a:bodyPr/>
        <a:lstStyle/>
        <a:p>
          <a:endParaRPr lang="en-US" sz="1400"/>
        </a:p>
      </dgm:t>
    </dgm:pt>
    <dgm:pt modelId="{85F20940-BF3E-42F7-9C39-37E4B1E6A5DD}">
      <dgm:prSet phldrT="[Text]"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Transformation</a:t>
          </a:r>
        </a:p>
      </dgm:t>
    </dgm:pt>
    <dgm:pt modelId="{63F2F8CD-1FB5-422C-9B65-AF8A924E1CAC}" type="parTrans" cxnId="{BECC6078-25E9-4FDA-816F-24CBEC2601C0}">
      <dgm:prSet/>
      <dgm:spPr/>
      <dgm:t>
        <a:bodyPr/>
        <a:lstStyle/>
        <a:p>
          <a:endParaRPr lang="en-US" sz="1400"/>
        </a:p>
      </dgm:t>
    </dgm:pt>
    <dgm:pt modelId="{03FAA13D-BDB1-451B-9102-E8B093E05966}" type="sibTrans" cxnId="{BECC6078-25E9-4FDA-816F-24CBEC2601C0}">
      <dgm:prSet/>
      <dgm:spPr/>
      <dgm:t>
        <a:bodyPr/>
        <a:lstStyle/>
        <a:p>
          <a:endParaRPr lang="en-US" sz="1400"/>
        </a:p>
      </dgm:t>
    </dgm:pt>
    <dgm:pt modelId="{FC80A65A-6F2C-4DFC-951C-2CE78ABD8BB9}" type="pres">
      <dgm:prSet presAssocID="{196A8AB0-E967-4211-A3A4-6B18C0F00794}" presName="Name0" presStyleCnt="0">
        <dgm:presLayoutVars>
          <dgm:resizeHandles/>
        </dgm:presLayoutVars>
      </dgm:prSet>
      <dgm:spPr/>
    </dgm:pt>
    <dgm:pt modelId="{7C06F120-6E6F-4F45-9BA9-C03A85D0C043}" type="pres">
      <dgm:prSet presAssocID="{DD082F3C-A415-4288-8014-228A4619CB52}" presName="text" presStyleLbl="node1" presStyleIdx="0" presStyleCnt="4" custScaleX="104522">
        <dgm:presLayoutVars>
          <dgm:bulletEnabled val="1"/>
        </dgm:presLayoutVars>
      </dgm:prSet>
      <dgm:spPr>
        <a:xfrm>
          <a:off x="3123302" y="2711"/>
          <a:ext cx="1881396" cy="1304395"/>
        </a:xfrm>
        <a:prstGeom prst="rect">
          <a:avLst/>
        </a:prstGeom>
      </dgm:spPr>
    </dgm:pt>
    <dgm:pt modelId="{86A0848E-A6D6-4A38-919D-0E6FBCB7E4E0}" type="pres">
      <dgm:prSet presAssocID="{5832BCF3-0445-4FDA-B680-1D2471BEFB3A}" presName="space" presStyleCnt="0"/>
      <dgm:spPr/>
    </dgm:pt>
    <dgm:pt modelId="{14B0206C-BD71-42AE-9F3E-A48C1EA3F60B}" type="pres">
      <dgm:prSet presAssocID="{08E9EED5-24F6-4DC1-86BA-7F0FC20E909E}" presName="text" presStyleLbl="node1" presStyleIdx="1" presStyleCnt="4" custScaleX="198324">
        <dgm:presLayoutVars>
          <dgm:bulletEnabled val="1"/>
        </dgm:presLayoutVars>
      </dgm:prSet>
      <dgm:spPr>
        <a:xfrm>
          <a:off x="3193853" y="1372327"/>
          <a:ext cx="1740293" cy="1304395"/>
        </a:xfrm>
        <a:prstGeom prst="rect">
          <a:avLst/>
        </a:prstGeom>
      </dgm:spPr>
    </dgm:pt>
    <dgm:pt modelId="{298A6DAD-DE09-45AC-ABCA-E70CFFFA1248}" type="pres">
      <dgm:prSet presAssocID="{58C949E3-6E8D-44CD-B1F9-1EAA41A99C1C}" presName="space" presStyleCnt="0"/>
      <dgm:spPr/>
    </dgm:pt>
    <dgm:pt modelId="{D52BD9A8-6A58-4734-92A6-7A2AF89007B7}" type="pres">
      <dgm:prSet presAssocID="{B29A7BF8-3C75-4FEB-B30A-67231E93C8FD}" presName="text" presStyleLbl="node1" presStyleIdx="2" presStyleCnt="4" custScaleX="157545">
        <dgm:presLayoutVars>
          <dgm:bulletEnabled val="1"/>
        </dgm:presLayoutVars>
      </dgm:prSet>
      <dgm:spPr/>
    </dgm:pt>
    <dgm:pt modelId="{4EF9F4B0-6757-4F68-8A4E-7228417BAFB4}" type="pres">
      <dgm:prSet presAssocID="{13011435-88B8-467B-B190-5D562FC5EDDC}" presName="space" presStyleCnt="0"/>
      <dgm:spPr/>
    </dgm:pt>
    <dgm:pt modelId="{7078BCD7-E617-4F42-AE16-8A4124DC4361}" type="pres">
      <dgm:prSet presAssocID="{85F20940-BF3E-42F7-9C39-37E4B1E6A5DD}" presName="text" presStyleLbl="node1" presStyleIdx="3" presStyleCnt="4" custScaleX="106449">
        <dgm:presLayoutVars>
          <dgm:bulletEnabled val="1"/>
        </dgm:presLayoutVars>
      </dgm:prSet>
      <dgm:spPr/>
    </dgm:pt>
  </dgm:ptLst>
  <dgm:cxnLst>
    <dgm:cxn modelId="{68D35264-6A15-4C07-A666-BB718ACA1E4E}" srcId="{196A8AB0-E967-4211-A3A4-6B18C0F00794}" destId="{08E9EED5-24F6-4DC1-86BA-7F0FC20E909E}" srcOrd="1" destOrd="0" parTransId="{E6B1D755-7479-4A62-B66B-3F4B0238C3BE}" sibTransId="{58C949E3-6E8D-44CD-B1F9-1EAA41A99C1C}"/>
    <dgm:cxn modelId="{0725FF74-90C9-444C-B7DD-BD39E3E94424}" srcId="{196A8AB0-E967-4211-A3A4-6B18C0F00794}" destId="{B29A7BF8-3C75-4FEB-B30A-67231E93C8FD}" srcOrd="2" destOrd="0" parTransId="{F248556A-D127-43EF-82F2-F7EE8E665CDF}" sibTransId="{13011435-88B8-467B-B190-5D562FC5EDDC}"/>
    <dgm:cxn modelId="{BECC6078-25E9-4FDA-816F-24CBEC2601C0}" srcId="{196A8AB0-E967-4211-A3A4-6B18C0F00794}" destId="{85F20940-BF3E-42F7-9C39-37E4B1E6A5DD}" srcOrd="3" destOrd="0" parTransId="{63F2F8CD-1FB5-422C-9B65-AF8A924E1CAC}" sibTransId="{03FAA13D-BDB1-451B-9102-E8B093E05966}"/>
    <dgm:cxn modelId="{FCDC847E-EDE2-4BEB-A5CB-AEE86C45060D}" type="presOf" srcId="{08E9EED5-24F6-4DC1-86BA-7F0FC20E909E}" destId="{14B0206C-BD71-42AE-9F3E-A48C1EA3F60B}" srcOrd="0" destOrd="0" presId="urn:diagrams.loki3.com/VaryingWidthList"/>
    <dgm:cxn modelId="{EE948285-2927-4037-B38A-E788FF6B9CCA}" type="presOf" srcId="{DD082F3C-A415-4288-8014-228A4619CB52}" destId="{7C06F120-6E6F-4F45-9BA9-C03A85D0C043}" srcOrd="0" destOrd="0" presId="urn:diagrams.loki3.com/VaryingWidthList"/>
    <dgm:cxn modelId="{D0761AA3-A309-42AA-A6B4-DF8AEA893780}" type="presOf" srcId="{B29A7BF8-3C75-4FEB-B30A-67231E93C8FD}" destId="{D52BD9A8-6A58-4734-92A6-7A2AF89007B7}" srcOrd="0" destOrd="0" presId="urn:diagrams.loki3.com/VaryingWidthList"/>
    <dgm:cxn modelId="{6A2A69BE-AF86-4356-AAAE-C64F8CE326A6}" type="presOf" srcId="{196A8AB0-E967-4211-A3A4-6B18C0F00794}" destId="{FC80A65A-6F2C-4DFC-951C-2CE78ABD8BB9}" srcOrd="0" destOrd="0" presId="urn:diagrams.loki3.com/VaryingWidthList"/>
    <dgm:cxn modelId="{469E8EC0-E8B0-414C-9336-91E2ABEF95E9}" type="presOf" srcId="{85F20940-BF3E-42F7-9C39-37E4B1E6A5DD}" destId="{7078BCD7-E617-4F42-AE16-8A4124DC4361}" srcOrd="0" destOrd="0" presId="urn:diagrams.loki3.com/VaryingWidthList"/>
    <dgm:cxn modelId="{EAF545F3-1873-44D4-ABBC-83EBD4C2216F}" srcId="{196A8AB0-E967-4211-A3A4-6B18C0F00794}" destId="{DD082F3C-A415-4288-8014-228A4619CB52}" srcOrd="0" destOrd="0" parTransId="{28F30635-E344-4B09-8D71-0B730C058E74}" sibTransId="{5832BCF3-0445-4FDA-B680-1D2471BEFB3A}"/>
    <dgm:cxn modelId="{16523952-5376-4753-AD81-BC82284A5806}" type="presParOf" srcId="{FC80A65A-6F2C-4DFC-951C-2CE78ABD8BB9}" destId="{7C06F120-6E6F-4F45-9BA9-C03A85D0C043}" srcOrd="0" destOrd="0" presId="urn:diagrams.loki3.com/VaryingWidthList"/>
    <dgm:cxn modelId="{DC790A8E-0A24-408C-8363-6862362EFC26}" type="presParOf" srcId="{FC80A65A-6F2C-4DFC-951C-2CE78ABD8BB9}" destId="{86A0848E-A6D6-4A38-919D-0E6FBCB7E4E0}" srcOrd="1" destOrd="0" presId="urn:diagrams.loki3.com/VaryingWidthList"/>
    <dgm:cxn modelId="{29509CE9-4451-4720-A689-10F16179A65A}" type="presParOf" srcId="{FC80A65A-6F2C-4DFC-951C-2CE78ABD8BB9}" destId="{14B0206C-BD71-42AE-9F3E-A48C1EA3F60B}" srcOrd="2" destOrd="0" presId="urn:diagrams.loki3.com/VaryingWidthList"/>
    <dgm:cxn modelId="{9ACF1D61-8F88-43B7-9933-D28BF9438860}" type="presParOf" srcId="{FC80A65A-6F2C-4DFC-951C-2CE78ABD8BB9}" destId="{298A6DAD-DE09-45AC-ABCA-E70CFFFA1248}" srcOrd="3" destOrd="0" presId="urn:diagrams.loki3.com/VaryingWidthList"/>
    <dgm:cxn modelId="{8D98F361-4422-443C-B0E4-14A5CCEFEAC3}" type="presParOf" srcId="{FC80A65A-6F2C-4DFC-951C-2CE78ABD8BB9}" destId="{D52BD9A8-6A58-4734-92A6-7A2AF89007B7}" srcOrd="4" destOrd="0" presId="urn:diagrams.loki3.com/VaryingWidthList"/>
    <dgm:cxn modelId="{8B907C58-AD0D-4368-A6F2-0E897B59900F}" type="presParOf" srcId="{FC80A65A-6F2C-4DFC-951C-2CE78ABD8BB9}" destId="{4EF9F4B0-6757-4F68-8A4E-7228417BAFB4}" srcOrd="5" destOrd="0" presId="urn:diagrams.loki3.com/VaryingWidthList"/>
    <dgm:cxn modelId="{7B579476-5A27-42CF-93FA-674C22442819}" type="presParOf" srcId="{FC80A65A-6F2C-4DFC-951C-2CE78ABD8BB9}" destId="{7078BCD7-E617-4F42-AE16-8A4124DC4361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CC228-C5F1-4C38-8A10-201D547FF5C7}">
      <dsp:nvSpPr>
        <dsp:cNvPr id="0" name=""/>
        <dsp:cNvSpPr/>
      </dsp:nvSpPr>
      <dsp:spPr>
        <a:xfrm>
          <a:off x="0" y="603034"/>
          <a:ext cx="10946064" cy="93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E689B0-6B77-4874-886B-641489DEC6DC}">
      <dsp:nvSpPr>
        <dsp:cNvPr id="0" name=""/>
        <dsp:cNvSpPr/>
      </dsp:nvSpPr>
      <dsp:spPr>
        <a:xfrm>
          <a:off x="547303" y="56914"/>
          <a:ext cx="7662244" cy="1092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615" tIns="0" rIns="28961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More data was created in the past two years than the entire previous human race</a:t>
          </a:r>
        </a:p>
      </dsp:txBody>
      <dsp:txXfrm>
        <a:off x="600622" y="110233"/>
        <a:ext cx="7555606" cy="985602"/>
      </dsp:txXfrm>
    </dsp:sp>
    <dsp:sp modelId="{CC6EABEB-1FA1-46B7-83CE-0DCD21B71FEB}">
      <dsp:nvSpPr>
        <dsp:cNvPr id="0" name=""/>
        <dsp:cNvSpPr/>
      </dsp:nvSpPr>
      <dsp:spPr>
        <a:xfrm>
          <a:off x="0" y="2281355"/>
          <a:ext cx="10946064" cy="93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1F5B7-DD85-4833-AE6C-E5BD73592FC7}">
      <dsp:nvSpPr>
        <dsp:cNvPr id="0" name=""/>
        <dsp:cNvSpPr/>
      </dsp:nvSpPr>
      <dsp:spPr>
        <a:xfrm>
          <a:off x="547303" y="1735235"/>
          <a:ext cx="7662244" cy="1092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615" tIns="0" rIns="28961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Every second new data is created on the internet</a:t>
          </a:r>
        </a:p>
      </dsp:txBody>
      <dsp:txXfrm>
        <a:off x="600622" y="1788554"/>
        <a:ext cx="7555606" cy="985602"/>
      </dsp:txXfrm>
    </dsp:sp>
    <dsp:sp modelId="{959719F5-9DBD-4547-A6B0-FE1810CE6319}">
      <dsp:nvSpPr>
        <dsp:cNvPr id="0" name=""/>
        <dsp:cNvSpPr/>
      </dsp:nvSpPr>
      <dsp:spPr>
        <a:xfrm>
          <a:off x="0" y="3959675"/>
          <a:ext cx="10946064" cy="93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11221-1440-46D4-97EA-C5746B5BD19D}">
      <dsp:nvSpPr>
        <dsp:cNvPr id="0" name=""/>
        <dsp:cNvSpPr/>
      </dsp:nvSpPr>
      <dsp:spPr>
        <a:xfrm>
          <a:off x="547303" y="3413555"/>
          <a:ext cx="7662244" cy="1092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615" tIns="0" rIns="28961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0" i="0" kern="1200" dirty="0">
              <a:latin typeface="Arial" panose="020B0604020202020204" pitchFamily="34" charset="0"/>
              <a:cs typeface="Arial" panose="020B0604020202020204" pitchFamily="34" charset="0"/>
            </a:rPr>
            <a:t>Data is growing faster than ever before.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0622" y="3466874"/>
        <a:ext cx="7555606" cy="9856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6F120-6E6F-4F45-9BA9-C03A85D0C043}">
      <dsp:nvSpPr>
        <dsp:cNvPr id="0" name=""/>
        <dsp:cNvSpPr/>
      </dsp:nvSpPr>
      <dsp:spPr>
        <a:xfrm>
          <a:off x="3193854" y="2711"/>
          <a:ext cx="1740291" cy="1304395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Documentation</a:t>
          </a:r>
          <a:r>
            <a:rPr lang="en-US" sz="1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Load</a:t>
          </a:r>
        </a:p>
      </dsp:txBody>
      <dsp:txXfrm>
        <a:off x="3193854" y="2711"/>
        <a:ext cx="1740291" cy="1304395"/>
      </dsp:txXfrm>
    </dsp:sp>
    <dsp:sp modelId="{14B0206C-BD71-42AE-9F3E-A48C1EA3F60B}">
      <dsp:nvSpPr>
        <dsp:cNvPr id="0" name=""/>
        <dsp:cNvSpPr/>
      </dsp:nvSpPr>
      <dsp:spPr>
        <a:xfrm>
          <a:off x="3193853" y="1372327"/>
          <a:ext cx="1740293" cy="1304395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Parsing</a:t>
          </a:r>
        </a:p>
      </dsp:txBody>
      <dsp:txXfrm>
        <a:off x="3193853" y="1372327"/>
        <a:ext cx="1740293" cy="1304395"/>
      </dsp:txXfrm>
    </dsp:sp>
    <dsp:sp modelId="{D52BD9A8-6A58-4734-92A6-7A2AF89007B7}">
      <dsp:nvSpPr>
        <dsp:cNvPr id="0" name=""/>
        <dsp:cNvSpPr/>
      </dsp:nvSpPr>
      <dsp:spPr>
        <a:xfrm>
          <a:off x="3106914" y="2741943"/>
          <a:ext cx="1914171" cy="1304395"/>
        </a:xfrm>
        <a:prstGeom prst="rect">
          <a:avLst/>
        </a:prstGeom>
        <a:solidFill>
          <a:srgbClr val="4472C4">
            <a:lumMod val="5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Extraction</a:t>
          </a:r>
        </a:p>
      </dsp:txBody>
      <dsp:txXfrm>
        <a:off x="3106914" y="2741943"/>
        <a:ext cx="1914171" cy="1304395"/>
      </dsp:txXfrm>
    </dsp:sp>
    <dsp:sp modelId="{7078BCD7-E617-4F42-AE16-8A4124DC4361}">
      <dsp:nvSpPr>
        <dsp:cNvPr id="0" name=""/>
        <dsp:cNvSpPr/>
      </dsp:nvSpPr>
      <dsp:spPr>
        <a:xfrm>
          <a:off x="3177812" y="4111559"/>
          <a:ext cx="1772375" cy="13043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Transformation</a:t>
          </a:r>
        </a:p>
      </dsp:txBody>
      <dsp:txXfrm>
        <a:off x="3177812" y="4111559"/>
        <a:ext cx="1772375" cy="130439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6F120-6E6F-4F45-9BA9-C03A85D0C043}">
      <dsp:nvSpPr>
        <dsp:cNvPr id="0" name=""/>
        <dsp:cNvSpPr/>
      </dsp:nvSpPr>
      <dsp:spPr>
        <a:xfrm>
          <a:off x="3193854" y="2711"/>
          <a:ext cx="1740291" cy="1304395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Documentation</a:t>
          </a:r>
          <a:r>
            <a:rPr lang="en-US" sz="1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Load</a:t>
          </a:r>
        </a:p>
      </dsp:txBody>
      <dsp:txXfrm>
        <a:off x="3193854" y="2711"/>
        <a:ext cx="1740291" cy="1304395"/>
      </dsp:txXfrm>
    </dsp:sp>
    <dsp:sp modelId="{14B0206C-BD71-42AE-9F3E-A48C1EA3F60B}">
      <dsp:nvSpPr>
        <dsp:cNvPr id="0" name=""/>
        <dsp:cNvSpPr/>
      </dsp:nvSpPr>
      <dsp:spPr>
        <a:xfrm>
          <a:off x="3193853" y="1372327"/>
          <a:ext cx="1740293" cy="1304395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Parsing</a:t>
          </a:r>
        </a:p>
      </dsp:txBody>
      <dsp:txXfrm>
        <a:off x="3193853" y="1372327"/>
        <a:ext cx="1740293" cy="1304395"/>
      </dsp:txXfrm>
    </dsp:sp>
    <dsp:sp modelId="{D52BD9A8-6A58-4734-92A6-7A2AF89007B7}">
      <dsp:nvSpPr>
        <dsp:cNvPr id="0" name=""/>
        <dsp:cNvSpPr/>
      </dsp:nvSpPr>
      <dsp:spPr>
        <a:xfrm>
          <a:off x="3106914" y="2741943"/>
          <a:ext cx="1914171" cy="1304395"/>
        </a:xfrm>
        <a:prstGeom prst="rect">
          <a:avLst/>
        </a:prstGeom>
        <a:solidFill>
          <a:srgbClr val="4472C4">
            <a:lumMod val="5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Extraction</a:t>
          </a:r>
        </a:p>
      </dsp:txBody>
      <dsp:txXfrm>
        <a:off x="3106914" y="2741943"/>
        <a:ext cx="1914171" cy="1304395"/>
      </dsp:txXfrm>
    </dsp:sp>
    <dsp:sp modelId="{7078BCD7-E617-4F42-AE16-8A4124DC4361}">
      <dsp:nvSpPr>
        <dsp:cNvPr id="0" name=""/>
        <dsp:cNvSpPr/>
      </dsp:nvSpPr>
      <dsp:spPr>
        <a:xfrm>
          <a:off x="3177812" y="4111559"/>
          <a:ext cx="1772375" cy="13043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Transformation</a:t>
          </a:r>
        </a:p>
      </dsp:txBody>
      <dsp:txXfrm>
        <a:off x="3177812" y="4111559"/>
        <a:ext cx="1772375" cy="130439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6F120-6E6F-4F45-9BA9-C03A85D0C043}">
      <dsp:nvSpPr>
        <dsp:cNvPr id="0" name=""/>
        <dsp:cNvSpPr/>
      </dsp:nvSpPr>
      <dsp:spPr>
        <a:xfrm>
          <a:off x="3193854" y="2711"/>
          <a:ext cx="1740291" cy="1304395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Documentation</a:t>
          </a:r>
          <a:r>
            <a:rPr lang="en-US" sz="1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Load</a:t>
          </a:r>
        </a:p>
      </dsp:txBody>
      <dsp:txXfrm>
        <a:off x="3193854" y="2711"/>
        <a:ext cx="1740291" cy="1304395"/>
      </dsp:txXfrm>
    </dsp:sp>
    <dsp:sp modelId="{14B0206C-BD71-42AE-9F3E-A48C1EA3F60B}">
      <dsp:nvSpPr>
        <dsp:cNvPr id="0" name=""/>
        <dsp:cNvSpPr/>
      </dsp:nvSpPr>
      <dsp:spPr>
        <a:xfrm>
          <a:off x="3193853" y="1372327"/>
          <a:ext cx="1740293" cy="1304395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Parsing</a:t>
          </a:r>
        </a:p>
      </dsp:txBody>
      <dsp:txXfrm>
        <a:off x="3193853" y="1372327"/>
        <a:ext cx="1740293" cy="1304395"/>
      </dsp:txXfrm>
    </dsp:sp>
    <dsp:sp modelId="{D52BD9A8-6A58-4734-92A6-7A2AF89007B7}">
      <dsp:nvSpPr>
        <dsp:cNvPr id="0" name=""/>
        <dsp:cNvSpPr/>
      </dsp:nvSpPr>
      <dsp:spPr>
        <a:xfrm>
          <a:off x="3106914" y="2741943"/>
          <a:ext cx="1914171" cy="1304395"/>
        </a:xfrm>
        <a:prstGeom prst="rect">
          <a:avLst/>
        </a:prstGeom>
        <a:solidFill>
          <a:srgbClr val="4472C4">
            <a:lumMod val="5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Extraction</a:t>
          </a:r>
        </a:p>
      </dsp:txBody>
      <dsp:txXfrm>
        <a:off x="3106914" y="2741943"/>
        <a:ext cx="1914171" cy="1304395"/>
      </dsp:txXfrm>
    </dsp:sp>
    <dsp:sp modelId="{7078BCD7-E617-4F42-AE16-8A4124DC4361}">
      <dsp:nvSpPr>
        <dsp:cNvPr id="0" name=""/>
        <dsp:cNvSpPr/>
      </dsp:nvSpPr>
      <dsp:spPr>
        <a:xfrm>
          <a:off x="3177812" y="4111559"/>
          <a:ext cx="1772375" cy="13043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Transformation</a:t>
          </a:r>
        </a:p>
      </dsp:txBody>
      <dsp:txXfrm>
        <a:off x="3177812" y="4111559"/>
        <a:ext cx="1772375" cy="130439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6F120-6E6F-4F45-9BA9-C03A85D0C043}">
      <dsp:nvSpPr>
        <dsp:cNvPr id="0" name=""/>
        <dsp:cNvSpPr/>
      </dsp:nvSpPr>
      <dsp:spPr>
        <a:xfrm>
          <a:off x="3193854" y="2711"/>
          <a:ext cx="1740291" cy="1304395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Documentation</a:t>
          </a:r>
          <a:r>
            <a:rPr lang="en-US" sz="1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Load</a:t>
          </a:r>
        </a:p>
      </dsp:txBody>
      <dsp:txXfrm>
        <a:off x="3193854" y="2711"/>
        <a:ext cx="1740291" cy="1304395"/>
      </dsp:txXfrm>
    </dsp:sp>
    <dsp:sp modelId="{14B0206C-BD71-42AE-9F3E-A48C1EA3F60B}">
      <dsp:nvSpPr>
        <dsp:cNvPr id="0" name=""/>
        <dsp:cNvSpPr/>
      </dsp:nvSpPr>
      <dsp:spPr>
        <a:xfrm>
          <a:off x="3193853" y="1372327"/>
          <a:ext cx="1740293" cy="1304395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Parsing</a:t>
          </a:r>
        </a:p>
      </dsp:txBody>
      <dsp:txXfrm>
        <a:off x="3193853" y="1372327"/>
        <a:ext cx="1740293" cy="1304395"/>
      </dsp:txXfrm>
    </dsp:sp>
    <dsp:sp modelId="{D52BD9A8-6A58-4734-92A6-7A2AF89007B7}">
      <dsp:nvSpPr>
        <dsp:cNvPr id="0" name=""/>
        <dsp:cNvSpPr/>
      </dsp:nvSpPr>
      <dsp:spPr>
        <a:xfrm>
          <a:off x="3106914" y="2741943"/>
          <a:ext cx="1914171" cy="1304395"/>
        </a:xfrm>
        <a:prstGeom prst="rect">
          <a:avLst/>
        </a:prstGeom>
        <a:solidFill>
          <a:srgbClr val="4472C4">
            <a:lumMod val="5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Extraction</a:t>
          </a:r>
        </a:p>
      </dsp:txBody>
      <dsp:txXfrm>
        <a:off x="3106914" y="2741943"/>
        <a:ext cx="1914171" cy="1304395"/>
      </dsp:txXfrm>
    </dsp:sp>
    <dsp:sp modelId="{7078BCD7-E617-4F42-AE16-8A4124DC4361}">
      <dsp:nvSpPr>
        <dsp:cNvPr id="0" name=""/>
        <dsp:cNvSpPr/>
      </dsp:nvSpPr>
      <dsp:spPr>
        <a:xfrm>
          <a:off x="3177812" y="4111559"/>
          <a:ext cx="1772375" cy="13043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Transformation</a:t>
          </a:r>
        </a:p>
      </dsp:txBody>
      <dsp:txXfrm>
        <a:off x="3177812" y="4111559"/>
        <a:ext cx="1772375" cy="130439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6F120-6E6F-4F45-9BA9-C03A85D0C043}">
      <dsp:nvSpPr>
        <dsp:cNvPr id="0" name=""/>
        <dsp:cNvSpPr/>
      </dsp:nvSpPr>
      <dsp:spPr>
        <a:xfrm>
          <a:off x="3193854" y="2711"/>
          <a:ext cx="1740291" cy="1304395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Documentation</a:t>
          </a:r>
          <a:r>
            <a:rPr lang="en-US" sz="1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Load</a:t>
          </a:r>
        </a:p>
      </dsp:txBody>
      <dsp:txXfrm>
        <a:off x="3193854" y="2711"/>
        <a:ext cx="1740291" cy="1304395"/>
      </dsp:txXfrm>
    </dsp:sp>
    <dsp:sp modelId="{14B0206C-BD71-42AE-9F3E-A48C1EA3F60B}">
      <dsp:nvSpPr>
        <dsp:cNvPr id="0" name=""/>
        <dsp:cNvSpPr/>
      </dsp:nvSpPr>
      <dsp:spPr>
        <a:xfrm>
          <a:off x="3193853" y="1372327"/>
          <a:ext cx="1740293" cy="1304395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Parsing</a:t>
          </a:r>
        </a:p>
      </dsp:txBody>
      <dsp:txXfrm>
        <a:off x="3193853" y="1372327"/>
        <a:ext cx="1740293" cy="1304395"/>
      </dsp:txXfrm>
    </dsp:sp>
    <dsp:sp modelId="{D52BD9A8-6A58-4734-92A6-7A2AF89007B7}">
      <dsp:nvSpPr>
        <dsp:cNvPr id="0" name=""/>
        <dsp:cNvSpPr/>
      </dsp:nvSpPr>
      <dsp:spPr>
        <a:xfrm>
          <a:off x="3177809" y="2741943"/>
          <a:ext cx="1772381" cy="1304395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Extraction</a:t>
          </a:r>
        </a:p>
      </dsp:txBody>
      <dsp:txXfrm>
        <a:off x="3177809" y="2741943"/>
        <a:ext cx="1772381" cy="1304395"/>
      </dsp:txXfrm>
    </dsp:sp>
    <dsp:sp modelId="{7078BCD7-E617-4F42-AE16-8A4124DC4361}">
      <dsp:nvSpPr>
        <dsp:cNvPr id="0" name=""/>
        <dsp:cNvSpPr/>
      </dsp:nvSpPr>
      <dsp:spPr>
        <a:xfrm>
          <a:off x="3105958" y="4111559"/>
          <a:ext cx="1916082" cy="1304395"/>
        </a:xfrm>
        <a:prstGeom prst="rect">
          <a:avLst/>
        </a:prstGeom>
        <a:solidFill>
          <a:srgbClr val="4472C4">
            <a:lumMod val="5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Transformation</a:t>
          </a:r>
        </a:p>
      </dsp:txBody>
      <dsp:txXfrm>
        <a:off x="3105958" y="4111559"/>
        <a:ext cx="1916082" cy="130439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6F120-6E6F-4F45-9BA9-C03A85D0C043}">
      <dsp:nvSpPr>
        <dsp:cNvPr id="0" name=""/>
        <dsp:cNvSpPr/>
      </dsp:nvSpPr>
      <dsp:spPr>
        <a:xfrm>
          <a:off x="3201138" y="2711"/>
          <a:ext cx="1740291" cy="1304395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Documentation</a:t>
          </a:r>
          <a:r>
            <a:rPr lang="en-US" sz="1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Load</a:t>
          </a:r>
        </a:p>
      </dsp:txBody>
      <dsp:txXfrm>
        <a:off x="3201138" y="2711"/>
        <a:ext cx="1740291" cy="1304395"/>
      </dsp:txXfrm>
    </dsp:sp>
    <dsp:sp modelId="{14B0206C-BD71-42AE-9F3E-A48C1EA3F60B}">
      <dsp:nvSpPr>
        <dsp:cNvPr id="0" name=""/>
        <dsp:cNvSpPr/>
      </dsp:nvSpPr>
      <dsp:spPr>
        <a:xfrm>
          <a:off x="3201137" y="1372327"/>
          <a:ext cx="1740293" cy="1304395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Parsing</a:t>
          </a:r>
        </a:p>
      </dsp:txBody>
      <dsp:txXfrm>
        <a:off x="3201137" y="1372327"/>
        <a:ext cx="1740293" cy="1304395"/>
      </dsp:txXfrm>
    </dsp:sp>
    <dsp:sp modelId="{D52BD9A8-6A58-4734-92A6-7A2AF89007B7}">
      <dsp:nvSpPr>
        <dsp:cNvPr id="0" name=""/>
        <dsp:cNvSpPr/>
      </dsp:nvSpPr>
      <dsp:spPr>
        <a:xfrm>
          <a:off x="3185093" y="2741943"/>
          <a:ext cx="1772381" cy="1304395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Extraction</a:t>
          </a:r>
        </a:p>
      </dsp:txBody>
      <dsp:txXfrm>
        <a:off x="3185093" y="2741943"/>
        <a:ext cx="1772381" cy="1304395"/>
      </dsp:txXfrm>
    </dsp:sp>
    <dsp:sp modelId="{7078BCD7-E617-4F42-AE16-8A4124DC4361}">
      <dsp:nvSpPr>
        <dsp:cNvPr id="0" name=""/>
        <dsp:cNvSpPr/>
      </dsp:nvSpPr>
      <dsp:spPr>
        <a:xfrm>
          <a:off x="3113243" y="4111559"/>
          <a:ext cx="1916082" cy="1304395"/>
        </a:xfrm>
        <a:prstGeom prst="rect">
          <a:avLst/>
        </a:prstGeom>
        <a:solidFill>
          <a:srgbClr val="4472C4">
            <a:lumMod val="5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Transformation</a:t>
          </a:r>
        </a:p>
      </dsp:txBody>
      <dsp:txXfrm>
        <a:off x="3113243" y="4111559"/>
        <a:ext cx="1916082" cy="130439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6F120-6E6F-4F45-9BA9-C03A85D0C043}">
      <dsp:nvSpPr>
        <dsp:cNvPr id="0" name=""/>
        <dsp:cNvSpPr/>
      </dsp:nvSpPr>
      <dsp:spPr>
        <a:xfrm>
          <a:off x="3201138" y="2711"/>
          <a:ext cx="1740291" cy="1304395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Documentation</a:t>
          </a:r>
          <a:r>
            <a:rPr lang="en-US" sz="1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Load</a:t>
          </a:r>
        </a:p>
      </dsp:txBody>
      <dsp:txXfrm>
        <a:off x="3201138" y="2711"/>
        <a:ext cx="1740291" cy="1304395"/>
      </dsp:txXfrm>
    </dsp:sp>
    <dsp:sp modelId="{14B0206C-BD71-42AE-9F3E-A48C1EA3F60B}">
      <dsp:nvSpPr>
        <dsp:cNvPr id="0" name=""/>
        <dsp:cNvSpPr/>
      </dsp:nvSpPr>
      <dsp:spPr>
        <a:xfrm>
          <a:off x="3201137" y="1372327"/>
          <a:ext cx="1740293" cy="1304395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Parsing</a:t>
          </a:r>
        </a:p>
      </dsp:txBody>
      <dsp:txXfrm>
        <a:off x="3201137" y="1372327"/>
        <a:ext cx="1740293" cy="1304395"/>
      </dsp:txXfrm>
    </dsp:sp>
    <dsp:sp modelId="{D52BD9A8-6A58-4734-92A6-7A2AF89007B7}">
      <dsp:nvSpPr>
        <dsp:cNvPr id="0" name=""/>
        <dsp:cNvSpPr/>
      </dsp:nvSpPr>
      <dsp:spPr>
        <a:xfrm>
          <a:off x="3185093" y="2741943"/>
          <a:ext cx="1772381" cy="1304395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Extraction</a:t>
          </a:r>
        </a:p>
      </dsp:txBody>
      <dsp:txXfrm>
        <a:off x="3185093" y="2741943"/>
        <a:ext cx="1772381" cy="1304395"/>
      </dsp:txXfrm>
    </dsp:sp>
    <dsp:sp modelId="{7078BCD7-E617-4F42-AE16-8A4124DC4361}">
      <dsp:nvSpPr>
        <dsp:cNvPr id="0" name=""/>
        <dsp:cNvSpPr/>
      </dsp:nvSpPr>
      <dsp:spPr>
        <a:xfrm>
          <a:off x="3113243" y="4111559"/>
          <a:ext cx="1916082" cy="1304395"/>
        </a:xfrm>
        <a:prstGeom prst="rect">
          <a:avLst/>
        </a:prstGeom>
        <a:solidFill>
          <a:srgbClr val="4472C4">
            <a:lumMod val="5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Transformation</a:t>
          </a:r>
        </a:p>
      </dsp:txBody>
      <dsp:txXfrm>
        <a:off x="3113243" y="4111559"/>
        <a:ext cx="1916082" cy="130439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6F120-6E6F-4F45-9BA9-C03A85D0C043}">
      <dsp:nvSpPr>
        <dsp:cNvPr id="0" name=""/>
        <dsp:cNvSpPr/>
      </dsp:nvSpPr>
      <dsp:spPr>
        <a:xfrm>
          <a:off x="3201138" y="2711"/>
          <a:ext cx="1740291" cy="1304395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Documentation</a:t>
          </a:r>
          <a:r>
            <a:rPr lang="en-US" sz="1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Load</a:t>
          </a:r>
        </a:p>
      </dsp:txBody>
      <dsp:txXfrm>
        <a:off x="3201138" y="2711"/>
        <a:ext cx="1740291" cy="1304395"/>
      </dsp:txXfrm>
    </dsp:sp>
    <dsp:sp modelId="{14B0206C-BD71-42AE-9F3E-A48C1EA3F60B}">
      <dsp:nvSpPr>
        <dsp:cNvPr id="0" name=""/>
        <dsp:cNvSpPr/>
      </dsp:nvSpPr>
      <dsp:spPr>
        <a:xfrm>
          <a:off x="3201137" y="1372327"/>
          <a:ext cx="1740293" cy="1304395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Parsing</a:t>
          </a:r>
        </a:p>
      </dsp:txBody>
      <dsp:txXfrm>
        <a:off x="3201137" y="1372327"/>
        <a:ext cx="1740293" cy="1304395"/>
      </dsp:txXfrm>
    </dsp:sp>
    <dsp:sp modelId="{D52BD9A8-6A58-4734-92A6-7A2AF89007B7}">
      <dsp:nvSpPr>
        <dsp:cNvPr id="0" name=""/>
        <dsp:cNvSpPr/>
      </dsp:nvSpPr>
      <dsp:spPr>
        <a:xfrm>
          <a:off x="3185093" y="2741943"/>
          <a:ext cx="1772381" cy="1304395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Extraction</a:t>
          </a:r>
        </a:p>
      </dsp:txBody>
      <dsp:txXfrm>
        <a:off x="3185093" y="2741943"/>
        <a:ext cx="1772381" cy="1304395"/>
      </dsp:txXfrm>
    </dsp:sp>
    <dsp:sp modelId="{7078BCD7-E617-4F42-AE16-8A4124DC4361}">
      <dsp:nvSpPr>
        <dsp:cNvPr id="0" name=""/>
        <dsp:cNvSpPr/>
      </dsp:nvSpPr>
      <dsp:spPr>
        <a:xfrm>
          <a:off x="3113243" y="4111559"/>
          <a:ext cx="1916082" cy="1304395"/>
        </a:xfrm>
        <a:prstGeom prst="rect">
          <a:avLst/>
        </a:prstGeom>
        <a:solidFill>
          <a:srgbClr val="4472C4">
            <a:lumMod val="5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Transformation</a:t>
          </a:r>
        </a:p>
      </dsp:txBody>
      <dsp:txXfrm>
        <a:off x="3113243" y="4111559"/>
        <a:ext cx="1916082" cy="130439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6F120-6E6F-4F45-9BA9-C03A85D0C043}">
      <dsp:nvSpPr>
        <dsp:cNvPr id="0" name=""/>
        <dsp:cNvSpPr/>
      </dsp:nvSpPr>
      <dsp:spPr>
        <a:xfrm>
          <a:off x="3201138" y="2711"/>
          <a:ext cx="1740291" cy="1304395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Documentation</a:t>
          </a:r>
          <a:r>
            <a:rPr lang="en-US" sz="1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Load</a:t>
          </a:r>
        </a:p>
      </dsp:txBody>
      <dsp:txXfrm>
        <a:off x="3201138" y="2711"/>
        <a:ext cx="1740291" cy="1304395"/>
      </dsp:txXfrm>
    </dsp:sp>
    <dsp:sp modelId="{14B0206C-BD71-42AE-9F3E-A48C1EA3F60B}">
      <dsp:nvSpPr>
        <dsp:cNvPr id="0" name=""/>
        <dsp:cNvSpPr/>
      </dsp:nvSpPr>
      <dsp:spPr>
        <a:xfrm>
          <a:off x="3201137" y="1372327"/>
          <a:ext cx="1740293" cy="1304395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Parsing</a:t>
          </a:r>
        </a:p>
      </dsp:txBody>
      <dsp:txXfrm>
        <a:off x="3201137" y="1372327"/>
        <a:ext cx="1740293" cy="1304395"/>
      </dsp:txXfrm>
    </dsp:sp>
    <dsp:sp modelId="{D52BD9A8-6A58-4734-92A6-7A2AF89007B7}">
      <dsp:nvSpPr>
        <dsp:cNvPr id="0" name=""/>
        <dsp:cNvSpPr/>
      </dsp:nvSpPr>
      <dsp:spPr>
        <a:xfrm>
          <a:off x="3185093" y="2741943"/>
          <a:ext cx="1772381" cy="1304395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Extraction</a:t>
          </a:r>
        </a:p>
      </dsp:txBody>
      <dsp:txXfrm>
        <a:off x="3185093" y="2741943"/>
        <a:ext cx="1772381" cy="1304395"/>
      </dsp:txXfrm>
    </dsp:sp>
    <dsp:sp modelId="{7078BCD7-E617-4F42-AE16-8A4124DC4361}">
      <dsp:nvSpPr>
        <dsp:cNvPr id="0" name=""/>
        <dsp:cNvSpPr/>
      </dsp:nvSpPr>
      <dsp:spPr>
        <a:xfrm>
          <a:off x="3113243" y="4111559"/>
          <a:ext cx="1916082" cy="1304395"/>
        </a:xfrm>
        <a:prstGeom prst="rect">
          <a:avLst/>
        </a:prstGeom>
        <a:solidFill>
          <a:srgbClr val="4472C4">
            <a:lumMod val="5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Transformation</a:t>
          </a:r>
        </a:p>
      </dsp:txBody>
      <dsp:txXfrm>
        <a:off x="3113243" y="4111559"/>
        <a:ext cx="1916082" cy="130439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6F120-6E6F-4F45-9BA9-C03A85D0C043}">
      <dsp:nvSpPr>
        <dsp:cNvPr id="0" name=""/>
        <dsp:cNvSpPr/>
      </dsp:nvSpPr>
      <dsp:spPr>
        <a:xfrm>
          <a:off x="3201138" y="2711"/>
          <a:ext cx="1740291" cy="1304395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Documentation</a:t>
          </a:r>
          <a:r>
            <a:rPr lang="en-US" sz="1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Load</a:t>
          </a:r>
        </a:p>
      </dsp:txBody>
      <dsp:txXfrm>
        <a:off x="3201138" y="2711"/>
        <a:ext cx="1740291" cy="1304395"/>
      </dsp:txXfrm>
    </dsp:sp>
    <dsp:sp modelId="{14B0206C-BD71-42AE-9F3E-A48C1EA3F60B}">
      <dsp:nvSpPr>
        <dsp:cNvPr id="0" name=""/>
        <dsp:cNvSpPr/>
      </dsp:nvSpPr>
      <dsp:spPr>
        <a:xfrm>
          <a:off x="3201137" y="1372327"/>
          <a:ext cx="1740293" cy="1304395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Parsing</a:t>
          </a:r>
        </a:p>
      </dsp:txBody>
      <dsp:txXfrm>
        <a:off x="3201137" y="1372327"/>
        <a:ext cx="1740293" cy="1304395"/>
      </dsp:txXfrm>
    </dsp:sp>
    <dsp:sp modelId="{D52BD9A8-6A58-4734-92A6-7A2AF89007B7}">
      <dsp:nvSpPr>
        <dsp:cNvPr id="0" name=""/>
        <dsp:cNvSpPr/>
      </dsp:nvSpPr>
      <dsp:spPr>
        <a:xfrm>
          <a:off x="3185093" y="2741943"/>
          <a:ext cx="1772381" cy="1304395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Extraction</a:t>
          </a:r>
        </a:p>
      </dsp:txBody>
      <dsp:txXfrm>
        <a:off x="3185093" y="2741943"/>
        <a:ext cx="1772381" cy="1304395"/>
      </dsp:txXfrm>
    </dsp:sp>
    <dsp:sp modelId="{7078BCD7-E617-4F42-AE16-8A4124DC4361}">
      <dsp:nvSpPr>
        <dsp:cNvPr id="0" name=""/>
        <dsp:cNvSpPr/>
      </dsp:nvSpPr>
      <dsp:spPr>
        <a:xfrm>
          <a:off x="3113243" y="4111559"/>
          <a:ext cx="1916082" cy="1304395"/>
        </a:xfrm>
        <a:prstGeom prst="rect">
          <a:avLst/>
        </a:prstGeom>
        <a:solidFill>
          <a:srgbClr val="4472C4">
            <a:lumMod val="5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Transformation</a:t>
          </a:r>
        </a:p>
      </dsp:txBody>
      <dsp:txXfrm>
        <a:off x="3113243" y="4111559"/>
        <a:ext cx="1916082" cy="1304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0F441-005B-4FAA-B0FD-77563D0D1DBC}">
      <dsp:nvSpPr>
        <dsp:cNvPr id="0" name=""/>
        <dsp:cNvSpPr/>
      </dsp:nvSpPr>
      <dsp:spPr>
        <a:xfrm>
          <a:off x="2794" y="866447"/>
          <a:ext cx="584718" cy="584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B071A4-6AAE-419A-8D2C-AB7CA5230C19}">
      <dsp:nvSpPr>
        <dsp:cNvPr id="0" name=""/>
        <dsp:cNvSpPr/>
      </dsp:nvSpPr>
      <dsp:spPr>
        <a:xfrm>
          <a:off x="2794" y="1541061"/>
          <a:ext cx="1670624" cy="53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Documentation Load</a:t>
          </a:r>
        </a:p>
      </dsp:txBody>
      <dsp:txXfrm>
        <a:off x="2794" y="1541061"/>
        <a:ext cx="1670624" cy="532511"/>
      </dsp:txXfrm>
    </dsp:sp>
    <dsp:sp modelId="{D98369CB-1988-4632-A3FB-B6D44B4B1D7C}">
      <dsp:nvSpPr>
        <dsp:cNvPr id="0" name=""/>
        <dsp:cNvSpPr/>
      </dsp:nvSpPr>
      <dsp:spPr>
        <a:xfrm>
          <a:off x="2794" y="2115384"/>
          <a:ext cx="1670624" cy="841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Load the entire HTML page</a:t>
          </a:r>
        </a:p>
      </dsp:txBody>
      <dsp:txXfrm>
        <a:off x="2794" y="2115384"/>
        <a:ext cx="1670624" cy="841649"/>
      </dsp:txXfrm>
    </dsp:sp>
    <dsp:sp modelId="{7DC2219B-3531-4DC2-B40C-7F3A27ACFA12}">
      <dsp:nvSpPr>
        <dsp:cNvPr id="0" name=""/>
        <dsp:cNvSpPr/>
      </dsp:nvSpPr>
      <dsp:spPr>
        <a:xfrm>
          <a:off x="1965779" y="866447"/>
          <a:ext cx="584718" cy="584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ACA6C3-7CDF-4712-ACB5-99D6A33B0F7E}">
      <dsp:nvSpPr>
        <dsp:cNvPr id="0" name=""/>
        <dsp:cNvSpPr/>
      </dsp:nvSpPr>
      <dsp:spPr>
        <a:xfrm>
          <a:off x="1965779" y="1541061"/>
          <a:ext cx="1670624" cy="53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Parsing</a:t>
          </a:r>
        </a:p>
      </dsp:txBody>
      <dsp:txXfrm>
        <a:off x="1965779" y="1541061"/>
        <a:ext cx="1670624" cy="532511"/>
      </dsp:txXfrm>
    </dsp:sp>
    <dsp:sp modelId="{5B42217E-4B3C-429D-991A-73D8492B1972}">
      <dsp:nvSpPr>
        <dsp:cNvPr id="0" name=""/>
        <dsp:cNvSpPr/>
      </dsp:nvSpPr>
      <dsp:spPr>
        <a:xfrm>
          <a:off x="1965779" y="2115384"/>
          <a:ext cx="1670624" cy="841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Interpret Document</a:t>
          </a:r>
        </a:p>
      </dsp:txBody>
      <dsp:txXfrm>
        <a:off x="1965779" y="2115384"/>
        <a:ext cx="1670624" cy="841649"/>
      </dsp:txXfrm>
    </dsp:sp>
    <dsp:sp modelId="{E0467B00-374D-424F-8A7A-78B9A4CC38FB}">
      <dsp:nvSpPr>
        <dsp:cNvPr id="0" name=""/>
        <dsp:cNvSpPr/>
      </dsp:nvSpPr>
      <dsp:spPr>
        <a:xfrm>
          <a:off x="3928763" y="866447"/>
          <a:ext cx="584718" cy="584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836C86-B6AB-4BBE-B767-4411C0FBC65D}">
      <dsp:nvSpPr>
        <dsp:cNvPr id="0" name=""/>
        <dsp:cNvSpPr/>
      </dsp:nvSpPr>
      <dsp:spPr>
        <a:xfrm>
          <a:off x="3928763" y="1541061"/>
          <a:ext cx="1670624" cy="53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Extraction</a:t>
          </a:r>
        </a:p>
      </dsp:txBody>
      <dsp:txXfrm>
        <a:off x="3928763" y="1541061"/>
        <a:ext cx="1670624" cy="532511"/>
      </dsp:txXfrm>
    </dsp:sp>
    <dsp:sp modelId="{69E5AC67-00DF-458A-8F3E-41A5631D97BF}">
      <dsp:nvSpPr>
        <dsp:cNvPr id="0" name=""/>
        <dsp:cNvSpPr/>
      </dsp:nvSpPr>
      <dsp:spPr>
        <a:xfrm>
          <a:off x="3928763" y="2115384"/>
          <a:ext cx="1670624" cy="841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Extract relevant data from loaded HTML document</a:t>
          </a:r>
        </a:p>
      </dsp:txBody>
      <dsp:txXfrm>
        <a:off x="3928763" y="2115384"/>
        <a:ext cx="1670624" cy="841649"/>
      </dsp:txXfrm>
    </dsp:sp>
    <dsp:sp modelId="{83B2C41F-347F-4BE5-9B46-76B6C2A9BAA9}">
      <dsp:nvSpPr>
        <dsp:cNvPr id="0" name=""/>
        <dsp:cNvSpPr/>
      </dsp:nvSpPr>
      <dsp:spPr>
        <a:xfrm>
          <a:off x="5891748" y="866447"/>
          <a:ext cx="584718" cy="5847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AB3B91-A73C-44E3-85E4-BE938AF751D1}">
      <dsp:nvSpPr>
        <dsp:cNvPr id="0" name=""/>
        <dsp:cNvSpPr/>
      </dsp:nvSpPr>
      <dsp:spPr>
        <a:xfrm>
          <a:off x="5891748" y="1541061"/>
          <a:ext cx="1670624" cy="53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Transformation</a:t>
          </a:r>
        </a:p>
      </dsp:txBody>
      <dsp:txXfrm>
        <a:off x="5891748" y="1541061"/>
        <a:ext cx="1670624" cy="532511"/>
      </dsp:txXfrm>
    </dsp:sp>
    <dsp:sp modelId="{F30A30F2-149A-47EA-8418-2E03CA178EF7}">
      <dsp:nvSpPr>
        <dsp:cNvPr id="0" name=""/>
        <dsp:cNvSpPr/>
      </dsp:nvSpPr>
      <dsp:spPr>
        <a:xfrm>
          <a:off x="5891748" y="2115384"/>
          <a:ext cx="1670624" cy="841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Convert extracted data into useful formats for decision making</a:t>
          </a:r>
        </a:p>
      </dsp:txBody>
      <dsp:txXfrm>
        <a:off x="5891748" y="2115384"/>
        <a:ext cx="1670624" cy="84164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0F441-005B-4FAA-B0FD-77563D0D1DBC}">
      <dsp:nvSpPr>
        <dsp:cNvPr id="0" name=""/>
        <dsp:cNvSpPr/>
      </dsp:nvSpPr>
      <dsp:spPr>
        <a:xfrm>
          <a:off x="2794" y="866447"/>
          <a:ext cx="584718" cy="584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B071A4-6AAE-419A-8D2C-AB7CA5230C19}">
      <dsp:nvSpPr>
        <dsp:cNvPr id="0" name=""/>
        <dsp:cNvSpPr/>
      </dsp:nvSpPr>
      <dsp:spPr>
        <a:xfrm>
          <a:off x="2794" y="1541061"/>
          <a:ext cx="1670624" cy="53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Documentation Load</a:t>
          </a:r>
        </a:p>
      </dsp:txBody>
      <dsp:txXfrm>
        <a:off x="2794" y="1541061"/>
        <a:ext cx="1670624" cy="532511"/>
      </dsp:txXfrm>
    </dsp:sp>
    <dsp:sp modelId="{D98369CB-1988-4632-A3FB-B6D44B4B1D7C}">
      <dsp:nvSpPr>
        <dsp:cNvPr id="0" name=""/>
        <dsp:cNvSpPr/>
      </dsp:nvSpPr>
      <dsp:spPr>
        <a:xfrm>
          <a:off x="2794" y="2115384"/>
          <a:ext cx="1670624" cy="841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Load the entire HTML page</a:t>
          </a:r>
        </a:p>
      </dsp:txBody>
      <dsp:txXfrm>
        <a:off x="2794" y="2115384"/>
        <a:ext cx="1670624" cy="841649"/>
      </dsp:txXfrm>
    </dsp:sp>
    <dsp:sp modelId="{7DC2219B-3531-4DC2-B40C-7F3A27ACFA12}">
      <dsp:nvSpPr>
        <dsp:cNvPr id="0" name=""/>
        <dsp:cNvSpPr/>
      </dsp:nvSpPr>
      <dsp:spPr>
        <a:xfrm>
          <a:off x="1965779" y="866447"/>
          <a:ext cx="584718" cy="584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ACA6C3-7CDF-4712-ACB5-99D6A33B0F7E}">
      <dsp:nvSpPr>
        <dsp:cNvPr id="0" name=""/>
        <dsp:cNvSpPr/>
      </dsp:nvSpPr>
      <dsp:spPr>
        <a:xfrm>
          <a:off x="1965779" y="1541061"/>
          <a:ext cx="1670624" cy="53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Parsing</a:t>
          </a:r>
        </a:p>
      </dsp:txBody>
      <dsp:txXfrm>
        <a:off x="1965779" y="1541061"/>
        <a:ext cx="1670624" cy="532511"/>
      </dsp:txXfrm>
    </dsp:sp>
    <dsp:sp modelId="{5B42217E-4B3C-429D-991A-73D8492B1972}">
      <dsp:nvSpPr>
        <dsp:cNvPr id="0" name=""/>
        <dsp:cNvSpPr/>
      </dsp:nvSpPr>
      <dsp:spPr>
        <a:xfrm>
          <a:off x="1965779" y="2115384"/>
          <a:ext cx="1670624" cy="841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Interpret Document</a:t>
          </a:r>
        </a:p>
      </dsp:txBody>
      <dsp:txXfrm>
        <a:off x="1965779" y="2115384"/>
        <a:ext cx="1670624" cy="841649"/>
      </dsp:txXfrm>
    </dsp:sp>
    <dsp:sp modelId="{E0467B00-374D-424F-8A7A-78B9A4CC38FB}">
      <dsp:nvSpPr>
        <dsp:cNvPr id="0" name=""/>
        <dsp:cNvSpPr/>
      </dsp:nvSpPr>
      <dsp:spPr>
        <a:xfrm>
          <a:off x="3928763" y="866447"/>
          <a:ext cx="584718" cy="584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836C86-B6AB-4BBE-B767-4411C0FBC65D}">
      <dsp:nvSpPr>
        <dsp:cNvPr id="0" name=""/>
        <dsp:cNvSpPr/>
      </dsp:nvSpPr>
      <dsp:spPr>
        <a:xfrm>
          <a:off x="3928763" y="1541061"/>
          <a:ext cx="1670624" cy="53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Extraction</a:t>
          </a:r>
        </a:p>
      </dsp:txBody>
      <dsp:txXfrm>
        <a:off x="3928763" y="1541061"/>
        <a:ext cx="1670624" cy="532511"/>
      </dsp:txXfrm>
    </dsp:sp>
    <dsp:sp modelId="{69E5AC67-00DF-458A-8F3E-41A5631D97BF}">
      <dsp:nvSpPr>
        <dsp:cNvPr id="0" name=""/>
        <dsp:cNvSpPr/>
      </dsp:nvSpPr>
      <dsp:spPr>
        <a:xfrm>
          <a:off x="3928763" y="2115384"/>
          <a:ext cx="1670624" cy="841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Extract relevant data from loaded HTML document</a:t>
          </a:r>
        </a:p>
      </dsp:txBody>
      <dsp:txXfrm>
        <a:off x="3928763" y="2115384"/>
        <a:ext cx="1670624" cy="841649"/>
      </dsp:txXfrm>
    </dsp:sp>
    <dsp:sp modelId="{83B2C41F-347F-4BE5-9B46-76B6C2A9BAA9}">
      <dsp:nvSpPr>
        <dsp:cNvPr id="0" name=""/>
        <dsp:cNvSpPr/>
      </dsp:nvSpPr>
      <dsp:spPr>
        <a:xfrm>
          <a:off x="5891748" y="866447"/>
          <a:ext cx="584718" cy="5847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AB3B91-A73C-44E3-85E4-BE938AF751D1}">
      <dsp:nvSpPr>
        <dsp:cNvPr id="0" name=""/>
        <dsp:cNvSpPr/>
      </dsp:nvSpPr>
      <dsp:spPr>
        <a:xfrm>
          <a:off x="5891748" y="1541061"/>
          <a:ext cx="1670624" cy="53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Transformation</a:t>
          </a:r>
        </a:p>
      </dsp:txBody>
      <dsp:txXfrm>
        <a:off x="5891748" y="1541061"/>
        <a:ext cx="1670624" cy="532511"/>
      </dsp:txXfrm>
    </dsp:sp>
    <dsp:sp modelId="{F30A30F2-149A-47EA-8418-2E03CA178EF7}">
      <dsp:nvSpPr>
        <dsp:cNvPr id="0" name=""/>
        <dsp:cNvSpPr/>
      </dsp:nvSpPr>
      <dsp:spPr>
        <a:xfrm>
          <a:off x="5891748" y="2115384"/>
          <a:ext cx="1670624" cy="841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Convert extracted data into useful formats for decision making</a:t>
          </a:r>
        </a:p>
      </dsp:txBody>
      <dsp:txXfrm>
        <a:off x="5891748" y="2115384"/>
        <a:ext cx="1670624" cy="8416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BE167-2787-4F23-BE19-016E8C628867}">
      <dsp:nvSpPr>
        <dsp:cNvPr id="0" name=""/>
        <dsp:cNvSpPr/>
      </dsp:nvSpPr>
      <dsp:spPr>
        <a:xfrm>
          <a:off x="0" y="367297"/>
          <a:ext cx="2623351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121920" rIns="341376" bIns="121920" numCol="1" spcCol="1270" anchor="ctr" anchorCtr="0">
          <a:noAutofit/>
        </a:bodyPr>
        <a:lstStyle/>
        <a:p>
          <a:pPr marL="0" lvl="0" indent="0" algn="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 err="1">
              <a:latin typeface="Arial" panose="020B0604020202020204" pitchFamily="34" charset="0"/>
              <a:cs typeface="Arial" panose="020B0604020202020204" pitchFamily="34" charset="0"/>
            </a:rPr>
            <a:t>Urllib</a:t>
          </a:r>
          <a:endParaRPr lang="en-US" sz="4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67297"/>
        <a:ext cx="2623351" cy="1287000"/>
      </dsp:txXfrm>
    </dsp:sp>
    <dsp:sp modelId="{C37FC9BA-2948-4FAF-8CFD-201AE4124F92}">
      <dsp:nvSpPr>
        <dsp:cNvPr id="0" name=""/>
        <dsp:cNvSpPr/>
      </dsp:nvSpPr>
      <dsp:spPr>
        <a:xfrm>
          <a:off x="2623351" y="367297"/>
          <a:ext cx="524670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9BD66-26F5-4BB1-AA62-44DD8819FF83}">
      <dsp:nvSpPr>
        <dsp:cNvPr id="0" name=""/>
        <dsp:cNvSpPr/>
      </dsp:nvSpPr>
      <dsp:spPr>
        <a:xfrm>
          <a:off x="3357889" y="367297"/>
          <a:ext cx="7135516" cy="1287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This library provides a high-level interface for fetching data online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The module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urllib.request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fetches URLs over a simple interface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Urlopen is a specific function that fetches URLs and compatible with a variety of protocols</a:t>
          </a:r>
        </a:p>
      </dsp:txBody>
      <dsp:txXfrm>
        <a:off x="3357889" y="367297"/>
        <a:ext cx="7135516" cy="1287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495EB-3C8C-4437-954C-3A985AE1899A}">
      <dsp:nvSpPr>
        <dsp:cNvPr id="0" name=""/>
        <dsp:cNvSpPr/>
      </dsp:nvSpPr>
      <dsp:spPr>
        <a:xfrm>
          <a:off x="0" y="551268"/>
          <a:ext cx="10178443" cy="73502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3E400-0E79-4BCE-85ED-6AD3EEF35B53}">
      <dsp:nvSpPr>
        <dsp:cNvPr id="0" name=""/>
        <dsp:cNvSpPr/>
      </dsp:nvSpPr>
      <dsp:spPr>
        <a:xfrm>
          <a:off x="4472" y="0"/>
          <a:ext cx="2952146" cy="73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Open </a:t>
          </a:r>
          <a:r>
            <a:rPr lang="en-US" sz="2600" kern="1200" dirty="0" err="1">
              <a:latin typeface="Arial" panose="020B0604020202020204" pitchFamily="34" charset="0"/>
              <a:cs typeface="Arial" panose="020B0604020202020204" pitchFamily="34" charset="0"/>
            </a:rPr>
            <a:t>Url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72" y="0"/>
        <a:ext cx="2952146" cy="735024"/>
      </dsp:txXfrm>
    </dsp:sp>
    <dsp:sp modelId="{80A350CD-470E-499C-8D04-9F6F7A0FE253}">
      <dsp:nvSpPr>
        <dsp:cNvPr id="0" name=""/>
        <dsp:cNvSpPr/>
      </dsp:nvSpPr>
      <dsp:spPr>
        <a:xfrm>
          <a:off x="1388667" y="826902"/>
          <a:ext cx="183756" cy="1837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9B19F-0DEA-4A46-BC77-0ED093078850}">
      <dsp:nvSpPr>
        <dsp:cNvPr id="0" name=""/>
        <dsp:cNvSpPr/>
      </dsp:nvSpPr>
      <dsp:spPr>
        <a:xfrm>
          <a:off x="3104226" y="1102536"/>
          <a:ext cx="2952146" cy="73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Read in URL</a:t>
          </a:r>
        </a:p>
      </dsp:txBody>
      <dsp:txXfrm>
        <a:off x="3104226" y="1102536"/>
        <a:ext cx="2952146" cy="735024"/>
      </dsp:txXfrm>
    </dsp:sp>
    <dsp:sp modelId="{31AB02D4-A28D-4B94-A578-4E63D73273EA}">
      <dsp:nvSpPr>
        <dsp:cNvPr id="0" name=""/>
        <dsp:cNvSpPr/>
      </dsp:nvSpPr>
      <dsp:spPr>
        <a:xfrm>
          <a:off x="4488421" y="826902"/>
          <a:ext cx="183756" cy="1837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10152-695A-4F8C-B495-345AA4399A59}">
      <dsp:nvSpPr>
        <dsp:cNvPr id="0" name=""/>
        <dsp:cNvSpPr/>
      </dsp:nvSpPr>
      <dsp:spPr>
        <a:xfrm>
          <a:off x="6203979" y="0"/>
          <a:ext cx="2952146" cy="73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Arial" panose="020B0604020202020204" pitchFamily="34" charset="0"/>
              <a:cs typeface="Arial" panose="020B0604020202020204" pitchFamily="34" charset="0"/>
            </a:rPr>
            <a:t>Close out of URL</a:t>
          </a:r>
        </a:p>
      </dsp:txBody>
      <dsp:txXfrm>
        <a:off x="6203979" y="0"/>
        <a:ext cx="2952146" cy="735024"/>
      </dsp:txXfrm>
    </dsp:sp>
    <dsp:sp modelId="{44C53EE2-8522-403D-AA4B-625293CE8715}">
      <dsp:nvSpPr>
        <dsp:cNvPr id="0" name=""/>
        <dsp:cNvSpPr/>
      </dsp:nvSpPr>
      <dsp:spPr>
        <a:xfrm>
          <a:off x="7588174" y="826902"/>
          <a:ext cx="183756" cy="1837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6F120-6E6F-4F45-9BA9-C03A85D0C043}">
      <dsp:nvSpPr>
        <dsp:cNvPr id="0" name=""/>
        <dsp:cNvSpPr/>
      </dsp:nvSpPr>
      <dsp:spPr>
        <a:xfrm>
          <a:off x="3123302" y="2711"/>
          <a:ext cx="1881396" cy="1304395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Documentation Load</a:t>
          </a:r>
        </a:p>
      </dsp:txBody>
      <dsp:txXfrm>
        <a:off x="3123302" y="2711"/>
        <a:ext cx="1881396" cy="1304395"/>
      </dsp:txXfrm>
    </dsp:sp>
    <dsp:sp modelId="{14B0206C-BD71-42AE-9F3E-A48C1EA3F60B}">
      <dsp:nvSpPr>
        <dsp:cNvPr id="0" name=""/>
        <dsp:cNvSpPr/>
      </dsp:nvSpPr>
      <dsp:spPr>
        <a:xfrm>
          <a:off x="3193853" y="1372327"/>
          <a:ext cx="1740293" cy="13043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Parsing</a:t>
          </a:r>
        </a:p>
      </dsp:txBody>
      <dsp:txXfrm>
        <a:off x="3193853" y="1372327"/>
        <a:ext cx="1740293" cy="1304395"/>
      </dsp:txXfrm>
    </dsp:sp>
    <dsp:sp modelId="{D52BD9A8-6A58-4734-92A6-7A2AF89007B7}">
      <dsp:nvSpPr>
        <dsp:cNvPr id="0" name=""/>
        <dsp:cNvSpPr/>
      </dsp:nvSpPr>
      <dsp:spPr>
        <a:xfrm>
          <a:off x="3177809" y="2741943"/>
          <a:ext cx="1772381" cy="13043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Extraction</a:t>
          </a:r>
        </a:p>
      </dsp:txBody>
      <dsp:txXfrm>
        <a:off x="3177809" y="2741943"/>
        <a:ext cx="1772381" cy="1304395"/>
      </dsp:txXfrm>
    </dsp:sp>
    <dsp:sp modelId="{7078BCD7-E617-4F42-AE16-8A4124DC4361}">
      <dsp:nvSpPr>
        <dsp:cNvPr id="0" name=""/>
        <dsp:cNvSpPr/>
      </dsp:nvSpPr>
      <dsp:spPr>
        <a:xfrm>
          <a:off x="3177812" y="4111559"/>
          <a:ext cx="1772375" cy="13043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Transformation</a:t>
          </a:r>
        </a:p>
      </dsp:txBody>
      <dsp:txXfrm>
        <a:off x="3177812" y="4111559"/>
        <a:ext cx="1772375" cy="13043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BE167-2787-4F23-BE19-016E8C628867}">
      <dsp:nvSpPr>
        <dsp:cNvPr id="0" name=""/>
        <dsp:cNvSpPr/>
      </dsp:nvSpPr>
      <dsp:spPr>
        <a:xfrm>
          <a:off x="0" y="367297"/>
          <a:ext cx="2817772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121920" rIns="341376" bIns="121920" numCol="1" spcCol="1270" anchor="ctr" anchorCtr="0">
          <a:noAutofit/>
        </a:bodyPr>
        <a:lstStyle/>
        <a:p>
          <a:pPr marL="0" lvl="0" indent="0" algn="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Arial" panose="020B0604020202020204" pitchFamily="34" charset="0"/>
              <a:cs typeface="Arial" panose="020B0604020202020204" pitchFamily="34" charset="0"/>
            </a:rPr>
            <a:t>Bs4</a:t>
          </a:r>
        </a:p>
      </dsp:txBody>
      <dsp:txXfrm>
        <a:off x="0" y="367297"/>
        <a:ext cx="2817772" cy="1287000"/>
      </dsp:txXfrm>
    </dsp:sp>
    <dsp:sp modelId="{C37FC9BA-2948-4FAF-8CFD-201AE4124F92}">
      <dsp:nvSpPr>
        <dsp:cNvPr id="0" name=""/>
        <dsp:cNvSpPr/>
      </dsp:nvSpPr>
      <dsp:spPr>
        <a:xfrm>
          <a:off x="2817772" y="367297"/>
          <a:ext cx="563554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C57B7-2FEF-4C57-AD05-7F4584960386}">
      <dsp:nvSpPr>
        <dsp:cNvPr id="0" name=""/>
        <dsp:cNvSpPr/>
      </dsp:nvSpPr>
      <dsp:spPr>
        <a:xfrm>
          <a:off x="3606749" y="367297"/>
          <a:ext cx="7664341" cy="1287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Bs4 or BeautifulSoup4 is a Python library for pulling data out of HTML or XML Files</a:t>
          </a:r>
        </a:p>
      </dsp:txBody>
      <dsp:txXfrm>
        <a:off x="3606749" y="367297"/>
        <a:ext cx="7664341" cy="1287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495EB-3C8C-4437-954C-3A985AE1899A}">
      <dsp:nvSpPr>
        <dsp:cNvPr id="0" name=""/>
        <dsp:cNvSpPr/>
      </dsp:nvSpPr>
      <dsp:spPr>
        <a:xfrm>
          <a:off x="0" y="551268"/>
          <a:ext cx="10178443" cy="73502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3E400-0E79-4BCE-85ED-6AD3EEF35B53}">
      <dsp:nvSpPr>
        <dsp:cNvPr id="0" name=""/>
        <dsp:cNvSpPr/>
      </dsp:nvSpPr>
      <dsp:spPr>
        <a:xfrm>
          <a:off x="4472" y="0"/>
          <a:ext cx="2952146" cy="73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Put HTML page into the “soup” function</a:t>
          </a:r>
        </a:p>
      </dsp:txBody>
      <dsp:txXfrm>
        <a:off x="4472" y="0"/>
        <a:ext cx="2952146" cy="735024"/>
      </dsp:txXfrm>
    </dsp:sp>
    <dsp:sp modelId="{80A350CD-470E-499C-8D04-9F6F7A0FE253}">
      <dsp:nvSpPr>
        <dsp:cNvPr id="0" name=""/>
        <dsp:cNvSpPr/>
      </dsp:nvSpPr>
      <dsp:spPr>
        <a:xfrm>
          <a:off x="1388667" y="826902"/>
          <a:ext cx="183756" cy="1837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9B19F-0DEA-4A46-BC77-0ED093078850}">
      <dsp:nvSpPr>
        <dsp:cNvPr id="0" name=""/>
        <dsp:cNvSpPr/>
      </dsp:nvSpPr>
      <dsp:spPr>
        <a:xfrm>
          <a:off x="3104226" y="1102536"/>
          <a:ext cx="2952146" cy="73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Save HTML page to a variable</a:t>
          </a:r>
        </a:p>
      </dsp:txBody>
      <dsp:txXfrm>
        <a:off x="3104226" y="1102536"/>
        <a:ext cx="2952146" cy="735024"/>
      </dsp:txXfrm>
    </dsp:sp>
    <dsp:sp modelId="{31AB02D4-A28D-4B94-A578-4E63D73273EA}">
      <dsp:nvSpPr>
        <dsp:cNvPr id="0" name=""/>
        <dsp:cNvSpPr/>
      </dsp:nvSpPr>
      <dsp:spPr>
        <a:xfrm>
          <a:off x="4488421" y="826902"/>
          <a:ext cx="183756" cy="1837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10152-695A-4F8C-B495-345AA4399A59}">
      <dsp:nvSpPr>
        <dsp:cNvPr id="0" name=""/>
        <dsp:cNvSpPr/>
      </dsp:nvSpPr>
      <dsp:spPr>
        <a:xfrm>
          <a:off x="6203979" y="0"/>
          <a:ext cx="2952146" cy="73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Identify how you want to parse the HTML page</a:t>
          </a:r>
        </a:p>
      </dsp:txBody>
      <dsp:txXfrm>
        <a:off x="6203979" y="0"/>
        <a:ext cx="2952146" cy="735024"/>
      </dsp:txXfrm>
    </dsp:sp>
    <dsp:sp modelId="{44C53EE2-8522-403D-AA4B-625293CE8715}">
      <dsp:nvSpPr>
        <dsp:cNvPr id="0" name=""/>
        <dsp:cNvSpPr/>
      </dsp:nvSpPr>
      <dsp:spPr>
        <a:xfrm>
          <a:off x="7588174" y="826902"/>
          <a:ext cx="183756" cy="1837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6F120-6E6F-4F45-9BA9-C03A85D0C043}">
      <dsp:nvSpPr>
        <dsp:cNvPr id="0" name=""/>
        <dsp:cNvSpPr/>
      </dsp:nvSpPr>
      <dsp:spPr>
        <a:xfrm>
          <a:off x="3193854" y="2711"/>
          <a:ext cx="1740291" cy="1304395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Documentation Load</a:t>
          </a:r>
        </a:p>
      </dsp:txBody>
      <dsp:txXfrm>
        <a:off x="3193854" y="2711"/>
        <a:ext cx="1740291" cy="1304395"/>
      </dsp:txXfrm>
    </dsp:sp>
    <dsp:sp modelId="{14B0206C-BD71-42AE-9F3E-A48C1EA3F60B}">
      <dsp:nvSpPr>
        <dsp:cNvPr id="0" name=""/>
        <dsp:cNvSpPr/>
      </dsp:nvSpPr>
      <dsp:spPr>
        <a:xfrm>
          <a:off x="3126919" y="1372327"/>
          <a:ext cx="1874161" cy="1304395"/>
        </a:xfrm>
        <a:prstGeom prst="rect">
          <a:avLst/>
        </a:prstGeom>
        <a:solidFill>
          <a:srgbClr val="4472C4">
            <a:lumMod val="5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Parsing</a:t>
          </a:r>
        </a:p>
      </dsp:txBody>
      <dsp:txXfrm>
        <a:off x="3126919" y="1372327"/>
        <a:ext cx="1874161" cy="1304395"/>
      </dsp:txXfrm>
    </dsp:sp>
    <dsp:sp modelId="{D52BD9A8-6A58-4734-92A6-7A2AF89007B7}">
      <dsp:nvSpPr>
        <dsp:cNvPr id="0" name=""/>
        <dsp:cNvSpPr/>
      </dsp:nvSpPr>
      <dsp:spPr>
        <a:xfrm>
          <a:off x="3177809" y="2741943"/>
          <a:ext cx="1772381" cy="13043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Extraction</a:t>
          </a:r>
        </a:p>
      </dsp:txBody>
      <dsp:txXfrm>
        <a:off x="3177809" y="2741943"/>
        <a:ext cx="1772381" cy="1304395"/>
      </dsp:txXfrm>
    </dsp:sp>
    <dsp:sp modelId="{7078BCD7-E617-4F42-AE16-8A4124DC4361}">
      <dsp:nvSpPr>
        <dsp:cNvPr id="0" name=""/>
        <dsp:cNvSpPr/>
      </dsp:nvSpPr>
      <dsp:spPr>
        <a:xfrm>
          <a:off x="3177812" y="4111559"/>
          <a:ext cx="1772375" cy="13043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Transformation</a:t>
          </a:r>
        </a:p>
      </dsp:txBody>
      <dsp:txXfrm>
        <a:off x="3177812" y="4111559"/>
        <a:ext cx="1772375" cy="13043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6F120-6E6F-4F45-9BA9-C03A85D0C043}">
      <dsp:nvSpPr>
        <dsp:cNvPr id="0" name=""/>
        <dsp:cNvSpPr/>
      </dsp:nvSpPr>
      <dsp:spPr>
        <a:xfrm>
          <a:off x="3193854" y="2711"/>
          <a:ext cx="1740291" cy="1304395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Documentation</a:t>
          </a:r>
          <a:r>
            <a:rPr lang="en-US" sz="18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Load</a:t>
          </a:r>
        </a:p>
      </dsp:txBody>
      <dsp:txXfrm>
        <a:off x="3193854" y="2711"/>
        <a:ext cx="1740291" cy="1304395"/>
      </dsp:txXfrm>
    </dsp:sp>
    <dsp:sp modelId="{14B0206C-BD71-42AE-9F3E-A48C1EA3F60B}">
      <dsp:nvSpPr>
        <dsp:cNvPr id="0" name=""/>
        <dsp:cNvSpPr/>
      </dsp:nvSpPr>
      <dsp:spPr>
        <a:xfrm>
          <a:off x="3126919" y="1372327"/>
          <a:ext cx="1874161" cy="1304395"/>
        </a:xfrm>
        <a:prstGeom prst="rect">
          <a:avLst/>
        </a:prstGeom>
        <a:solidFill>
          <a:srgbClr val="4472C4">
            <a:lumMod val="50000"/>
          </a:srgb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Parsing</a:t>
          </a:r>
        </a:p>
      </dsp:txBody>
      <dsp:txXfrm>
        <a:off x="3126919" y="1372327"/>
        <a:ext cx="1874161" cy="1304395"/>
      </dsp:txXfrm>
    </dsp:sp>
    <dsp:sp modelId="{D52BD9A8-6A58-4734-92A6-7A2AF89007B7}">
      <dsp:nvSpPr>
        <dsp:cNvPr id="0" name=""/>
        <dsp:cNvSpPr/>
      </dsp:nvSpPr>
      <dsp:spPr>
        <a:xfrm>
          <a:off x="3177809" y="2741943"/>
          <a:ext cx="1772381" cy="13043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Extraction</a:t>
          </a:r>
        </a:p>
      </dsp:txBody>
      <dsp:txXfrm>
        <a:off x="3177809" y="2741943"/>
        <a:ext cx="1772381" cy="1304395"/>
      </dsp:txXfrm>
    </dsp:sp>
    <dsp:sp modelId="{7078BCD7-E617-4F42-AE16-8A4124DC4361}">
      <dsp:nvSpPr>
        <dsp:cNvPr id="0" name=""/>
        <dsp:cNvSpPr/>
      </dsp:nvSpPr>
      <dsp:spPr>
        <a:xfrm>
          <a:off x="3177812" y="4111559"/>
          <a:ext cx="1772375" cy="13043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Transformation</a:t>
          </a:r>
        </a:p>
      </dsp:txBody>
      <dsp:txXfrm>
        <a:off x="3177812" y="4111559"/>
        <a:ext cx="1772375" cy="1304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1C68-204D-4EC8-BF77-ED7262647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A298D-0A8A-4E5D-AFF1-03F0A5004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1ECF6-4D01-4A64-AF11-F088465C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4820-2B8A-41D4-BD20-87AED9F94618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E047D-BC2E-487E-A9B7-8AB13B0D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DEA05-434A-479B-9DA1-EE0203D6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CFBB-728D-45FC-BAF8-C19A85FE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C12E-D315-45CE-A9E2-586FD85F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BAEEE-8F47-48FD-871B-9B8A82F33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E15BC-FE3C-480E-996B-E548076B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4820-2B8A-41D4-BD20-87AED9F94618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EC4E8-C7E9-42FF-8965-323562B0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A20F4-C5BA-4BA5-BEE8-A14D24B8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CFBB-728D-45FC-BAF8-C19A85FE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5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3982E-8A29-4326-9BCA-3ABACD3B2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C339F-D369-4001-8A27-4141FD703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53316-9F1D-4C16-B7D2-31F519FE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4820-2B8A-41D4-BD20-87AED9F94618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3FA3D-6972-430E-BA27-CE8175B9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2E17D-6B16-4181-A382-A23A5E1C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CFBB-728D-45FC-BAF8-C19A85FE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8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616B-F6E7-49C8-9ED3-8C79059D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30298-135F-4947-B6B3-3F5FD7410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29A71-0ED7-45AF-BA9D-1BCCE58E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4820-2B8A-41D4-BD20-87AED9F94618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FBE16-567C-4456-9B7E-8F24AB3F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5B4DB-0226-4B6F-A19F-E6301FCC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CFBB-728D-45FC-BAF8-C19A85FE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4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EC10-E5ED-40A7-B962-8782E76E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5AFA3-8C90-4E3E-8129-E346E904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5FD1F-02B6-4D4D-B06E-D9091052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4820-2B8A-41D4-BD20-87AED9F94618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4F392-94E0-440D-80F0-21FC5B67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57200-9DC1-4BD3-B006-488CF19A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CFBB-728D-45FC-BAF8-C19A85FE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9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3746-F25F-4A8E-9E26-A3CA1136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B95CE-A74B-4E74-AEE2-9DBFBC455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89384-9025-49B4-9CBA-4CA7F7B1F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F0108-56C9-440C-8AAB-72C3D7FC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4820-2B8A-41D4-BD20-87AED9F94618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5FDC7-DC8A-4587-8F04-95ECBBF9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D9125-E54E-4D77-94AE-E841856F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CFBB-728D-45FC-BAF8-C19A85FE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3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9730-1425-4002-867E-DA234E17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89C5E-9EF1-47E2-AE19-497BFEEA8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A02AF-876B-47C3-8883-7DCEBFAB7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348CF-7952-4D64-9E8D-D4BE26BC5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A7F50-BD85-4D68-AB8A-ACF5D21DB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C2E6F-8B85-49CE-A522-54D906C9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4820-2B8A-41D4-BD20-87AED9F94618}" type="datetimeFigureOut">
              <a:rPr lang="en-US" smtClean="0"/>
              <a:t>9/11/18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60DC7-5B16-48A9-90AE-3A55C1F0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48142-F90C-4893-AFDF-19E045D7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CFBB-728D-45FC-BAF8-C19A85FE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0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8D9C-E6F7-45BF-B74C-E5349038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149AB-EE1D-4EDE-B009-4665795B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4820-2B8A-41D4-BD20-87AED9F94618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B7516-7361-45CE-A65A-9BC73BC2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35C8D-4232-435E-90F4-B99B7ADF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CFBB-728D-45FC-BAF8-C19A85FE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7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B8C39-11D9-4E21-A724-6F5C558E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4820-2B8A-41D4-BD20-87AED9F94618}" type="datetimeFigureOut">
              <a:rPr lang="en-US" smtClean="0"/>
              <a:t>9/11/18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C3E44-422C-4B4E-BD7B-47671E6D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9144A-5574-4B3A-9709-C445F98B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CFBB-728D-45FC-BAF8-C19A85FE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6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986D-D508-402B-A235-56853833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C2C37-5611-4D62-B6CC-D0AB1D57E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DE87B-E469-488A-B1F0-7C8B5214C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C2C17-7AE8-447A-8CF4-B608912A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4820-2B8A-41D4-BD20-87AED9F94618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1C6DD-037E-4FAB-B601-EB33E347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C1D55-FC1F-42FB-90A9-90822071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CFBB-728D-45FC-BAF8-C19A85FE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725A8-AA56-4B9B-8828-F7E8C977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DAEEF-7330-4412-995B-F0069A20F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BC3BF-5773-40B3-B096-61EC04B19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FC29F-4337-42A0-82A8-18969310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4820-2B8A-41D4-BD20-87AED9F94618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A5B15-1BD0-4715-AE5D-187E0E5A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9393F-B6AA-4675-B7A6-E491BE00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CFBB-728D-45FC-BAF8-C19A85FE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4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E42AB-D43E-4FC4-BE65-5429A5C5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AE1A3-7C36-471D-B6BA-11FA687B2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CBE42-955E-44F6-9924-0A5ACC21B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84820-2B8A-41D4-BD20-87AED9F94618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6948-166D-4F82-8238-08D0D39CC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D84D6-553A-4819-8726-E0BD4EABA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ACFBB-728D-45FC-BAF8-C19A85FE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8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17.PNG"/><Relationship Id="rId9" Type="http://schemas.microsoft.com/office/2007/relationships/diagramDrawing" Target="../diagrams/drawin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3" Type="http://schemas.openxmlformats.org/officeDocument/2006/relationships/image" Target="../media/image21.png"/><Relationship Id="rId7" Type="http://schemas.openxmlformats.org/officeDocument/2006/relationships/diagramQuickStyle" Target="../diagrams/quickStyle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2.xml"/><Relationship Id="rId5" Type="http://schemas.openxmlformats.org/officeDocument/2006/relationships/diagramData" Target="../diagrams/data12.xml"/><Relationship Id="rId4" Type="http://schemas.openxmlformats.org/officeDocument/2006/relationships/image" Target="../media/image22.PNG"/><Relationship Id="rId9" Type="http://schemas.microsoft.com/office/2007/relationships/diagramDrawing" Target="../diagrams/drawing1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24.PNG"/><Relationship Id="rId7" Type="http://schemas.openxmlformats.org/officeDocument/2006/relationships/diagramColors" Target="../diagrams/colors1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10" Type="http://schemas.openxmlformats.org/officeDocument/2006/relationships/image" Target="../media/image31.PNG"/><Relationship Id="rId4" Type="http://schemas.openxmlformats.org/officeDocument/2006/relationships/diagramLayout" Target="../diagrams/layout18.xml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diagramColors" Target="../diagrams/colors4.xml"/><Relationship Id="rId18" Type="http://schemas.openxmlformats.org/officeDocument/2006/relationships/diagramColors" Target="../diagrams/colors5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3.xml"/><Relationship Id="rId12" Type="http://schemas.openxmlformats.org/officeDocument/2006/relationships/diagramQuickStyle" Target="../diagrams/quickStyle4.xml"/><Relationship Id="rId17" Type="http://schemas.openxmlformats.org/officeDocument/2006/relationships/diagramQuickStyle" Target="../diagrams/quickStyle5.xml"/><Relationship Id="rId2" Type="http://schemas.openxmlformats.org/officeDocument/2006/relationships/image" Target="../media/image2.png"/><Relationship Id="rId16" Type="http://schemas.openxmlformats.org/officeDocument/2006/relationships/diagramLayout" Target="../diagrams/layout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11" Type="http://schemas.openxmlformats.org/officeDocument/2006/relationships/diagramLayout" Target="../diagrams/layout4.xml"/><Relationship Id="rId5" Type="http://schemas.openxmlformats.org/officeDocument/2006/relationships/diagramData" Target="../diagrams/data3.xml"/><Relationship Id="rId15" Type="http://schemas.openxmlformats.org/officeDocument/2006/relationships/diagramData" Target="../diagrams/data5.xml"/><Relationship Id="rId10" Type="http://schemas.openxmlformats.org/officeDocument/2006/relationships/diagramData" Target="../diagrams/data4.xml"/><Relationship Id="rId19" Type="http://schemas.microsoft.com/office/2007/relationships/diagramDrawing" Target="../diagrams/drawing5.xml"/><Relationship Id="rId4" Type="http://schemas.openxmlformats.org/officeDocument/2006/relationships/image" Target="../media/image12.PNG"/><Relationship Id="rId9" Type="http://schemas.microsoft.com/office/2007/relationships/diagramDrawing" Target="../diagrams/drawing3.xml"/><Relationship Id="rId14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diagramColors" Target="../diagrams/colors7.xml"/><Relationship Id="rId18" Type="http://schemas.openxmlformats.org/officeDocument/2006/relationships/diagramColors" Target="../diagrams/colors8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diagramQuickStyle" Target="../diagrams/quickStyle7.xml"/><Relationship Id="rId17" Type="http://schemas.openxmlformats.org/officeDocument/2006/relationships/diagramQuickStyle" Target="../diagrams/quickStyle8.xml"/><Relationship Id="rId2" Type="http://schemas.openxmlformats.org/officeDocument/2006/relationships/image" Target="../media/image2.png"/><Relationship Id="rId16" Type="http://schemas.openxmlformats.org/officeDocument/2006/relationships/diagramLayout" Target="../diagrams/layout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Layout" Target="../diagrams/layout7.xml"/><Relationship Id="rId5" Type="http://schemas.openxmlformats.org/officeDocument/2006/relationships/diagramQuickStyle" Target="../diagrams/quickStyle6.xml"/><Relationship Id="rId15" Type="http://schemas.openxmlformats.org/officeDocument/2006/relationships/diagramData" Target="../diagrams/data8.xml"/><Relationship Id="rId10" Type="http://schemas.openxmlformats.org/officeDocument/2006/relationships/diagramData" Target="../diagrams/data7.xml"/><Relationship Id="rId19" Type="http://schemas.microsoft.com/office/2007/relationships/diagramDrawing" Target="../diagrams/drawing8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3.PNG"/><Relationship Id="rId14" Type="http://schemas.microsoft.com/office/2007/relationships/diagramDrawing" Target="../diagrams/drawing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big data">
            <a:extLst>
              <a:ext uri="{FF2B5EF4-FFF2-40B4-BE49-F238E27FC236}">
                <a16:creationId xmlns:a16="http://schemas.microsoft.com/office/drawing/2014/main" id="{04547C5F-0A44-46D9-A746-5540B15F1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FE842-44D4-4947-8D6B-60208901FA0F}"/>
              </a:ext>
            </a:extLst>
          </p:cNvPr>
          <p:cNvSpPr txBox="1"/>
          <p:nvPr/>
        </p:nvSpPr>
        <p:spPr>
          <a:xfrm>
            <a:off x="1023935" y="0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Introduction to Web scraping and its Future in Big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62661-817F-4333-8D8B-79129285A522}"/>
              </a:ext>
            </a:extLst>
          </p:cNvPr>
          <p:cNvSpPr txBox="1"/>
          <p:nvPr/>
        </p:nvSpPr>
        <p:spPr>
          <a:xfrm>
            <a:off x="1413424" y="2390261"/>
            <a:ext cx="210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Evelyn Delph</a:t>
            </a:r>
          </a:p>
        </p:txBody>
      </p:sp>
    </p:spTree>
    <p:extLst>
      <p:ext uri="{BB962C8B-B14F-4D97-AF65-F5344CB8AC3E}">
        <p14:creationId xmlns:p14="http://schemas.microsoft.com/office/powerpoint/2010/main" val="1020185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Image result for big data">
            <a:extLst>
              <a:ext uri="{FF2B5EF4-FFF2-40B4-BE49-F238E27FC236}">
                <a16:creationId xmlns:a16="http://schemas.microsoft.com/office/drawing/2014/main" id="{2974CB1F-DD46-4BC9-8C65-73869744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558" y="0"/>
            <a:ext cx="10171624" cy="21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618F5-400E-4981-8439-E385C33EE86D}"/>
              </a:ext>
            </a:extLst>
          </p:cNvPr>
          <p:cNvSpPr txBox="1"/>
          <p:nvPr/>
        </p:nvSpPr>
        <p:spPr>
          <a:xfrm>
            <a:off x="2013557" y="77420"/>
            <a:ext cx="6316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Get All Review Containers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C7D79-ACCB-400F-8A96-79CF8281C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28" y="739615"/>
            <a:ext cx="8174926" cy="4616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F09C17-2826-49CB-9A11-43B766699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84" y="1482012"/>
            <a:ext cx="9808227" cy="5133955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1299DD5-881F-43A3-81A4-BE9DF8F18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0755873"/>
              </p:ext>
            </p:extLst>
          </p:nvPr>
        </p:nvGraphicFramePr>
        <p:xfrm>
          <a:off x="-3057221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35265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0C7F97-BBED-44F7-8E64-1FF01BAAB1C9}"/>
              </a:ext>
            </a:extLst>
          </p:cNvPr>
          <p:cNvSpPr txBox="1"/>
          <p:nvPr/>
        </p:nvSpPr>
        <p:spPr>
          <a:xfrm>
            <a:off x="148612" y="150421"/>
            <a:ext cx="10246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Find the “Reviews” with class=“text show-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more__control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A54F2-2426-406C-9A9D-5837E1279B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3" b="5944"/>
          <a:stretch/>
        </p:blipFill>
        <p:spPr>
          <a:xfrm>
            <a:off x="0" y="802105"/>
            <a:ext cx="12192000" cy="605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7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0C7F97-BBED-44F7-8E64-1FF01BAAB1C9}"/>
              </a:ext>
            </a:extLst>
          </p:cNvPr>
          <p:cNvSpPr txBox="1"/>
          <p:nvPr/>
        </p:nvSpPr>
        <p:spPr>
          <a:xfrm>
            <a:off x="276949" y="150421"/>
            <a:ext cx="878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Find the “Titles” with class=“title”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83FB0-FB5F-4BFC-8D2A-EB3135635B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4" b="7816"/>
          <a:stretch/>
        </p:blipFill>
        <p:spPr>
          <a:xfrm>
            <a:off x="0" y="848380"/>
            <a:ext cx="12192000" cy="600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5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Image result for big data">
            <a:extLst>
              <a:ext uri="{FF2B5EF4-FFF2-40B4-BE49-F238E27FC236}">
                <a16:creationId xmlns:a16="http://schemas.microsoft.com/office/drawing/2014/main" id="{2974CB1F-DD46-4BC9-8C65-73869744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558" y="0"/>
            <a:ext cx="10171624" cy="21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618F5-400E-4981-8439-E385C33EE86D}"/>
              </a:ext>
            </a:extLst>
          </p:cNvPr>
          <p:cNvSpPr txBox="1"/>
          <p:nvPr/>
        </p:nvSpPr>
        <p:spPr>
          <a:xfrm>
            <a:off x="2124185" y="375385"/>
            <a:ext cx="6316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Get The Titles and Reviews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48904E-8DFD-4F0E-9B56-CC1B66A966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4185" y="1123596"/>
            <a:ext cx="9757865" cy="5014737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9D636AF-4ACA-4426-BEAE-9F369BC305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3790847"/>
              </p:ext>
            </p:extLst>
          </p:nvPr>
        </p:nvGraphicFramePr>
        <p:xfrm>
          <a:off x="-3057221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06882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Image result for big data">
            <a:extLst>
              <a:ext uri="{FF2B5EF4-FFF2-40B4-BE49-F238E27FC236}">
                <a16:creationId xmlns:a16="http://schemas.microsoft.com/office/drawing/2014/main" id="{2974CB1F-DD46-4BC9-8C65-73869744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558" y="0"/>
            <a:ext cx="10171624" cy="21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618F5-400E-4981-8439-E385C33EE86D}"/>
              </a:ext>
            </a:extLst>
          </p:cNvPr>
          <p:cNvSpPr txBox="1"/>
          <p:nvPr/>
        </p:nvSpPr>
        <p:spPr>
          <a:xfrm>
            <a:off x="2013557" y="150795"/>
            <a:ext cx="74208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Find the “Ratings” in a Span Tag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4BFAC-3EE1-4EA6-BEC2-DFBF6DC7AF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6" t="49600" r="18857" b="23454"/>
          <a:stretch/>
        </p:blipFill>
        <p:spPr>
          <a:xfrm>
            <a:off x="2013557" y="2049250"/>
            <a:ext cx="4663293" cy="3515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EC1AE-442C-4B78-BC1D-1E3332EFF7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r="2602"/>
          <a:stretch/>
        </p:blipFill>
        <p:spPr>
          <a:xfrm>
            <a:off x="6778992" y="2049250"/>
            <a:ext cx="5406190" cy="3515202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0CD02E2-4F36-47A4-A9EE-7F8110D64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3453661"/>
              </p:ext>
            </p:extLst>
          </p:nvPr>
        </p:nvGraphicFramePr>
        <p:xfrm>
          <a:off x="-3057221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80172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Image result for big data">
            <a:extLst>
              <a:ext uri="{FF2B5EF4-FFF2-40B4-BE49-F238E27FC236}">
                <a16:creationId xmlns:a16="http://schemas.microsoft.com/office/drawing/2014/main" id="{2974CB1F-DD46-4BC9-8C65-73869744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558" y="0"/>
            <a:ext cx="10171624" cy="21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618F5-400E-4981-8439-E385C33EE86D}"/>
              </a:ext>
            </a:extLst>
          </p:cNvPr>
          <p:cNvSpPr txBox="1"/>
          <p:nvPr/>
        </p:nvSpPr>
        <p:spPr>
          <a:xfrm>
            <a:off x="2013555" y="150795"/>
            <a:ext cx="74208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Final Data Extraction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93F5E-2CED-475E-B9A6-E4C79ECBA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555" y="922237"/>
            <a:ext cx="6096931" cy="59357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68B3D8-F3B6-43A1-9071-56A339AEC267}"/>
              </a:ext>
            </a:extLst>
          </p:cNvPr>
          <p:cNvSpPr txBox="1"/>
          <p:nvPr/>
        </p:nvSpPr>
        <p:spPr>
          <a:xfrm>
            <a:off x="8311283" y="2900730"/>
            <a:ext cx="3625516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Now the data is ready for transformation!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4F01BD4-5A41-4DB1-8A8C-34666B05DA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3453661"/>
              </p:ext>
            </p:extLst>
          </p:nvPr>
        </p:nvGraphicFramePr>
        <p:xfrm>
          <a:off x="-3057221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62449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Image result for big data">
            <a:extLst>
              <a:ext uri="{FF2B5EF4-FFF2-40B4-BE49-F238E27FC236}">
                <a16:creationId xmlns:a16="http://schemas.microsoft.com/office/drawing/2014/main" id="{2974CB1F-DD46-4BC9-8C65-73869744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558" y="0"/>
            <a:ext cx="10171624" cy="21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618F5-400E-4981-8439-E385C33EE86D}"/>
              </a:ext>
            </a:extLst>
          </p:cNvPr>
          <p:cNvSpPr txBox="1"/>
          <p:nvPr/>
        </p:nvSpPr>
        <p:spPr>
          <a:xfrm>
            <a:off x="4379508" y="677111"/>
            <a:ext cx="4876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Cleanse Extracted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26F24-3259-404B-B150-36C788E0B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26" y="1804106"/>
            <a:ext cx="9559049" cy="4334227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96B2FB9-2998-4D30-971D-09CA742C54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2131935"/>
              </p:ext>
            </p:extLst>
          </p:nvPr>
        </p:nvGraphicFramePr>
        <p:xfrm>
          <a:off x="-3057221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47095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Image result for big data">
            <a:extLst>
              <a:ext uri="{FF2B5EF4-FFF2-40B4-BE49-F238E27FC236}">
                <a16:creationId xmlns:a16="http://schemas.microsoft.com/office/drawing/2014/main" id="{2974CB1F-DD46-4BC9-8C65-73869744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558" y="0"/>
            <a:ext cx="10171624" cy="21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96B2FB9-2998-4D30-971D-09CA742C54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7515592"/>
              </p:ext>
            </p:extLst>
          </p:nvPr>
        </p:nvGraphicFramePr>
        <p:xfrm>
          <a:off x="-3057221" y="719666"/>
          <a:ext cx="814256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9E50EDC-35C2-42BC-8630-5E0902C1C7A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45"/>
          <a:stretch/>
        </p:blipFill>
        <p:spPr>
          <a:xfrm>
            <a:off x="4101254" y="3202922"/>
            <a:ext cx="8082628" cy="3535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2E0C48-6018-4FC2-A3F6-456E671D4C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608" y="775514"/>
            <a:ext cx="8851375" cy="23090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2A4309-69FA-47D4-91FB-9C51EC1153D2}"/>
              </a:ext>
            </a:extLst>
          </p:cNvPr>
          <p:cNvSpPr txBox="1"/>
          <p:nvPr/>
        </p:nvSpPr>
        <p:spPr>
          <a:xfrm>
            <a:off x="2141608" y="195495"/>
            <a:ext cx="4604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Convert Data into Data Frame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3AB726-12CC-4654-847E-C69135935276}"/>
              </a:ext>
            </a:extLst>
          </p:cNvPr>
          <p:cNvSpPr txBox="1"/>
          <p:nvPr/>
        </p:nvSpPr>
        <p:spPr>
          <a:xfrm>
            <a:off x="2110726" y="4286384"/>
            <a:ext cx="1990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Converted Data Frame</a:t>
            </a:r>
          </a:p>
        </p:txBody>
      </p:sp>
    </p:spTree>
    <p:extLst>
      <p:ext uri="{BB962C8B-B14F-4D97-AF65-F5344CB8AC3E}">
        <p14:creationId xmlns:p14="http://schemas.microsoft.com/office/powerpoint/2010/main" val="1353804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Image result for big data">
            <a:extLst>
              <a:ext uri="{FF2B5EF4-FFF2-40B4-BE49-F238E27FC236}">
                <a16:creationId xmlns:a16="http://schemas.microsoft.com/office/drawing/2014/main" id="{2974CB1F-DD46-4BC9-8C65-73869744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558" y="0"/>
            <a:ext cx="10171624" cy="21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96B2FB9-2998-4D30-971D-09CA742C5480}"/>
              </a:ext>
            </a:extLst>
          </p:cNvPr>
          <p:cNvGraphicFramePr/>
          <p:nvPr/>
        </p:nvGraphicFramePr>
        <p:xfrm>
          <a:off x="-3057221" y="719666"/>
          <a:ext cx="814256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32A4309-69FA-47D4-91FB-9C51EC1153D2}"/>
              </a:ext>
            </a:extLst>
          </p:cNvPr>
          <p:cNvSpPr txBox="1"/>
          <p:nvPr/>
        </p:nvSpPr>
        <p:spPr>
          <a:xfrm>
            <a:off x="2178296" y="222991"/>
            <a:ext cx="5622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From Data Frame to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00043-B5D0-4CD9-A2E1-6201D614B7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296" y="1886780"/>
            <a:ext cx="9785012" cy="37660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0B925E-0F9B-4F47-89D9-D246E6C5D509}"/>
              </a:ext>
            </a:extLst>
          </p:cNvPr>
          <p:cNvSpPr txBox="1"/>
          <p:nvPr/>
        </p:nvSpPr>
        <p:spPr>
          <a:xfrm>
            <a:off x="2178296" y="1296115"/>
            <a:ext cx="562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999495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Image result for big data">
            <a:extLst>
              <a:ext uri="{FF2B5EF4-FFF2-40B4-BE49-F238E27FC236}">
                <a16:creationId xmlns:a16="http://schemas.microsoft.com/office/drawing/2014/main" id="{2974CB1F-DD46-4BC9-8C65-73869744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558" y="0"/>
            <a:ext cx="10171624" cy="21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96B2FB9-2998-4D30-971D-09CA742C5480}"/>
              </a:ext>
            </a:extLst>
          </p:cNvPr>
          <p:cNvGraphicFramePr/>
          <p:nvPr/>
        </p:nvGraphicFramePr>
        <p:xfrm>
          <a:off x="-3057221" y="719666"/>
          <a:ext cx="814256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32A4309-69FA-47D4-91FB-9C51EC1153D2}"/>
              </a:ext>
            </a:extLst>
          </p:cNvPr>
          <p:cNvSpPr txBox="1"/>
          <p:nvPr/>
        </p:nvSpPr>
        <p:spPr>
          <a:xfrm>
            <a:off x="2178296" y="222991"/>
            <a:ext cx="5622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From Data Frame to Graph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751478-A330-40F2-BCE6-610A86AF885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" t="4352" r="2132"/>
          <a:stretch/>
        </p:blipFill>
        <p:spPr>
          <a:xfrm>
            <a:off x="3521943" y="1030757"/>
            <a:ext cx="6921467" cy="576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6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big data">
            <a:extLst>
              <a:ext uri="{FF2B5EF4-FFF2-40B4-BE49-F238E27FC236}">
                <a16:creationId xmlns:a16="http://schemas.microsoft.com/office/drawing/2014/main" id="{BE8AC145-E575-4CB0-B2B1-FC4366868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" r="363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2B09F-2B03-4CB9-9E0F-0F2FBE278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09" y="526455"/>
            <a:ext cx="6619811" cy="95522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6B4BA-4CF2-416E-9458-0E0CE49B1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17" y="1423253"/>
            <a:ext cx="6620505" cy="281796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Web Scraping and Big Data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to Web Scrape (IMDB Example)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Documentation download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Parsing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</a:p>
          <a:p>
            <a:pPr marL="45720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382760-D158-400E-835F-FD17389A8AC0}"/>
              </a:ext>
            </a:extLst>
          </p:cNvPr>
          <p:cNvSpPr txBox="1"/>
          <p:nvPr/>
        </p:nvSpPr>
        <p:spPr>
          <a:xfrm>
            <a:off x="594109" y="3769611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Web Scraping Trends</a:t>
            </a:r>
          </a:p>
        </p:txBody>
      </p:sp>
    </p:spTree>
    <p:extLst>
      <p:ext uri="{BB962C8B-B14F-4D97-AF65-F5344CB8AC3E}">
        <p14:creationId xmlns:p14="http://schemas.microsoft.com/office/powerpoint/2010/main" val="3279032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Image result for big data">
            <a:extLst>
              <a:ext uri="{FF2B5EF4-FFF2-40B4-BE49-F238E27FC236}">
                <a16:creationId xmlns:a16="http://schemas.microsoft.com/office/drawing/2014/main" id="{2974CB1F-DD46-4BC9-8C65-73869744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558" y="0"/>
            <a:ext cx="10171624" cy="21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96B2FB9-2998-4D30-971D-09CA742C5480}"/>
              </a:ext>
            </a:extLst>
          </p:cNvPr>
          <p:cNvGraphicFramePr/>
          <p:nvPr/>
        </p:nvGraphicFramePr>
        <p:xfrm>
          <a:off x="-3057221" y="719666"/>
          <a:ext cx="814256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32A4309-69FA-47D4-91FB-9C51EC1153D2}"/>
              </a:ext>
            </a:extLst>
          </p:cNvPr>
          <p:cNvSpPr txBox="1"/>
          <p:nvPr/>
        </p:nvSpPr>
        <p:spPr>
          <a:xfrm>
            <a:off x="2178296" y="222991"/>
            <a:ext cx="6901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More Analysis With Data Frames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6F3DA-67A7-4E2A-B3CE-FF87D2C2DA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590" y="3944989"/>
            <a:ext cx="5524744" cy="2690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A04EE-8CEA-41F4-BE0E-F9675789DF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22" y="935439"/>
            <a:ext cx="5573112" cy="27865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FCF72A-0DC6-439D-A010-5755B5F499A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>
            <a:off x="9067279" y="807766"/>
            <a:ext cx="2214579" cy="577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52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Image result for big data">
            <a:extLst>
              <a:ext uri="{FF2B5EF4-FFF2-40B4-BE49-F238E27FC236}">
                <a16:creationId xmlns:a16="http://schemas.microsoft.com/office/drawing/2014/main" id="{2974CB1F-DD46-4BC9-8C65-73869744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558" y="0"/>
            <a:ext cx="10171624" cy="21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96B2FB9-2998-4D30-971D-09CA742C5480}"/>
              </a:ext>
            </a:extLst>
          </p:cNvPr>
          <p:cNvGraphicFramePr/>
          <p:nvPr/>
        </p:nvGraphicFramePr>
        <p:xfrm>
          <a:off x="-3057221" y="719666"/>
          <a:ext cx="814256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32A4309-69FA-47D4-91FB-9C51EC1153D2}"/>
              </a:ext>
            </a:extLst>
          </p:cNvPr>
          <p:cNvSpPr txBox="1"/>
          <p:nvPr/>
        </p:nvSpPr>
        <p:spPr>
          <a:xfrm>
            <a:off x="2178296" y="222991"/>
            <a:ext cx="6901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More Analysis With Data Frames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734D8-71DB-481B-A61F-EEB918514E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296" y="1030757"/>
            <a:ext cx="7347947" cy="582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17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big data">
            <a:extLst>
              <a:ext uri="{FF2B5EF4-FFF2-40B4-BE49-F238E27FC236}">
                <a16:creationId xmlns:a16="http://schemas.microsoft.com/office/drawing/2014/main" id="{C0882BAC-1BBF-4136-8E4E-E1A71A60EB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4" name="Rectangle 191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C9D3A-FF05-4F0E-9DB6-81E9CF9B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57" y="365758"/>
            <a:ext cx="7641642" cy="18288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Steps For Web Scraping</a:t>
            </a:r>
          </a:p>
        </p:txBody>
      </p:sp>
      <p:sp>
        <p:nvSpPr>
          <p:cNvPr id="5125" name="Rectangle 192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56C220-D8BA-4DA1-B18B-07CE529A81EE}"/>
              </a:ext>
            </a:extLst>
          </p:cNvPr>
          <p:cNvGraphicFramePr/>
          <p:nvPr>
            <p:extLst/>
          </p:nvPr>
        </p:nvGraphicFramePr>
        <p:xfrm>
          <a:off x="3635956" y="2194558"/>
          <a:ext cx="7565168" cy="3823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9251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big data">
            <a:extLst>
              <a:ext uri="{FF2B5EF4-FFF2-40B4-BE49-F238E27FC236}">
                <a16:creationId xmlns:a16="http://schemas.microsoft.com/office/drawing/2014/main" id="{139B7F93-117B-4D0E-B151-BDDEB784F6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7" r="46771"/>
          <a:stretch/>
        </p:blipFill>
        <p:spPr bwMode="auto">
          <a:xfrm>
            <a:off x="7552944" y="10"/>
            <a:ext cx="463600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1C2A1A-1241-459B-A036-38673894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94" y="213319"/>
            <a:ext cx="11585585" cy="720662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Future of Web Scraping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BD907B-DE7B-4BCF-A0B6-5AC1764E0CC2}"/>
              </a:ext>
            </a:extLst>
          </p:cNvPr>
          <p:cNvSpPr/>
          <p:nvPr/>
        </p:nvSpPr>
        <p:spPr>
          <a:xfrm>
            <a:off x="316574" y="1449167"/>
            <a:ext cx="1123482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 Scrape product details.</a:t>
            </a:r>
            <a:br>
              <a:rPr lang="en-US" sz="2400" b="0" i="0" dirty="0">
                <a:effectLst/>
                <a:latin typeface="Arial" panose="020B0604020202020204" pitchFamily="34" charset="0"/>
              </a:rPr>
            </a:br>
            <a:r>
              <a:rPr lang="en-US" sz="2400" b="0" i="0" dirty="0">
                <a:effectLst/>
                <a:latin typeface="Arial" panose="020B0604020202020204" pitchFamily="34" charset="0"/>
              </a:rPr>
              <a:t>2. Scrape property details and agent contact details from real estate websites</a:t>
            </a:r>
            <a:br>
              <a:rPr lang="en-US" sz="2400" b="0" i="0" dirty="0">
                <a:effectLst/>
                <a:latin typeface="Arial" panose="020B0604020202020204" pitchFamily="34" charset="0"/>
              </a:rPr>
            </a:br>
            <a:r>
              <a:rPr lang="en-US" sz="2400" b="0" i="0" dirty="0">
                <a:effectLst/>
                <a:latin typeface="Arial" panose="020B0604020202020204" pitchFamily="34" charset="0"/>
              </a:rPr>
              <a:t>3. Scrape contact details of businesses as well as individuals from yellow pages websites</a:t>
            </a:r>
            <a:br>
              <a:rPr lang="en-US" sz="2400" b="0" i="0" dirty="0">
                <a:effectLst/>
                <a:latin typeface="Arial" panose="020B0604020202020204" pitchFamily="34" charset="0"/>
              </a:rPr>
            </a:br>
            <a:r>
              <a:rPr lang="en-US" sz="2400" b="0" i="0" dirty="0">
                <a:effectLst/>
                <a:latin typeface="Arial" panose="020B0604020202020204" pitchFamily="34" charset="0"/>
              </a:rPr>
              <a:t>4. Scrape people profiles from social networks like Facebook, LinkedIn etc. for tracking online reputation.</a:t>
            </a:r>
            <a:br>
              <a:rPr lang="en-US" sz="2400" b="0" i="0" dirty="0">
                <a:effectLst/>
                <a:latin typeface="Arial" panose="020B0604020202020204" pitchFamily="34" charset="0"/>
              </a:rPr>
            </a:br>
            <a:r>
              <a:rPr lang="en-US" sz="2400" b="0" i="0" dirty="0">
                <a:effectLst/>
                <a:latin typeface="Arial" panose="020B0604020202020204" pitchFamily="34" charset="0"/>
              </a:rPr>
              <a:t>5. Scrape hospital/clinic websites to build a catalog of health physicians including their contact details</a:t>
            </a:r>
            <a:br>
              <a:rPr lang="en-US" sz="2400" b="0" i="0" dirty="0">
                <a:effectLst/>
                <a:latin typeface="Arial" panose="020B0604020202020204" pitchFamily="34" charset="0"/>
              </a:rPr>
            </a:br>
            <a:r>
              <a:rPr lang="en-US" sz="2400" b="0" i="0" dirty="0">
                <a:effectLst/>
                <a:latin typeface="Arial" panose="020B0604020202020204" pitchFamily="34" charset="0"/>
              </a:rPr>
              <a:t>6. Scrape reviews of products and places/hotels/restaurants</a:t>
            </a:r>
            <a:br>
              <a:rPr lang="en-US" sz="2400" b="0" i="0" dirty="0">
                <a:effectLst/>
                <a:latin typeface="Arial" panose="020B0604020202020204" pitchFamily="34" charset="0"/>
              </a:rPr>
            </a:br>
            <a:r>
              <a:rPr lang="en-US" sz="2400" b="0" i="0" dirty="0">
                <a:effectLst/>
                <a:latin typeface="Arial" panose="020B0604020202020204" pitchFamily="34" charset="0"/>
              </a:rPr>
              <a:t>7. Crawl forums and communities to extract data from posts and authors</a:t>
            </a:r>
            <a:br>
              <a:rPr lang="en-US" sz="2400" b="0" i="0" dirty="0">
                <a:effectLst/>
                <a:latin typeface="Arial" panose="020B0604020202020204" pitchFamily="34" charset="0"/>
              </a:rPr>
            </a:br>
            <a:r>
              <a:rPr lang="en-US" sz="2400" b="0" i="0" dirty="0">
                <a:effectLst/>
                <a:latin typeface="Arial" panose="020B0604020202020204" pitchFamily="34" charset="0"/>
              </a:rPr>
              <a:t>8. Scrape articles from various article/PR websites to feature in own website</a:t>
            </a:r>
            <a:br>
              <a:rPr lang="en-US" sz="2400" b="0" i="0" dirty="0">
                <a:effectLst/>
                <a:latin typeface="Arial" panose="020B0604020202020204" pitchFamily="34" charset="0"/>
              </a:rPr>
            </a:br>
            <a:r>
              <a:rPr lang="en-US" sz="2400" b="0" i="0" dirty="0">
                <a:effectLst/>
                <a:latin typeface="Arial" panose="020B0604020202020204" pitchFamily="34" charset="0"/>
              </a:rPr>
              <a:t>9. Scrape data from various Government websites, most of which do not provide an easy way to download the data which they display.</a:t>
            </a:r>
          </a:p>
        </p:txBody>
      </p:sp>
    </p:spTree>
    <p:extLst>
      <p:ext uri="{BB962C8B-B14F-4D97-AF65-F5344CB8AC3E}">
        <p14:creationId xmlns:p14="http://schemas.microsoft.com/office/powerpoint/2010/main" val="2703783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big data">
            <a:extLst>
              <a:ext uri="{FF2B5EF4-FFF2-40B4-BE49-F238E27FC236}">
                <a16:creationId xmlns:a16="http://schemas.microsoft.com/office/drawing/2014/main" id="{04547C5F-0A44-46D9-A746-5540B15F1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FE842-44D4-4947-8D6B-60208901FA0F}"/>
              </a:ext>
            </a:extLst>
          </p:cNvPr>
          <p:cNvSpPr txBox="1"/>
          <p:nvPr/>
        </p:nvSpPr>
        <p:spPr>
          <a:xfrm>
            <a:off x="1023935" y="0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2436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big data">
            <a:extLst>
              <a:ext uri="{FF2B5EF4-FFF2-40B4-BE49-F238E27FC236}">
                <a16:creationId xmlns:a16="http://schemas.microsoft.com/office/drawing/2014/main" id="{139B7F93-117B-4D0E-B151-BDDEB784F6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7" r="46771"/>
          <a:stretch/>
        </p:blipFill>
        <p:spPr bwMode="auto">
          <a:xfrm>
            <a:off x="7552944" y="10"/>
            <a:ext cx="463600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1C2A1A-1241-459B-A036-38673894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94" y="213319"/>
            <a:ext cx="11585585" cy="720662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Big Data and Web </a:t>
            </a:r>
            <a:r>
              <a:rPr lang="en-US" sz="5300" dirty="0">
                <a:latin typeface="Arial" panose="020B0604020202020204" pitchFamily="34" charset="0"/>
                <a:cs typeface="Arial" panose="020B0604020202020204" pitchFamily="34" charset="0"/>
              </a:rPr>
              <a:t>Scraping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Revolution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E342EA5-F948-4F13-8B3C-9C2892087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1428139"/>
              </p:ext>
            </p:extLst>
          </p:nvPr>
        </p:nvGraphicFramePr>
        <p:xfrm>
          <a:off x="347578" y="1850858"/>
          <a:ext cx="10946064" cy="4948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6E5A2E7-2AB4-4AB9-B9AB-9D0C12D378FC}"/>
              </a:ext>
            </a:extLst>
          </p:cNvPr>
          <p:cNvSpPr txBox="1"/>
          <p:nvPr/>
        </p:nvSpPr>
        <p:spPr>
          <a:xfrm>
            <a:off x="141194" y="1076248"/>
            <a:ext cx="4994443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Big Data Fast Facts</a:t>
            </a:r>
          </a:p>
        </p:txBody>
      </p:sp>
    </p:spTree>
    <p:extLst>
      <p:ext uri="{BB962C8B-B14F-4D97-AF65-F5344CB8AC3E}">
        <p14:creationId xmlns:p14="http://schemas.microsoft.com/office/powerpoint/2010/main" val="317809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big data">
            <a:extLst>
              <a:ext uri="{FF2B5EF4-FFF2-40B4-BE49-F238E27FC236}">
                <a16:creationId xmlns:a16="http://schemas.microsoft.com/office/drawing/2014/main" id="{C0882BAC-1BBF-4136-8E4E-E1A71A60EB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4" name="Rectangle 191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C9D3A-FF05-4F0E-9DB6-81E9CF9B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957" y="365758"/>
            <a:ext cx="7641642" cy="18288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Steps For Web Scraping</a:t>
            </a:r>
          </a:p>
        </p:txBody>
      </p:sp>
      <p:sp>
        <p:nvSpPr>
          <p:cNvPr id="5125" name="Rectangle 192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56C220-D8BA-4DA1-B18B-07CE529A81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2375860"/>
              </p:ext>
            </p:extLst>
          </p:nvPr>
        </p:nvGraphicFramePr>
        <p:xfrm>
          <a:off x="3635956" y="2194558"/>
          <a:ext cx="7565168" cy="3823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689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Image result for big data">
            <a:extLst>
              <a:ext uri="{FF2B5EF4-FFF2-40B4-BE49-F238E27FC236}">
                <a16:creationId xmlns:a16="http://schemas.microsoft.com/office/drawing/2014/main" id="{2974CB1F-DD46-4BC9-8C65-73869744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558" y="0"/>
            <a:ext cx="10171624" cy="21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BA305D-31EC-478F-A29C-21AE59B9C3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07"/>
          <a:stretch/>
        </p:blipFill>
        <p:spPr>
          <a:xfrm>
            <a:off x="2220192" y="848509"/>
            <a:ext cx="7958250" cy="45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4CF8F8-D8D5-4AA4-B5E9-0CBB4ED63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26" y="1939903"/>
            <a:ext cx="7958250" cy="12151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2605AD3-1089-4BBD-95BF-64A6E8548B4A}"/>
              </a:ext>
            </a:extLst>
          </p:cNvPr>
          <p:cNvSpPr txBox="1"/>
          <p:nvPr/>
        </p:nvSpPr>
        <p:spPr>
          <a:xfrm>
            <a:off x="2213826" y="328286"/>
            <a:ext cx="388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Library/Module Imports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10699C-9E09-41D5-8F44-5ED792AED9AD}"/>
              </a:ext>
            </a:extLst>
          </p:cNvPr>
          <p:cNvSpPr txBox="1"/>
          <p:nvPr/>
        </p:nvSpPr>
        <p:spPr>
          <a:xfrm>
            <a:off x="2122770" y="1461446"/>
            <a:ext cx="4624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Documentation Load Code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78F72058-6BBD-4923-A1B1-34542923F1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773903"/>
              </p:ext>
            </p:extLst>
          </p:nvPr>
        </p:nvGraphicFramePr>
        <p:xfrm>
          <a:off x="1229054" y="3058446"/>
          <a:ext cx="10493406" cy="2021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33C5F335-4D4C-4FB1-AEC6-29A898112F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4035369"/>
              </p:ext>
            </p:extLst>
          </p:nvPr>
        </p:nvGraphicFramePr>
        <p:xfrm>
          <a:off x="2013557" y="4949871"/>
          <a:ext cx="10178443" cy="1837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B09075E4-5FCD-411B-9606-A66D0347DA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8238866"/>
              </p:ext>
            </p:extLst>
          </p:nvPr>
        </p:nvGraphicFramePr>
        <p:xfrm>
          <a:off x="-3057221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298025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Image result for big data">
            <a:extLst>
              <a:ext uri="{FF2B5EF4-FFF2-40B4-BE49-F238E27FC236}">
                <a16:creationId xmlns:a16="http://schemas.microsoft.com/office/drawing/2014/main" id="{2974CB1F-DD46-4BC9-8C65-73869744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558" y="0"/>
            <a:ext cx="10171624" cy="21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605AD3-1089-4BBD-95BF-64A6E8548B4A}"/>
              </a:ext>
            </a:extLst>
          </p:cNvPr>
          <p:cNvSpPr txBox="1"/>
          <p:nvPr/>
        </p:nvSpPr>
        <p:spPr>
          <a:xfrm>
            <a:off x="2213826" y="287354"/>
            <a:ext cx="388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Library/Module Imports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10699C-9E09-41D5-8F44-5ED792AED9AD}"/>
              </a:ext>
            </a:extLst>
          </p:cNvPr>
          <p:cNvSpPr txBox="1"/>
          <p:nvPr/>
        </p:nvSpPr>
        <p:spPr>
          <a:xfrm>
            <a:off x="2213826" y="1412244"/>
            <a:ext cx="4624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Parsing Code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78F72058-6BBD-4923-A1B1-34542923F1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8668049"/>
              </p:ext>
            </p:extLst>
          </p:nvPr>
        </p:nvGraphicFramePr>
        <p:xfrm>
          <a:off x="789057" y="3056382"/>
          <a:ext cx="11271091" cy="2021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EC176FB-943E-4018-913C-343A463A5D2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77"/>
          <a:stretch/>
        </p:blipFill>
        <p:spPr>
          <a:xfrm>
            <a:off x="2317143" y="731432"/>
            <a:ext cx="7958249" cy="453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87A88-0449-4B5B-91A3-4CE154D0B10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62"/>
          <a:stretch/>
        </p:blipFill>
        <p:spPr>
          <a:xfrm>
            <a:off x="2270414" y="1867581"/>
            <a:ext cx="8004978" cy="1210966"/>
          </a:xfrm>
          <a:prstGeom prst="rect">
            <a:avLst/>
          </a:prstGeom>
        </p:spPr>
      </p:pic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82E191B4-C38D-4A88-AAA6-400203611B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2886817"/>
              </p:ext>
            </p:extLst>
          </p:nvPr>
        </p:nvGraphicFramePr>
        <p:xfrm>
          <a:off x="2013557" y="4949871"/>
          <a:ext cx="10178443" cy="1837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159F75D9-9129-478E-9444-54740F04D7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9381259"/>
              </p:ext>
            </p:extLst>
          </p:nvPr>
        </p:nvGraphicFramePr>
        <p:xfrm>
          <a:off x="-3051409" y="7314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130617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Image result for big data">
            <a:extLst>
              <a:ext uri="{FF2B5EF4-FFF2-40B4-BE49-F238E27FC236}">
                <a16:creationId xmlns:a16="http://schemas.microsoft.com/office/drawing/2014/main" id="{2974CB1F-DD46-4BC9-8C65-73869744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558" y="0"/>
            <a:ext cx="10171624" cy="21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FE9CE5-6C8D-43FD-A7CD-98C18CF68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488" y="1078059"/>
            <a:ext cx="8048902" cy="55053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9618F5-400E-4981-8439-E385C33EE86D}"/>
              </a:ext>
            </a:extLst>
          </p:cNvPr>
          <p:cNvSpPr txBox="1"/>
          <p:nvPr/>
        </p:nvSpPr>
        <p:spPr>
          <a:xfrm>
            <a:off x="2503488" y="358392"/>
            <a:ext cx="388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HTML Page After Parsing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0DFB7F8B-309D-4847-91D0-0940B66F75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0882901"/>
              </p:ext>
            </p:extLst>
          </p:nvPr>
        </p:nvGraphicFramePr>
        <p:xfrm>
          <a:off x="-3057221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8558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A2CBFBC-16D8-4B36-ADAE-B19EC526CCD8}"/>
              </a:ext>
            </a:extLst>
          </p:cNvPr>
          <p:cNvSpPr txBox="1"/>
          <p:nvPr/>
        </p:nvSpPr>
        <p:spPr>
          <a:xfrm>
            <a:off x="0" y="2940835"/>
            <a:ext cx="6334688" cy="2076333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Extraction</a:t>
            </a:r>
          </a:p>
        </p:txBody>
      </p:sp>
      <p:sp>
        <p:nvSpPr>
          <p:cNvPr id="6150" name="Freeform: Shape 136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8" name="Picture 4" descr="Image result for big data">
            <a:extLst>
              <a:ext uri="{FF2B5EF4-FFF2-40B4-BE49-F238E27FC236}">
                <a16:creationId xmlns:a16="http://schemas.microsoft.com/office/drawing/2014/main" id="{2974CB1F-DD46-4BC9-8C65-7386974406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9" r="40065" b="1"/>
          <a:stretch/>
        </p:blipFill>
        <p:spPr bwMode="auto">
          <a:xfrm>
            <a:off x="6095999" y="542705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94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E67900-4B8D-4C13-834B-33CF1C122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5" b="5339"/>
          <a:stretch/>
        </p:blipFill>
        <p:spPr>
          <a:xfrm>
            <a:off x="0" y="673640"/>
            <a:ext cx="12192000" cy="60558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0C7F97-BBED-44F7-8E64-1FF01BAAB1C9}"/>
              </a:ext>
            </a:extLst>
          </p:cNvPr>
          <p:cNvSpPr txBox="1"/>
          <p:nvPr/>
        </p:nvSpPr>
        <p:spPr>
          <a:xfrm>
            <a:off x="276949" y="150420"/>
            <a:ext cx="878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Inspect HTML Page with Dev Tools</a:t>
            </a:r>
          </a:p>
        </p:txBody>
      </p:sp>
    </p:spTree>
    <p:extLst>
      <p:ext uri="{BB962C8B-B14F-4D97-AF65-F5344CB8AC3E}">
        <p14:creationId xmlns:p14="http://schemas.microsoft.com/office/powerpoint/2010/main" val="252968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11062</TotalTime>
  <Words>420</Words>
  <Application>Microsoft Macintosh PowerPoint</Application>
  <PresentationFormat>Widescreen</PresentationFormat>
  <Paragraphs>129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Century Schoolbook</vt:lpstr>
      <vt:lpstr>Office Theme</vt:lpstr>
      <vt:lpstr>PowerPoint Presentation</vt:lpstr>
      <vt:lpstr>Agenda</vt:lpstr>
      <vt:lpstr>Big Data and Web Scraping Revolution</vt:lpstr>
      <vt:lpstr>Basic Steps For Web Scraping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Steps For Web Scraping</vt:lpstr>
      <vt:lpstr>Future of Web Scraping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Evie Delph</dc:creator>
  <cp:lastModifiedBy>Carol Ganz</cp:lastModifiedBy>
  <cp:revision>7</cp:revision>
  <dcterms:created xsi:type="dcterms:W3CDTF">2018-09-04T00:01:23Z</dcterms:created>
  <dcterms:modified xsi:type="dcterms:W3CDTF">2018-09-11T16:51:17Z</dcterms:modified>
</cp:coreProperties>
</file>