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Convergence"/>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onvergence-regular.fnt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Shape 8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87" name="Shape 87"/>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Shape 142"/>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Why is CherryPy worth looking into?: </a:t>
            </a:r>
            <a:endParaRPr b="0" i="0" sz="1200" u="none" cap="none" strike="noStrike">
              <a:solidFill>
                <a:schemeClr val="dk1"/>
              </a:solidFill>
              <a:latin typeface="Calibri"/>
              <a:ea typeface="Calibri"/>
              <a:cs typeface="Calibri"/>
              <a:sym typeface="Calibri"/>
            </a:endParaRPr>
          </a:p>
        </p:txBody>
      </p:sp>
      <p:sp>
        <p:nvSpPr>
          <p:cNvPr id="143" name="Shape 143"/>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Shape 92"/>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93" name="Shape 93"/>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Shape 98"/>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US"/>
              <a:t>How did CherryPy get started?: CherryPy was formed to build web applications in much the same way they would build any other object-oriented Python program. This results in smaller source code developed in less time. CherryPy is now more than 16 years old and it is has proven to be fast and reliable. It is being used in production by many sites, from the simplest to the most demanding.</a:t>
            </a:r>
            <a:endParaRPr/>
          </a:p>
          <a:p>
            <a:pPr indent="0" lvl="0" marL="0" rtl="0">
              <a:spcBef>
                <a:spcPts val="0"/>
              </a:spcBef>
              <a:spcAft>
                <a:spcPts val="0"/>
              </a:spcAft>
              <a:buClr>
                <a:schemeClr val="dk1"/>
              </a:buClr>
              <a:buFont typeface="Arial"/>
              <a:buNone/>
            </a:pPr>
            <a:r>
              <a:t/>
            </a:r>
            <a:endParaRPr/>
          </a:p>
          <a:p>
            <a:pPr indent="0" lvl="0" marL="0" rtl="0">
              <a:spcBef>
                <a:spcPts val="0"/>
              </a:spcBef>
              <a:spcAft>
                <a:spcPts val="0"/>
              </a:spcAft>
              <a:buClr>
                <a:schemeClr val="dk1"/>
              </a:buClr>
              <a:buFont typeface="Arial"/>
              <a:buNone/>
            </a:pPr>
            <a:r>
              <a:rPr lang="en-US"/>
              <a:t>Django was first introduced in 2005 -- but cherrypy came a lot earlier. </a:t>
            </a:r>
            <a:endParaRPr/>
          </a:p>
          <a:p>
            <a:pPr indent="0" lvl="0" marL="0" rtl="0">
              <a:spcBef>
                <a:spcPts val="0"/>
              </a:spcBef>
              <a:spcAft>
                <a:spcPts val="0"/>
              </a:spcAft>
              <a:buClr>
                <a:schemeClr val="dk1"/>
              </a:buClr>
              <a:buFont typeface="Arial"/>
              <a:buNone/>
            </a:pPr>
            <a:r>
              <a:t/>
            </a:r>
            <a:endParaRPr/>
          </a:p>
          <a:p>
            <a:pPr indent="0" lvl="0" marL="0" rtl="0">
              <a:spcBef>
                <a:spcPts val="0"/>
              </a:spcBef>
              <a:spcAft>
                <a:spcPts val="0"/>
              </a:spcAft>
              <a:buClr>
                <a:schemeClr val="dk1"/>
              </a:buClr>
              <a:buFont typeface="Arial"/>
              <a:buNone/>
            </a:pPr>
            <a:r>
              <a:rPr lang="en-US"/>
              <a:t>Cherrypy was formed in June of 2002 by Remi Delon, a French hacker. The goal was to get a single file web server that was fast to write in and fast to stand up. The other popular python web frameworks for single-file deployments, flask and bottle, wouldn’t come along for a while. Bottle was first released in 2009, a full seven years later, and Flask would appear in 2010.</a:t>
            </a:r>
            <a:endParaRPr/>
          </a:p>
          <a:p>
            <a:pPr indent="0" lvl="0" marL="0" marR="0" rtl="0" algn="l">
              <a:spcBef>
                <a:spcPts val="0"/>
              </a:spcBef>
              <a:spcAft>
                <a:spcPts val="0"/>
              </a:spcAft>
              <a:buNone/>
            </a:pPr>
            <a:r>
              <a:t/>
            </a:r>
            <a:endParaRPr/>
          </a:p>
        </p:txBody>
      </p:sp>
      <p:sp>
        <p:nvSpPr>
          <p:cNvPr id="99" name="Shape 99"/>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Shape 10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7" name="Shape 107"/>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Shape 112"/>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3" name="Shape 113"/>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Shape 118"/>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9" name="Shape 119"/>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Shape 124"/>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t>Hi! It’s me!</a:t>
            </a:r>
            <a:endParaRPr b="0" i="0" sz="1200" u="none" cap="none" strike="noStrike">
              <a:solidFill>
                <a:schemeClr val="dk1"/>
              </a:solidFill>
              <a:latin typeface="Calibri"/>
              <a:ea typeface="Calibri"/>
              <a:cs typeface="Calibri"/>
              <a:sym typeface="Calibri"/>
            </a:endParaRPr>
          </a:p>
        </p:txBody>
      </p:sp>
      <p:sp>
        <p:nvSpPr>
          <p:cNvPr id="125" name="Shape 125"/>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Shape 130"/>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What's the difference between CherryPy and Flask, which are two similar frameworks?: CherryPy has a less active community than Flask, however it is a more organized framework – CherryPy makes it simple to easily hook applications together. Cherrypy is also superior as far as configuration goes. CherryPy allows you create a stand alone process that acts as a server. It provides a robust configuration mechanism that allows turning on/off process and request level features. It allows configuration per-URL as well.</a:t>
            </a:r>
            <a:endParaRPr b="0" i="0" sz="1200" u="none" cap="none" strike="noStrike">
              <a:solidFill>
                <a:schemeClr val="dk1"/>
              </a:solidFill>
              <a:latin typeface="Calibri"/>
              <a:ea typeface="Calibri"/>
              <a:cs typeface="Calibri"/>
              <a:sym typeface="Calibri"/>
            </a:endParaRPr>
          </a:p>
        </p:txBody>
      </p:sp>
      <p:sp>
        <p:nvSpPr>
          <p:cNvPr id="131" name="Shape 131"/>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Shape 136"/>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What big companies use CherryPy?</a:t>
            </a:r>
            <a:endParaRPr b="0" i="0" sz="1200" u="none" cap="none" strike="noStrike">
              <a:solidFill>
                <a:schemeClr val="dk1"/>
              </a:solidFill>
              <a:latin typeface="Calibri"/>
              <a:ea typeface="Calibri"/>
              <a:cs typeface="Calibri"/>
              <a:sym typeface="Calibri"/>
            </a:endParaRPr>
          </a:p>
        </p:txBody>
      </p:sp>
      <p:sp>
        <p:nvSpPr>
          <p:cNvPr id="137" name="Shape 137"/>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Shape 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Shape 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8" name="Shape 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Shape 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Shape 7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75" name="Shape 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76" name="Shape 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77" name="Shape 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lt1"/>
                </a:solidFill>
                <a:latin typeface="Calibri"/>
                <a:ea typeface="Calibri"/>
                <a:cs typeface="Calibri"/>
                <a:sym typeface="Calibri"/>
              </a:defRPr>
            </a:lvl1pPr>
            <a:lvl2pPr indent="0" lvl="1" marL="0" marR="0" rtl="0" algn="r">
              <a:spcBef>
                <a:spcPts val="0"/>
              </a:spcBef>
              <a:buNone/>
              <a:defRPr sz="1200">
                <a:solidFill>
                  <a:schemeClr val="lt1"/>
                </a:solidFill>
                <a:latin typeface="Calibri"/>
                <a:ea typeface="Calibri"/>
                <a:cs typeface="Calibri"/>
                <a:sym typeface="Calibri"/>
              </a:defRPr>
            </a:lvl2pPr>
            <a:lvl3pPr indent="0" lvl="2" marL="0" marR="0" rtl="0" algn="r">
              <a:spcBef>
                <a:spcPts val="0"/>
              </a:spcBef>
              <a:buNone/>
              <a:defRPr sz="1200">
                <a:solidFill>
                  <a:schemeClr val="lt1"/>
                </a:solidFill>
                <a:latin typeface="Calibri"/>
                <a:ea typeface="Calibri"/>
                <a:cs typeface="Calibri"/>
                <a:sym typeface="Calibri"/>
              </a:defRPr>
            </a:lvl3pPr>
            <a:lvl4pPr indent="0" lvl="3" marL="0" marR="0" rtl="0" algn="r">
              <a:spcBef>
                <a:spcPts val="0"/>
              </a:spcBef>
              <a:buNone/>
              <a:defRPr sz="1200">
                <a:solidFill>
                  <a:schemeClr val="lt1"/>
                </a:solidFill>
                <a:latin typeface="Calibri"/>
                <a:ea typeface="Calibri"/>
                <a:cs typeface="Calibri"/>
                <a:sym typeface="Calibri"/>
              </a:defRPr>
            </a:lvl4pPr>
            <a:lvl5pPr indent="0" lvl="4" marL="0" marR="0" rtl="0" algn="r">
              <a:spcBef>
                <a:spcPts val="0"/>
              </a:spcBef>
              <a:buNone/>
              <a:defRPr sz="1200">
                <a:solidFill>
                  <a:schemeClr val="lt1"/>
                </a:solidFill>
                <a:latin typeface="Calibri"/>
                <a:ea typeface="Calibri"/>
                <a:cs typeface="Calibri"/>
                <a:sym typeface="Calibri"/>
              </a:defRPr>
            </a:lvl5pPr>
            <a:lvl6pPr indent="0" lvl="5" marL="0" marR="0" rtl="0" algn="r">
              <a:spcBef>
                <a:spcPts val="0"/>
              </a:spcBef>
              <a:buNone/>
              <a:defRPr sz="1200">
                <a:solidFill>
                  <a:schemeClr val="lt1"/>
                </a:solidFill>
                <a:latin typeface="Calibri"/>
                <a:ea typeface="Calibri"/>
                <a:cs typeface="Calibri"/>
                <a:sym typeface="Calibri"/>
              </a:defRPr>
            </a:lvl6pPr>
            <a:lvl7pPr indent="0" lvl="6" marL="0" marR="0" rtl="0" algn="r">
              <a:spcBef>
                <a:spcPts val="0"/>
              </a:spcBef>
              <a:buNone/>
              <a:defRPr sz="1200">
                <a:solidFill>
                  <a:schemeClr val="lt1"/>
                </a:solidFill>
                <a:latin typeface="Calibri"/>
                <a:ea typeface="Calibri"/>
                <a:cs typeface="Calibri"/>
                <a:sym typeface="Calibri"/>
              </a:defRPr>
            </a:lvl7pPr>
            <a:lvl8pPr indent="0" lvl="7" marL="0" marR="0" rtl="0" algn="r">
              <a:spcBef>
                <a:spcPts val="0"/>
              </a:spcBef>
              <a:buNone/>
              <a:defRPr sz="1200">
                <a:solidFill>
                  <a:schemeClr val="lt1"/>
                </a:solidFill>
                <a:latin typeface="Calibri"/>
                <a:ea typeface="Calibri"/>
                <a:cs typeface="Calibri"/>
                <a:sym typeface="Calibri"/>
              </a:defRPr>
            </a:lvl8pPr>
            <a:lvl9pPr indent="0" lvl="8" marL="0" marR="0" rtl="0" algn="r">
              <a:spcBef>
                <a:spcPts val="0"/>
              </a:spcBef>
              <a:buNone/>
              <a:defRPr sz="12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Shape 7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Shape 8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1" name="Shape 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2" name="Shape 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3" name="Shape 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lt1"/>
                </a:solidFill>
                <a:latin typeface="Calibri"/>
                <a:ea typeface="Calibri"/>
                <a:cs typeface="Calibri"/>
                <a:sym typeface="Calibri"/>
              </a:defRPr>
            </a:lvl1pPr>
            <a:lvl2pPr indent="0" lvl="1" marL="0" marR="0" rtl="0" algn="r">
              <a:spcBef>
                <a:spcPts val="0"/>
              </a:spcBef>
              <a:buNone/>
              <a:defRPr sz="1200">
                <a:solidFill>
                  <a:schemeClr val="lt1"/>
                </a:solidFill>
                <a:latin typeface="Calibri"/>
                <a:ea typeface="Calibri"/>
                <a:cs typeface="Calibri"/>
                <a:sym typeface="Calibri"/>
              </a:defRPr>
            </a:lvl2pPr>
            <a:lvl3pPr indent="0" lvl="2" marL="0" marR="0" rtl="0" algn="r">
              <a:spcBef>
                <a:spcPts val="0"/>
              </a:spcBef>
              <a:buNone/>
              <a:defRPr sz="1200">
                <a:solidFill>
                  <a:schemeClr val="lt1"/>
                </a:solidFill>
                <a:latin typeface="Calibri"/>
                <a:ea typeface="Calibri"/>
                <a:cs typeface="Calibri"/>
                <a:sym typeface="Calibri"/>
              </a:defRPr>
            </a:lvl3pPr>
            <a:lvl4pPr indent="0" lvl="3" marL="0" marR="0" rtl="0" algn="r">
              <a:spcBef>
                <a:spcPts val="0"/>
              </a:spcBef>
              <a:buNone/>
              <a:defRPr sz="1200">
                <a:solidFill>
                  <a:schemeClr val="lt1"/>
                </a:solidFill>
                <a:latin typeface="Calibri"/>
                <a:ea typeface="Calibri"/>
                <a:cs typeface="Calibri"/>
                <a:sym typeface="Calibri"/>
              </a:defRPr>
            </a:lvl4pPr>
            <a:lvl5pPr indent="0" lvl="4" marL="0" marR="0" rtl="0" algn="r">
              <a:spcBef>
                <a:spcPts val="0"/>
              </a:spcBef>
              <a:buNone/>
              <a:defRPr sz="1200">
                <a:solidFill>
                  <a:schemeClr val="lt1"/>
                </a:solidFill>
                <a:latin typeface="Calibri"/>
                <a:ea typeface="Calibri"/>
                <a:cs typeface="Calibri"/>
                <a:sym typeface="Calibri"/>
              </a:defRPr>
            </a:lvl5pPr>
            <a:lvl6pPr indent="0" lvl="5" marL="0" marR="0" rtl="0" algn="r">
              <a:spcBef>
                <a:spcPts val="0"/>
              </a:spcBef>
              <a:buNone/>
              <a:defRPr sz="1200">
                <a:solidFill>
                  <a:schemeClr val="lt1"/>
                </a:solidFill>
                <a:latin typeface="Calibri"/>
                <a:ea typeface="Calibri"/>
                <a:cs typeface="Calibri"/>
                <a:sym typeface="Calibri"/>
              </a:defRPr>
            </a:lvl6pPr>
            <a:lvl7pPr indent="0" lvl="6" marL="0" marR="0" rtl="0" algn="r">
              <a:spcBef>
                <a:spcPts val="0"/>
              </a:spcBef>
              <a:buNone/>
              <a:defRPr sz="1200">
                <a:solidFill>
                  <a:schemeClr val="lt1"/>
                </a:solidFill>
                <a:latin typeface="Calibri"/>
                <a:ea typeface="Calibri"/>
                <a:cs typeface="Calibri"/>
                <a:sym typeface="Calibri"/>
              </a:defRPr>
            </a:lvl7pPr>
            <a:lvl8pPr indent="0" lvl="7" marL="0" marR="0" rtl="0" algn="r">
              <a:spcBef>
                <a:spcPts val="0"/>
              </a:spcBef>
              <a:buNone/>
              <a:defRPr sz="1200">
                <a:solidFill>
                  <a:schemeClr val="lt1"/>
                </a:solidFill>
                <a:latin typeface="Calibri"/>
                <a:ea typeface="Calibri"/>
                <a:cs typeface="Calibri"/>
                <a:sym typeface="Calibri"/>
              </a:defRPr>
            </a:lvl8pPr>
            <a:lvl9pPr indent="0" lvl="8" marL="0" marR="0" rtl="0" algn="r">
              <a:spcBef>
                <a:spcPts val="0"/>
              </a:spcBef>
              <a:buNone/>
              <a:defRPr sz="12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4" name="Shape 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25" name="Shape 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6" name="Shape 26"/>
        <p:cNvGrpSpPr/>
        <p:nvPr/>
      </p:nvGrpSpPr>
      <p:grpSpPr>
        <a:xfrm>
          <a:off x="0" y="0"/>
          <a:ext cx="0" cy="0"/>
          <a:chOff x="0" y="0"/>
          <a:chExt cx="0" cy="0"/>
        </a:xfrm>
      </p:grpSpPr>
      <p:sp>
        <p:nvSpPr>
          <p:cNvPr id="27" name="Shape 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lt1"/>
              </a:buClr>
              <a:buSzPts val="6000"/>
              <a:buFont typeface="Calibri"/>
              <a:buNone/>
              <a:defRPr b="0" i="0" sz="60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Shape 2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lvl="1" marR="0" rtl="0"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2pPr>
            <a:lvl3pPr lvl="2" marR="0" rtl="0"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3pPr>
            <a:lvl4pPr lvl="3"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lvl="4"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lvl="5"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lvl="6"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lvl="7"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lvl="8"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29" name="Shape 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30" name="Shape 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31" name="Shape 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lt1"/>
                </a:solidFill>
                <a:latin typeface="Calibri"/>
                <a:ea typeface="Calibri"/>
                <a:cs typeface="Calibri"/>
                <a:sym typeface="Calibri"/>
              </a:defRPr>
            </a:lvl1pPr>
            <a:lvl2pPr indent="0" lvl="1" marL="0" marR="0" rtl="0" algn="r">
              <a:spcBef>
                <a:spcPts val="0"/>
              </a:spcBef>
              <a:buNone/>
              <a:defRPr sz="1200">
                <a:solidFill>
                  <a:schemeClr val="lt1"/>
                </a:solidFill>
                <a:latin typeface="Calibri"/>
                <a:ea typeface="Calibri"/>
                <a:cs typeface="Calibri"/>
                <a:sym typeface="Calibri"/>
              </a:defRPr>
            </a:lvl2pPr>
            <a:lvl3pPr indent="0" lvl="2" marL="0" marR="0" rtl="0" algn="r">
              <a:spcBef>
                <a:spcPts val="0"/>
              </a:spcBef>
              <a:buNone/>
              <a:defRPr sz="1200">
                <a:solidFill>
                  <a:schemeClr val="lt1"/>
                </a:solidFill>
                <a:latin typeface="Calibri"/>
                <a:ea typeface="Calibri"/>
                <a:cs typeface="Calibri"/>
                <a:sym typeface="Calibri"/>
              </a:defRPr>
            </a:lvl3pPr>
            <a:lvl4pPr indent="0" lvl="3" marL="0" marR="0" rtl="0" algn="r">
              <a:spcBef>
                <a:spcPts val="0"/>
              </a:spcBef>
              <a:buNone/>
              <a:defRPr sz="1200">
                <a:solidFill>
                  <a:schemeClr val="lt1"/>
                </a:solidFill>
                <a:latin typeface="Calibri"/>
                <a:ea typeface="Calibri"/>
                <a:cs typeface="Calibri"/>
                <a:sym typeface="Calibri"/>
              </a:defRPr>
            </a:lvl4pPr>
            <a:lvl5pPr indent="0" lvl="4" marL="0" marR="0" rtl="0" algn="r">
              <a:spcBef>
                <a:spcPts val="0"/>
              </a:spcBef>
              <a:buNone/>
              <a:defRPr sz="1200">
                <a:solidFill>
                  <a:schemeClr val="lt1"/>
                </a:solidFill>
                <a:latin typeface="Calibri"/>
                <a:ea typeface="Calibri"/>
                <a:cs typeface="Calibri"/>
                <a:sym typeface="Calibri"/>
              </a:defRPr>
            </a:lvl5pPr>
            <a:lvl6pPr indent="0" lvl="5" marL="0" marR="0" rtl="0" algn="r">
              <a:spcBef>
                <a:spcPts val="0"/>
              </a:spcBef>
              <a:buNone/>
              <a:defRPr sz="1200">
                <a:solidFill>
                  <a:schemeClr val="lt1"/>
                </a:solidFill>
                <a:latin typeface="Calibri"/>
                <a:ea typeface="Calibri"/>
                <a:cs typeface="Calibri"/>
                <a:sym typeface="Calibri"/>
              </a:defRPr>
            </a:lvl6pPr>
            <a:lvl7pPr indent="0" lvl="6" marL="0" marR="0" rtl="0" algn="r">
              <a:spcBef>
                <a:spcPts val="0"/>
              </a:spcBef>
              <a:buNone/>
              <a:defRPr sz="1200">
                <a:solidFill>
                  <a:schemeClr val="lt1"/>
                </a:solidFill>
                <a:latin typeface="Calibri"/>
                <a:ea typeface="Calibri"/>
                <a:cs typeface="Calibri"/>
                <a:sym typeface="Calibri"/>
              </a:defRPr>
            </a:lvl7pPr>
            <a:lvl8pPr indent="0" lvl="7" marL="0" marR="0" rtl="0" algn="r">
              <a:spcBef>
                <a:spcPts val="0"/>
              </a:spcBef>
              <a:buNone/>
              <a:defRPr sz="1200">
                <a:solidFill>
                  <a:schemeClr val="lt1"/>
                </a:solidFill>
                <a:latin typeface="Calibri"/>
                <a:ea typeface="Calibri"/>
                <a:cs typeface="Calibri"/>
                <a:sym typeface="Calibri"/>
              </a:defRPr>
            </a:lvl8pPr>
            <a:lvl9pPr indent="0" lvl="8" marL="0" marR="0" rtl="0" algn="r">
              <a:spcBef>
                <a:spcPts val="0"/>
              </a:spcBef>
              <a:buNone/>
              <a:defRPr sz="12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Shape 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1"/>
              </a:buClr>
              <a:buSzPts val="6000"/>
              <a:buFont typeface="Calibri"/>
              <a:buNone/>
              <a:defRPr b="0" i="0" sz="60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Shape 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35" name="Shape 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36" name="Shape 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37" name="Shape 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lt1"/>
                </a:solidFill>
                <a:latin typeface="Calibri"/>
                <a:ea typeface="Calibri"/>
                <a:cs typeface="Calibri"/>
                <a:sym typeface="Calibri"/>
              </a:defRPr>
            </a:lvl1pPr>
            <a:lvl2pPr indent="0" lvl="1" marL="0" marR="0" rtl="0" algn="r">
              <a:spcBef>
                <a:spcPts val="0"/>
              </a:spcBef>
              <a:buNone/>
              <a:defRPr sz="1200">
                <a:solidFill>
                  <a:schemeClr val="lt1"/>
                </a:solidFill>
                <a:latin typeface="Calibri"/>
                <a:ea typeface="Calibri"/>
                <a:cs typeface="Calibri"/>
                <a:sym typeface="Calibri"/>
              </a:defRPr>
            </a:lvl2pPr>
            <a:lvl3pPr indent="0" lvl="2" marL="0" marR="0" rtl="0" algn="r">
              <a:spcBef>
                <a:spcPts val="0"/>
              </a:spcBef>
              <a:buNone/>
              <a:defRPr sz="1200">
                <a:solidFill>
                  <a:schemeClr val="lt1"/>
                </a:solidFill>
                <a:latin typeface="Calibri"/>
                <a:ea typeface="Calibri"/>
                <a:cs typeface="Calibri"/>
                <a:sym typeface="Calibri"/>
              </a:defRPr>
            </a:lvl3pPr>
            <a:lvl4pPr indent="0" lvl="3" marL="0" marR="0" rtl="0" algn="r">
              <a:spcBef>
                <a:spcPts val="0"/>
              </a:spcBef>
              <a:buNone/>
              <a:defRPr sz="1200">
                <a:solidFill>
                  <a:schemeClr val="lt1"/>
                </a:solidFill>
                <a:latin typeface="Calibri"/>
                <a:ea typeface="Calibri"/>
                <a:cs typeface="Calibri"/>
                <a:sym typeface="Calibri"/>
              </a:defRPr>
            </a:lvl4pPr>
            <a:lvl5pPr indent="0" lvl="4" marL="0" marR="0" rtl="0" algn="r">
              <a:spcBef>
                <a:spcPts val="0"/>
              </a:spcBef>
              <a:buNone/>
              <a:defRPr sz="1200">
                <a:solidFill>
                  <a:schemeClr val="lt1"/>
                </a:solidFill>
                <a:latin typeface="Calibri"/>
                <a:ea typeface="Calibri"/>
                <a:cs typeface="Calibri"/>
                <a:sym typeface="Calibri"/>
              </a:defRPr>
            </a:lvl5pPr>
            <a:lvl6pPr indent="0" lvl="5" marL="0" marR="0" rtl="0" algn="r">
              <a:spcBef>
                <a:spcPts val="0"/>
              </a:spcBef>
              <a:buNone/>
              <a:defRPr sz="1200">
                <a:solidFill>
                  <a:schemeClr val="lt1"/>
                </a:solidFill>
                <a:latin typeface="Calibri"/>
                <a:ea typeface="Calibri"/>
                <a:cs typeface="Calibri"/>
                <a:sym typeface="Calibri"/>
              </a:defRPr>
            </a:lvl6pPr>
            <a:lvl7pPr indent="0" lvl="6" marL="0" marR="0" rtl="0" algn="r">
              <a:spcBef>
                <a:spcPts val="0"/>
              </a:spcBef>
              <a:buNone/>
              <a:defRPr sz="1200">
                <a:solidFill>
                  <a:schemeClr val="lt1"/>
                </a:solidFill>
                <a:latin typeface="Calibri"/>
                <a:ea typeface="Calibri"/>
                <a:cs typeface="Calibri"/>
                <a:sym typeface="Calibri"/>
              </a:defRPr>
            </a:lvl7pPr>
            <a:lvl8pPr indent="0" lvl="7" marL="0" marR="0" rtl="0" algn="r">
              <a:spcBef>
                <a:spcPts val="0"/>
              </a:spcBef>
              <a:buNone/>
              <a:defRPr sz="1200">
                <a:solidFill>
                  <a:schemeClr val="lt1"/>
                </a:solidFill>
                <a:latin typeface="Calibri"/>
                <a:ea typeface="Calibri"/>
                <a:cs typeface="Calibri"/>
                <a:sym typeface="Calibri"/>
              </a:defRPr>
            </a:lvl8pPr>
            <a:lvl9pPr indent="0" lvl="8" marL="0" marR="0" rtl="0" algn="r">
              <a:spcBef>
                <a:spcPts val="0"/>
              </a:spcBef>
              <a:buNone/>
              <a:defRPr sz="12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Shape 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 name="Shape 4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1" name="Shape 4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lt1"/>
                </a:solidFill>
                <a:latin typeface="Calibri"/>
                <a:ea typeface="Calibri"/>
                <a:cs typeface="Calibri"/>
                <a:sym typeface="Calibri"/>
              </a:defRPr>
            </a:lvl1pPr>
            <a:lvl2pPr indent="0" lvl="1" marL="0" marR="0" rtl="0" algn="r">
              <a:spcBef>
                <a:spcPts val="0"/>
              </a:spcBef>
              <a:buNone/>
              <a:defRPr sz="1200">
                <a:solidFill>
                  <a:schemeClr val="lt1"/>
                </a:solidFill>
                <a:latin typeface="Calibri"/>
                <a:ea typeface="Calibri"/>
                <a:cs typeface="Calibri"/>
                <a:sym typeface="Calibri"/>
              </a:defRPr>
            </a:lvl2pPr>
            <a:lvl3pPr indent="0" lvl="2" marL="0" marR="0" rtl="0" algn="r">
              <a:spcBef>
                <a:spcPts val="0"/>
              </a:spcBef>
              <a:buNone/>
              <a:defRPr sz="1200">
                <a:solidFill>
                  <a:schemeClr val="lt1"/>
                </a:solidFill>
                <a:latin typeface="Calibri"/>
                <a:ea typeface="Calibri"/>
                <a:cs typeface="Calibri"/>
                <a:sym typeface="Calibri"/>
              </a:defRPr>
            </a:lvl3pPr>
            <a:lvl4pPr indent="0" lvl="3" marL="0" marR="0" rtl="0" algn="r">
              <a:spcBef>
                <a:spcPts val="0"/>
              </a:spcBef>
              <a:buNone/>
              <a:defRPr sz="1200">
                <a:solidFill>
                  <a:schemeClr val="lt1"/>
                </a:solidFill>
                <a:latin typeface="Calibri"/>
                <a:ea typeface="Calibri"/>
                <a:cs typeface="Calibri"/>
                <a:sym typeface="Calibri"/>
              </a:defRPr>
            </a:lvl4pPr>
            <a:lvl5pPr indent="0" lvl="4" marL="0" marR="0" rtl="0" algn="r">
              <a:spcBef>
                <a:spcPts val="0"/>
              </a:spcBef>
              <a:buNone/>
              <a:defRPr sz="1200">
                <a:solidFill>
                  <a:schemeClr val="lt1"/>
                </a:solidFill>
                <a:latin typeface="Calibri"/>
                <a:ea typeface="Calibri"/>
                <a:cs typeface="Calibri"/>
                <a:sym typeface="Calibri"/>
              </a:defRPr>
            </a:lvl5pPr>
            <a:lvl6pPr indent="0" lvl="5" marL="0" marR="0" rtl="0" algn="r">
              <a:spcBef>
                <a:spcPts val="0"/>
              </a:spcBef>
              <a:buNone/>
              <a:defRPr sz="1200">
                <a:solidFill>
                  <a:schemeClr val="lt1"/>
                </a:solidFill>
                <a:latin typeface="Calibri"/>
                <a:ea typeface="Calibri"/>
                <a:cs typeface="Calibri"/>
                <a:sym typeface="Calibri"/>
              </a:defRPr>
            </a:lvl6pPr>
            <a:lvl7pPr indent="0" lvl="6" marL="0" marR="0" rtl="0" algn="r">
              <a:spcBef>
                <a:spcPts val="0"/>
              </a:spcBef>
              <a:buNone/>
              <a:defRPr sz="1200">
                <a:solidFill>
                  <a:schemeClr val="lt1"/>
                </a:solidFill>
                <a:latin typeface="Calibri"/>
                <a:ea typeface="Calibri"/>
                <a:cs typeface="Calibri"/>
                <a:sym typeface="Calibri"/>
              </a:defRPr>
            </a:lvl7pPr>
            <a:lvl8pPr indent="0" lvl="7" marL="0" marR="0" rtl="0" algn="r">
              <a:spcBef>
                <a:spcPts val="0"/>
              </a:spcBef>
              <a:buNone/>
              <a:defRPr sz="1200">
                <a:solidFill>
                  <a:schemeClr val="lt1"/>
                </a:solidFill>
                <a:latin typeface="Calibri"/>
                <a:ea typeface="Calibri"/>
                <a:cs typeface="Calibri"/>
                <a:sym typeface="Calibri"/>
              </a:defRPr>
            </a:lvl8pPr>
            <a:lvl9pPr indent="0" lvl="8" marL="0" marR="0" rtl="0" algn="r">
              <a:spcBef>
                <a:spcPts val="0"/>
              </a:spcBef>
              <a:buNone/>
              <a:defRPr sz="12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Shape 4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48" name="Shape 4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49" name="Shape 4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50" name="Shape 5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51" name="Shape 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lt1"/>
                </a:solidFill>
                <a:latin typeface="Calibri"/>
                <a:ea typeface="Calibri"/>
                <a:cs typeface="Calibri"/>
                <a:sym typeface="Calibri"/>
              </a:defRPr>
            </a:lvl1pPr>
            <a:lvl2pPr indent="0" lvl="1" marL="0" marR="0" rtl="0" algn="r">
              <a:spcBef>
                <a:spcPts val="0"/>
              </a:spcBef>
              <a:buNone/>
              <a:defRPr sz="1200">
                <a:solidFill>
                  <a:schemeClr val="lt1"/>
                </a:solidFill>
                <a:latin typeface="Calibri"/>
                <a:ea typeface="Calibri"/>
                <a:cs typeface="Calibri"/>
                <a:sym typeface="Calibri"/>
              </a:defRPr>
            </a:lvl2pPr>
            <a:lvl3pPr indent="0" lvl="2" marL="0" marR="0" rtl="0" algn="r">
              <a:spcBef>
                <a:spcPts val="0"/>
              </a:spcBef>
              <a:buNone/>
              <a:defRPr sz="1200">
                <a:solidFill>
                  <a:schemeClr val="lt1"/>
                </a:solidFill>
                <a:latin typeface="Calibri"/>
                <a:ea typeface="Calibri"/>
                <a:cs typeface="Calibri"/>
                <a:sym typeface="Calibri"/>
              </a:defRPr>
            </a:lvl3pPr>
            <a:lvl4pPr indent="0" lvl="3" marL="0" marR="0" rtl="0" algn="r">
              <a:spcBef>
                <a:spcPts val="0"/>
              </a:spcBef>
              <a:buNone/>
              <a:defRPr sz="1200">
                <a:solidFill>
                  <a:schemeClr val="lt1"/>
                </a:solidFill>
                <a:latin typeface="Calibri"/>
                <a:ea typeface="Calibri"/>
                <a:cs typeface="Calibri"/>
                <a:sym typeface="Calibri"/>
              </a:defRPr>
            </a:lvl4pPr>
            <a:lvl5pPr indent="0" lvl="4" marL="0" marR="0" rtl="0" algn="r">
              <a:spcBef>
                <a:spcPts val="0"/>
              </a:spcBef>
              <a:buNone/>
              <a:defRPr sz="1200">
                <a:solidFill>
                  <a:schemeClr val="lt1"/>
                </a:solidFill>
                <a:latin typeface="Calibri"/>
                <a:ea typeface="Calibri"/>
                <a:cs typeface="Calibri"/>
                <a:sym typeface="Calibri"/>
              </a:defRPr>
            </a:lvl5pPr>
            <a:lvl6pPr indent="0" lvl="5" marL="0" marR="0" rtl="0" algn="r">
              <a:spcBef>
                <a:spcPts val="0"/>
              </a:spcBef>
              <a:buNone/>
              <a:defRPr sz="1200">
                <a:solidFill>
                  <a:schemeClr val="lt1"/>
                </a:solidFill>
                <a:latin typeface="Calibri"/>
                <a:ea typeface="Calibri"/>
                <a:cs typeface="Calibri"/>
                <a:sym typeface="Calibri"/>
              </a:defRPr>
            </a:lvl6pPr>
            <a:lvl7pPr indent="0" lvl="6" marL="0" marR="0" rtl="0" algn="r">
              <a:spcBef>
                <a:spcPts val="0"/>
              </a:spcBef>
              <a:buNone/>
              <a:defRPr sz="1200">
                <a:solidFill>
                  <a:schemeClr val="lt1"/>
                </a:solidFill>
                <a:latin typeface="Calibri"/>
                <a:ea typeface="Calibri"/>
                <a:cs typeface="Calibri"/>
                <a:sym typeface="Calibri"/>
              </a:defRPr>
            </a:lvl7pPr>
            <a:lvl8pPr indent="0" lvl="7" marL="0" marR="0" rtl="0" algn="r">
              <a:spcBef>
                <a:spcPts val="0"/>
              </a:spcBef>
              <a:buNone/>
              <a:defRPr sz="1200">
                <a:solidFill>
                  <a:schemeClr val="lt1"/>
                </a:solidFill>
                <a:latin typeface="Calibri"/>
                <a:ea typeface="Calibri"/>
                <a:cs typeface="Calibri"/>
                <a:sym typeface="Calibri"/>
              </a:defRPr>
            </a:lvl8pPr>
            <a:lvl9pPr indent="0" lvl="8" marL="0" marR="0" rtl="0" algn="r">
              <a:spcBef>
                <a:spcPts val="0"/>
              </a:spcBef>
              <a:buNone/>
              <a:defRPr sz="12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Shape 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6" name="Shape 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57" name="Shape 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lt1"/>
                </a:solidFill>
                <a:latin typeface="Calibri"/>
                <a:ea typeface="Calibri"/>
                <a:cs typeface="Calibri"/>
                <a:sym typeface="Calibri"/>
              </a:defRPr>
            </a:lvl1pPr>
            <a:lvl2pPr indent="0" lvl="1" marL="0" marR="0" rtl="0" algn="r">
              <a:spcBef>
                <a:spcPts val="0"/>
              </a:spcBef>
              <a:buNone/>
              <a:defRPr sz="1200">
                <a:solidFill>
                  <a:schemeClr val="lt1"/>
                </a:solidFill>
                <a:latin typeface="Calibri"/>
                <a:ea typeface="Calibri"/>
                <a:cs typeface="Calibri"/>
                <a:sym typeface="Calibri"/>
              </a:defRPr>
            </a:lvl2pPr>
            <a:lvl3pPr indent="0" lvl="2" marL="0" marR="0" rtl="0" algn="r">
              <a:spcBef>
                <a:spcPts val="0"/>
              </a:spcBef>
              <a:buNone/>
              <a:defRPr sz="1200">
                <a:solidFill>
                  <a:schemeClr val="lt1"/>
                </a:solidFill>
                <a:latin typeface="Calibri"/>
                <a:ea typeface="Calibri"/>
                <a:cs typeface="Calibri"/>
                <a:sym typeface="Calibri"/>
              </a:defRPr>
            </a:lvl3pPr>
            <a:lvl4pPr indent="0" lvl="3" marL="0" marR="0" rtl="0" algn="r">
              <a:spcBef>
                <a:spcPts val="0"/>
              </a:spcBef>
              <a:buNone/>
              <a:defRPr sz="1200">
                <a:solidFill>
                  <a:schemeClr val="lt1"/>
                </a:solidFill>
                <a:latin typeface="Calibri"/>
                <a:ea typeface="Calibri"/>
                <a:cs typeface="Calibri"/>
                <a:sym typeface="Calibri"/>
              </a:defRPr>
            </a:lvl4pPr>
            <a:lvl5pPr indent="0" lvl="4" marL="0" marR="0" rtl="0" algn="r">
              <a:spcBef>
                <a:spcPts val="0"/>
              </a:spcBef>
              <a:buNone/>
              <a:defRPr sz="1200">
                <a:solidFill>
                  <a:schemeClr val="lt1"/>
                </a:solidFill>
                <a:latin typeface="Calibri"/>
                <a:ea typeface="Calibri"/>
                <a:cs typeface="Calibri"/>
                <a:sym typeface="Calibri"/>
              </a:defRPr>
            </a:lvl5pPr>
            <a:lvl6pPr indent="0" lvl="5" marL="0" marR="0" rtl="0" algn="r">
              <a:spcBef>
                <a:spcPts val="0"/>
              </a:spcBef>
              <a:buNone/>
              <a:defRPr sz="1200">
                <a:solidFill>
                  <a:schemeClr val="lt1"/>
                </a:solidFill>
                <a:latin typeface="Calibri"/>
                <a:ea typeface="Calibri"/>
                <a:cs typeface="Calibri"/>
                <a:sym typeface="Calibri"/>
              </a:defRPr>
            </a:lvl6pPr>
            <a:lvl7pPr indent="0" lvl="6" marL="0" marR="0" rtl="0" algn="r">
              <a:spcBef>
                <a:spcPts val="0"/>
              </a:spcBef>
              <a:buNone/>
              <a:defRPr sz="1200">
                <a:solidFill>
                  <a:schemeClr val="lt1"/>
                </a:solidFill>
                <a:latin typeface="Calibri"/>
                <a:ea typeface="Calibri"/>
                <a:cs typeface="Calibri"/>
                <a:sym typeface="Calibri"/>
              </a:defRPr>
            </a:lvl7pPr>
            <a:lvl8pPr indent="0" lvl="7" marL="0" marR="0" rtl="0" algn="r">
              <a:spcBef>
                <a:spcPts val="0"/>
              </a:spcBef>
              <a:buNone/>
              <a:defRPr sz="1200">
                <a:solidFill>
                  <a:schemeClr val="lt1"/>
                </a:solidFill>
                <a:latin typeface="Calibri"/>
                <a:ea typeface="Calibri"/>
                <a:cs typeface="Calibri"/>
                <a:sym typeface="Calibri"/>
              </a:defRPr>
            </a:lvl8pPr>
            <a:lvl9pPr indent="0" lvl="8" marL="0" marR="0" rtl="0" algn="r">
              <a:spcBef>
                <a:spcPts val="0"/>
              </a:spcBef>
              <a:buNone/>
              <a:defRPr sz="12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Shape 5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Shape 6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61" name="Shape 6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9pPr>
          </a:lstStyle>
          <a:p/>
        </p:txBody>
      </p:sp>
      <p:sp>
        <p:nvSpPr>
          <p:cNvPr id="62" name="Shape 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63" name="Shape 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64" name="Shape 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lt1"/>
                </a:solidFill>
                <a:latin typeface="Calibri"/>
                <a:ea typeface="Calibri"/>
                <a:cs typeface="Calibri"/>
                <a:sym typeface="Calibri"/>
              </a:defRPr>
            </a:lvl1pPr>
            <a:lvl2pPr indent="0" lvl="1" marL="0" marR="0" rtl="0" algn="r">
              <a:spcBef>
                <a:spcPts val="0"/>
              </a:spcBef>
              <a:buNone/>
              <a:defRPr sz="1200">
                <a:solidFill>
                  <a:schemeClr val="lt1"/>
                </a:solidFill>
                <a:latin typeface="Calibri"/>
                <a:ea typeface="Calibri"/>
                <a:cs typeface="Calibri"/>
                <a:sym typeface="Calibri"/>
              </a:defRPr>
            </a:lvl2pPr>
            <a:lvl3pPr indent="0" lvl="2" marL="0" marR="0" rtl="0" algn="r">
              <a:spcBef>
                <a:spcPts val="0"/>
              </a:spcBef>
              <a:buNone/>
              <a:defRPr sz="1200">
                <a:solidFill>
                  <a:schemeClr val="lt1"/>
                </a:solidFill>
                <a:latin typeface="Calibri"/>
                <a:ea typeface="Calibri"/>
                <a:cs typeface="Calibri"/>
                <a:sym typeface="Calibri"/>
              </a:defRPr>
            </a:lvl3pPr>
            <a:lvl4pPr indent="0" lvl="3" marL="0" marR="0" rtl="0" algn="r">
              <a:spcBef>
                <a:spcPts val="0"/>
              </a:spcBef>
              <a:buNone/>
              <a:defRPr sz="1200">
                <a:solidFill>
                  <a:schemeClr val="lt1"/>
                </a:solidFill>
                <a:latin typeface="Calibri"/>
                <a:ea typeface="Calibri"/>
                <a:cs typeface="Calibri"/>
                <a:sym typeface="Calibri"/>
              </a:defRPr>
            </a:lvl4pPr>
            <a:lvl5pPr indent="0" lvl="4" marL="0" marR="0" rtl="0" algn="r">
              <a:spcBef>
                <a:spcPts val="0"/>
              </a:spcBef>
              <a:buNone/>
              <a:defRPr sz="1200">
                <a:solidFill>
                  <a:schemeClr val="lt1"/>
                </a:solidFill>
                <a:latin typeface="Calibri"/>
                <a:ea typeface="Calibri"/>
                <a:cs typeface="Calibri"/>
                <a:sym typeface="Calibri"/>
              </a:defRPr>
            </a:lvl5pPr>
            <a:lvl6pPr indent="0" lvl="5" marL="0" marR="0" rtl="0" algn="r">
              <a:spcBef>
                <a:spcPts val="0"/>
              </a:spcBef>
              <a:buNone/>
              <a:defRPr sz="1200">
                <a:solidFill>
                  <a:schemeClr val="lt1"/>
                </a:solidFill>
                <a:latin typeface="Calibri"/>
                <a:ea typeface="Calibri"/>
                <a:cs typeface="Calibri"/>
                <a:sym typeface="Calibri"/>
              </a:defRPr>
            </a:lvl6pPr>
            <a:lvl7pPr indent="0" lvl="6" marL="0" marR="0" rtl="0" algn="r">
              <a:spcBef>
                <a:spcPts val="0"/>
              </a:spcBef>
              <a:buNone/>
              <a:defRPr sz="1200">
                <a:solidFill>
                  <a:schemeClr val="lt1"/>
                </a:solidFill>
                <a:latin typeface="Calibri"/>
                <a:ea typeface="Calibri"/>
                <a:cs typeface="Calibri"/>
                <a:sym typeface="Calibri"/>
              </a:defRPr>
            </a:lvl7pPr>
            <a:lvl8pPr indent="0" lvl="7" marL="0" marR="0" rtl="0" algn="r">
              <a:spcBef>
                <a:spcPts val="0"/>
              </a:spcBef>
              <a:buNone/>
              <a:defRPr sz="1200">
                <a:solidFill>
                  <a:schemeClr val="lt1"/>
                </a:solidFill>
                <a:latin typeface="Calibri"/>
                <a:ea typeface="Calibri"/>
                <a:cs typeface="Calibri"/>
                <a:sym typeface="Calibri"/>
              </a:defRPr>
            </a:lvl8pPr>
            <a:lvl9pPr indent="0" lvl="8" marL="0" marR="0" rtl="0" algn="r">
              <a:spcBef>
                <a:spcPts val="0"/>
              </a:spcBef>
              <a:buNone/>
              <a:defRPr sz="12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Shape 6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Shape 6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68" name="Shape 6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9pPr>
          </a:lstStyle>
          <a:p/>
        </p:txBody>
      </p:sp>
      <p:sp>
        <p:nvSpPr>
          <p:cNvPr id="69" name="Shape 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70" name="Shape 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71" name="Shape 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lt1"/>
                </a:solidFill>
                <a:latin typeface="Calibri"/>
                <a:ea typeface="Calibri"/>
                <a:cs typeface="Calibri"/>
                <a:sym typeface="Calibri"/>
              </a:defRPr>
            </a:lvl1pPr>
            <a:lvl2pPr indent="0" lvl="1" marL="0" marR="0" rtl="0" algn="r">
              <a:spcBef>
                <a:spcPts val="0"/>
              </a:spcBef>
              <a:buNone/>
              <a:defRPr sz="1200">
                <a:solidFill>
                  <a:schemeClr val="lt1"/>
                </a:solidFill>
                <a:latin typeface="Calibri"/>
                <a:ea typeface="Calibri"/>
                <a:cs typeface="Calibri"/>
                <a:sym typeface="Calibri"/>
              </a:defRPr>
            </a:lvl2pPr>
            <a:lvl3pPr indent="0" lvl="2" marL="0" marR="0" rtl="0" algn="r">
              <a:spcBef>
                <a:spcPts val="0"/>
              </a:spcBef>
              <a:buNone/>
              <a:defRPr sz="1200">
                <a:solidFill>
                  <a:schemeClr val="lt1"/>
                </a:solidFill>
                <a:latin typeface="Calibri"/>
                <a:ea typeface="Calibri"/>
                <a:cs typeface="Calibri"/>
                <a:sym typeface="Calibri"/>
              </a:defRPr>
            </a:lvl3pPr>
            <a:lvl4pPr indent="0" lvl="3" marL="0" marR="0" rtl="0" algn="r">
              <a:spcBef>
                <a:spcPts val="0"/>
              </a:spcBef>
              <a:buNone/>
              <a:defRPr sz="1200">
                <a:solidFill>
                  <a:schemeClr val="lt1"/>
                </a:solidFill>
                <a:latin typeface="Calibri"/>
                <a:ea typeface="Calibri"/>
                <a:cs typeface="Calibri"/>
                <a:sym typeface="Calibri"/>
              </a:defRPr>
            </a:lvl4pPr>
            <a:lvl5pPr indent="0" lvl="4" marL="0" marR="0" rtl="0" algn="r">
              <a:spcBef>
                <a:spcPts val="0"/>
              </a:spcBef>
              <a:buNone/>
              <a:defRPr sz="1200">
                <a:solidFill>
                  <a:schemeClr val="lt1"/>
                </a:solidFill>
                <a:latin typeface="Calibri"/>
                <a:ea typeface="Calibri"/>
                <a:cs typeface="Calibri"/>
                <a:sym typeface="Calibri"/>
              </a:defRPr>
            </a:lvl5pPr>
            <a:lvl6pPr indent="0" lvl="5" marL="0" marR="0" rtl="0" algn="r">
              <a:spcBef>
                <a:spcPts val="0"/>
              </a:spcBef>
              <a:buNone/>
              <a:defRPr sz="1200">
                <a:solidFill>
                  <a:schemeClr val="lt1"/>
                </a:solidFill>
                <a:latin typeface="Calibri"/>
                <a:ea typeface="Calibri"/>
                <a:cs typeface="Calibri"/>
                <a:sym typeface="Calibri"/>
              </a:defRPr>
            </a:lvl6pPr>
            <a:lvl7pPr indent="0" lvl="6" marL="0" marR="0" rtl="0" algn="r">
              <a:spcBef>
                <a:spcPts val="0"/>
              </a:spcBef>
              <a:buNone/>
              <a:defRPr sz="1200">
                <a:solidFill>
                  <a:schemeClr val="lt1"/>
                </a:solidFill>
                <a:latin typeface="Calibri"/>
                <a:ea typeface="Calibri"/>
                <a:cs typeface="Calibri"/>
                <a:sym typeface="Calibri"/>
              </a:defRPr>
            </a:lvl7pPr>
            <a:lvl8pPr indent="0" lvl="7" marL="0" marR="0" rtl="0" algn="r">
              <a:spcBef>
                <a:spcPts val="0"/>
              </a:spcBef>
              <a:buNone/>
              <a:defRPr sz="1200">
                <a:solidFill>
                  <a:schemeClr val="lt1"/>
                </a:solidFill>
                <a:latin typeface="Calibri"/>
                <a:ea typeface="Calibri"/>
                <a:cs typeface="Calibri"/>
                <a:sym typeface="Calibri"/>
              </a:defRPr>
            </a:lvl8pPr>
            <a:lvl9pPr indent="0" lvl="8" marL="0" marR="0" rtl="0" algn="r">
              <a:spcBef>
                <a:spcPts val="0"/>
              </a:spcBef>
              <a:buNone/>
              <a:defRPr sz="1200">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idx="1" type="body"/>
          </p:nvPr>
        </p:nvSpPr>
        <p:spPr>
          <a:xfrm>
            <a:off x="922241" y="2253994"/>
            <a:ext cx="10420926" cy="2078183"/>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1000"/>
              </a:spcBef>
              <a:spcAft>
                <a:spcPts val="0"/>
              </a:spcAft>
              <a:buClr>
                <a:schemeClr val="lt1"/>
              </a:buClr>
              <a:buSzPts val="4800"/>
              <a:buFont typeface="Arial"/>
              <a:buNone/>
            </a:pPr>
            <a:r>
              <a:rPr b="0" i="0" lang="en-US" sz="4800" u="none" cap="none" strike="noStrike">
                <a:solidFill>
                  <a:schemeClr val="lt1"/>
                </a:solidFill>
                <a:latin typeface="Calibri"/>
                <a:ea typeface="Calibri"/>
                <a:cs typeface="Calibri"/>
                <a:sym typeface="Calibri"/>
              </a:rPr>
              <a:t>SUPER SECRET PROJECTOR TESTING SLIDE</a:t>
            </a:r>
            <a:endParaRPr b="0" i="0" sz="4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idx="1" type="body"/>
          </p:nvPr>
        </p:nvSpPr>
        <p:spPr>
          <a:xfrm>
            <a:off x="786063" y="1491916"/>
            <a:ext cx="10603833" cy="410677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4800"/>
              <a:buFont typeface="Arial"/>
              <a:buNone/>
            </a:pPr>
            <a:r>
              <a:rPr b="0" i="0" lang="en-US" sz="4800" u="none" cap="none" strike="noStrike">
                <a:solidFill>
                  <a:schemeClr val="lt1"/>
                </a:solidFill>
                <a:latin typeface="Calibri"/>
                <a:ea typeface="Calibri"/>
                <a:cs typeface="Calibri"/>
                <a:sym typeface="Calibri"/>
              </a:rPr>
              <a:t>Flexible framework</a:t>
            </a:r>
            <a:endParaRPr/>
          </a:p>
          <a:p>
            <a:pPr indent="0" lvl="0" marL="0" marR="0" rtl="0" algn="ctr">
              <a:lnSpc>
                <a:spcPct val="90000"/>
              </a:lnSpc>
              <a:spcBef>
                <a:spcPts val="1000"/>
              </a:spcBef>
              <a:spcAft>
                <a:spcPts val="0"/>
              </a:spcAft>
              <a:buClr>
                <a:schemeClr val="lt1"/>
              </a:buClr>
              <a:buSzPts val="4800"/>
              <a:buFont typeface="Arial"/>
              <a:buNone/>
            </a:pPr>
            <a:r>
              <a:rPr b="0" i="0" lang="en-US" sz="4800" u="none" cap="none" strike="noStrike">
                <a:solidFill>
                  <a:schemeClr val="lt1"/>
                </a:solidFill>
                <a:latin typeface="Calibri"/>
                <a:ea typeface="Calibri"/>
                <a:cs typeface="Calibri"/>
                <a:sym typeface="Calibri"/>
              </a:rPr>
              <a:t>Strength in API</a:t>
            </a:r>
            <a:endParaRPr/>
          </a:p>
          <a:p>
            <a:pPr indent="0" lvl="0" marL="0" marR="0" rtl="0" algn="ctr">
              <a:lnSpc>
                <a:spcPct val="90000"/>
              </a:lnSpc>
              <a:spcBef>
                <a:spcPts val="1000"/>
              </a:spcBef>
              <a:spcAft>
                <a:spcPts val="0"/>
              </a:spcAft>
              <a:buClr>
                <a:schemeClr val="lt1"/>
              </a:buClr>
              <a:buSzPts val="4800"/>
              <a:buFont typeface="Arial"/>
              <a:buNone/>
            </a:pPr>
            <a:r>
              <a:rPr b="0" i="0" lang="en-US" sz="4800" u="none" cap="none" strike="noStrike">
                <a:solidFill>
                  <a:schemeClr val="lt1"/>
                </a:solidFill>
                <a:latin typeface="Calibri"/>
                <a:ea typeface="Calibri"/>
                <a:cs typeface="Calibri"/>
                <a:sym typeface="Calibri"/>
              </a:rPr>
              <a:t>Mature codebase</a:t>
            </a:r>
            <a:endParaRPr/>
          </a:p>
          <a:p>
            <a:pPr indent="0" lvl="0" marL="0" marR="0" rtl="0" algn="ctr">
              <a:lnSpc>
                <a:spcPct val="90000"/>
              </a:lnSpc>
              <a:spcBef>
                <a:spcPts val="1000"/>
              </a:spcBef>
              <a:spcAft>
                <a:spcPts val="0"/>
              </a:spcAft>
              <a:buClr>
                <a:schemeClr val="lt1"/>
              </a:buClr>
              <a:buSzPts val="4800"/>
              <a:buFont typeface="Arial"/>
              <a:buNone/>
            </a:pPr>
            <a:r>
              <a:rPr b="0" i="0" lang="en-US" sz="4800" u="none" cap="none" strike="noStrike">
                <a:solidFill>
                  <a:schemeClr val="lt1"/>
                </a:solidFill>
                <a:latin typeface="Calibri"/>
                <a:ea typeface="Calibri"/>
                <a:cs typeface="Calibri"/>
                <a:sym typeface="Calibri"/>
              </a:rPr>
              <a:t>URL routing</a:t>
            </a:r>
            <a:endParaRPr/>
          </a:p>
          <a:p>
            <a:pPr indent="0" lvl="0" marL="0" marR="0" rtl="0" algn="ctr">
              <a:lnSpc>
                <a:spcPct val="90000"/>
              </a:lnSpc>
              <a:spcBef>
                <a:spcPts val="1000"/>
              </a:spcBef>
              <a:spcAft>
                <a:spcPts val="0"/>
              </a:spcAft>
              <a:buClr>
                <a:schemeClr val="lt1"/>
              </a:buClr>
              <a:buSzPts val="4800"/>
              <a:buFont typeface="Arial"/>
              <a:buNone/>
            </a:pPr>
            <a:r>
              <a:rPr b="0" i="0" lang="en-US" sz="4800" u="none" cap="none" strike="noStrike">
                <a:solidFill>
                  <a:schemeClr val="lt1"/>
                </a:solidFill>
                <a:latin typeface="Calibri"/>
                <a:ea typeface="Calibri"/>
                <a:cs typeface="Calibri"/>
                <a:sym typeface="Calibri"/>
              </a:rPr>
              <a:t>Request/Response abstraction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idx="1" type="body"/>
          </p:nvPr>
        </p:nvSpPr>
        <p:spPr>
          <a:xfrm>
            <a:off x="922241" y="2253994"/>
            <a:ext cx="10420800" cy="20781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1000"/>
              </a:spcBef>
              <a:spcAft>
                <a:spcPts val="0"/>
              </a:spcAft>
              <a:buClr>
                <a:schemeClr val="lt1"/>
              </a:buClr>
              <a:buSzPts val="4800"/>
              <a:buFont typeface="Arial"/>
              <a:buNone/>
            </a:pPr>
            <a:r>
              <a:t/>
            </a:r>
            <a:endParaRPr b="0" i="0" sz="4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idx="1" type="body"/>
          </p:nvPr>
        </p:nvSpPr>
        <p:spPr>
          <a:xfrm>
            <a:off x="2997233" y="2232832"/>
            <a:ext cx="8794269" cy="2668772"/>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1000"/>
              </a:spcBef>
              <a:spcAft>
                <a:spcPts val="0"/>
              </a:spcAft>
              <a:buClr>
                <a:schemeClr val="lt1"/>
              </a:buClr>
              <a:buSzPts val="8840"/>
              <a:buFont typeface="Arial"/>
              <a:buNone/>
            </a:pPr>
            <a:r>
              <a:rPr b="0" i="0" lang="en-US" sz="8840" u="none" cap="none" strike="noStrike">
                <a:solidFill>
                  <a:schemeClr val="lt1"/>
                </a:solidFill>
                <a:latin typeface="Convergence"/>
                <a:ea typeface="Convergence"/>
                <a:cs typeface="Convergence"/>
                <a:sym typeface="Convergence"/>
              </a:rPr>
              <a:t>CherryPy</a:t>
            </a:r>
            <a:endParaRPr b="0" i="0" sz="8840" u="none" cap="none" strike="noStrike">
              <a:solidFill>
                <a:schemeClr val="lt1"/>
              </a:solidFill>
              <a:latin typeface="Convergence"/>
              <a:ea typeface="Convergence"/>
              <a:cs typeface="Convergence"/>
              <a:sym typeface="Convergence"/>
            </a:endParaRPr>
          </a:p>
          <a:p>
            <a:pPr indent="0" lvl="0" marL="0" marR="0" rtl="0" algn="l">
              <a:lnSpc>
                <a:spcPct val="80000"/>
              </a:lnSpc>
              <a:spcBef>
                <a:spcPts val="1000"/>
              </a:spcBef>
              <a:spcAft>
                <a:spcPts val="0"/>
              </a:spcAft>
              <a:buClr>
                <a:srgbClr val="BFBFBF"/>
              </a:buClr>
              <a:buSzPts val="3570"/>
              <a:buFont typeface="Arial"/>
              <a:buNone/>
            </a:pPr>
            <a:r>
              <a:rPr b="0" i="0" lang="en-US" sz="3570" u="none" cap="none" strike="noStrike">
                <a:solidFill>
                  <a:srgbClr val="BFBFBF"/>
                </a:solidFill>
                <a:latin typeface="Convergence"/>
                <a:ea typeface="Convergence"/>
                <a:cs typeface="Convergence"/>
                <a:sym typeface="Convergence"/>
              </a:rPr>
              <a:t>A minimalist Python Web Framewor</a:t>
            </a:r>
            <a:r>
              <a:rPr b="0" i="0" lang="en-US" sz="3570" u="none" cap="none" strike="noStrike">
                <a:solidFill>
                  <a:srgbClr val="D8D8D8"/>
                </a:solidFill>
                <a:latin typeface="Convergence"/>
                <a:ea typeface="Convergence"/>
                <a:cs typeface="Convergence"/>
                <a:sym typeface="Convergence"/>
              </a:rPr>
              <a:t>k</a:t>
            </a:r>
            <a:endParaRPr b="0" i="0" sz="3570" u="none" cap="none" strike="noStrike">
              <a:solidFill>
                <a:srgbClr val="D8D8D8"/>
              </a:solidFill>
              <a:latin typeface="Convergence"/>
              <a:ea typeface="Convergence"/>
              <a:cs typeface="Convergence"/>
              <a:sym typeface="Convergence"/>
            </a:endParaRPr>
          </a:p>
        </p:txBody>
      </p:sp>
      <p:pic>
        <p:nvPicPr>
          <p:cNvPr id="102" name="Shape 102"/>
          <p:cNvPicPr preferRelativeResize="0"/>
          <p:nvPr/>
        </p:nvPicPr>
        <p:blipFill rotWithShape="1">
          <a:blip r:embed="rId3">
            <a:alphaModFix/>
          </a:blip>
          <a:srcRect b="0" l="0" r="0" t="0"/>
          <a:stretch/>
        </p:blipFill>
        <p:spPr>
          <a:xfrm>
            <a:off x="856417" y="1065919"/>
            <a:ext cx="2140816" cy="4198583"/>
          </a:xfrm>
          <a:prstGeom prst="rect">
            <a:avLst/>
          </a:prstGeom>
          <a:noFill/>
          <a:ln>
            <a:noFill/>
          </a:ln>
        </p:spPr>
      </p:pic>
      <p:sp>
        <p:nvSpPr>
          <p:cNvPr id="103" name="Shape 103"/>
          <p:cNvSpPr/>
          <p:nvPr/>
        </p:nvSpPr>
        <p:spPr>
          <a:xfrm>
            <a:off x="1683625" y="1605625"/>
            <a:ext cx="246900" cy="2601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idx="1" type="body"/>
          </p:nvPr>
        </p:nvSpPr>
        <p:spPr>
          <a:xfrm>
            <a:off x="922241" y="372140"/>
            <a:ext cx="10420926" cy="601802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B0F0"/>
              </a:buClr>
              <a:buSzPts val="4800"/>
              <a:buFont typeface="Arial"/>
              <a:buNone/>
            </a:pPr>
            <a:r>
              <a:rPr b="1" i="0" lang="en-US" sz="4800" u="none" cap="none" strike="noStrike">
                <a:solidFill>
                  <a:srgbClr val="00B0F0"/>
                </a:solidFill>
                <a:latin typeface="Calibri"/>
                <a:ea typeface="Calibri"/>
                <a:cs typeface="Calibri"/>
                <a:sym typeface="Calibri"/>
              </a:rPr>
              <a:t>import</a:t>
            </a:r>
            <a:r>
              <a:rPr b="1" i="0" lang="en-US" sz="4800" u="none" cap="none" strike="noStrike">
                <a:solidFill>
                  <a:schemeClr val="lt1"/>
                </a:solidFill>
                <a:latin typeface="Calibri"/>
                <a:ea typeface="Calibri"/>
                <a:cs typeface="Calibri"/>
                <a:sym typeface="Calibri"/>
              </a:rPr>
              <a:t> </a:t>
            </a:r>
            <a:r>
              <a:rPr b="0" i="0" lang="en-US" sz="4800" u="none" cap="none" strike="noStrike">
                <a:solidFill>
                  <a:schemeClr val="lt1"/>
                </a:solidFill>
                <a:latin typeface="Calibri"/>
                <a:ea typeface="Calibri"/>
                <a:cs typeface="Calibri"/>
                <a:sym typeface="Calibri"/>
              </a:rPr>
              <a:t>cherrypy</a:t>
            </a:r>
            <a:br>
              <a:rPr b="0" i="0" lang="en-US" sz="4800" u="none" cap="none" strike="noStrike">
                <a:solidFill>
                  <a:schemeClr val="lt1"/>
                </a:solidFill>
                <a:latin typeface="Calibri"/>
                <a:ea typeface="Calibri"/>
                <a:cs typeface="Calibri"/>
                <a:sym typeface="Calibri"/>
              </a:rPr>
            </a:br>
            <a:br>
              <a:rPr b="0" i="0" lang="en-US" sz="4800" u="none" cap="none" strike="noStrike">
                <a:solidFill>
                  <a:schemeClr val="lt1"/>
                </a:solidFill>
                <a:latin typeface="Calibri"/>
                <a:ea typeface="Calibri"/>
                <a:cs typeface="Calibri"/>
                <a:sym typeface="Calibri"/>
              </a:rPr>
            </a:br>
            <a:r>
              <a:rPr b="1" i="0" lang="en-US" sz="4800" u="none" cap="none" strike="noStrike">
                <a:solidFill>
                  <a:srgbClr val="00B0F0"/>
                </a:solidFill>
                <a:latin typeface="Calibri"/>
                <a:ea typeface="Calibri"/>
                <a:cs typeface="Calibri"/>
                <a:sym typeface="Calibri"/>
              </a:rPr>
              <a:t>class</a:t>
            </a:r>
            <a:r>
              <a:rPr b="1" i="0" lang="en-US" sz="4800" u="none" cap="none" strike="noStrike">
                <a:solidFill>
                  <a:schemeClr val="lt1"/>
                </a:solidFill>
                <a:latin typeface="Calibri"/>
                <a:ea typeface="Calibri"/>
                <a:cs typeface="Calibri"/>
                <a:sym typeface="Calibri"/>
              </a:rPr>
              <a:t> Foobar</a:t>
            </a:r>
            <a:r>
              <a:rPr b="0" i="0" lang="en-US" sz="4800" u="none" cap="none" strike="noStrike">
                <a:solidFill>
                  <a:schemeClr val="lt1"/>
                </a:solidFill>
                <a:latin typeface="Calibri"/>
                <a:ea typeface="Calibri"/>
                <a:cs typeface="Calibri"/>
                <a:sym typeface="Calibri"/>
              </a:rPr>
              <a:t>(</a:t>
            </a:r>
            <a:r>
              <a:rPr b="0" i="0" lang="en-US" sz="4800" u="none" cap="none" strike="noStrike">
                <a:solidFill>
                  <a:srgbClr val="00B0F0"/>
                </a:solidFill>
                <a:latin typeface="Calibri"/>
                <a:ea typeface="Calibri"/>
                <a:cs typeface="Calibri"/>
                <a:sym typeface="Calibri"/>
              </a:rPr>
              <a:t>object</a:t>
            </a:r>
            <a:r>
              <a:rPr b="0" i="0" lang="en-US" sz="4800" u="none" cap="none" strike="noStrike">
                <a:solidFill>
                  <a:schemeClr val="lt1"/>
                </a:solidFill>
                <a:latin typeface="Calibri"/>
                <a:ea typeface="Calibri"/>
                <a:cs typeface="Calibri"/>
                <a:sym typeface="Calibri"/>
              </a:rPr>
              <a:t>)</a:t>
            </a:r>
            <a:r>
              <a:rPr b="0" i="0" lang="en-US" sz="4800" u="none" cap="none" strike="noStrike">
                <a:solidFill>
                  <a:srgbClr val="FF6666"/>
                </a:solidFill>
                <a:latin typeface="Calibri"/>
                <a:ea typeface="Calibri"/>
                <a:cs typeface="Calibri"/>
                <a:sym typeface="Calibri"/>
              </a:rPr>
              <a:t>:</a:t>
            </a:r>
            <a:r>
              <a:rPr b="0" i="0" lang="en-US" sz="4800" u="none" cap="none" strike="noStrike">
                <a:solidFill>
                  <a:schemeClr val="lt1"/>
                </a:solidFill>
                <a:latin typeface="Calibri"/>
                <a:ea typeface="Calibri"/>
                <a:cs typeface="Calibri"/>
                <a:sym typeface="Calibri"/>
              </a:rPr>
              <a:t> </a:t>
            </a:r>
            <a:br>
              <a:rPr b="0" i="0" lang="en-US" sz="4800" u="none" cap="none" strike="noStrike">
                <a:solidFill>
                  <a:schemeClr val="lt1"/>
                </a:solidFill>
                <a:latin typeface="Calibri"/>
                <a:ea typeface="Calibri"/>
                <a:cs typeface="Calibri"/>
                <a:sym typeface="Calibri"/>
              </a:rPr>
            </a:br>
            <a:r>
              <a:rPr b="0" i="0" lang="en-US" sz="4800" u="none" cap="none" strike="noStrike">
                <a:solidFill>
                  <a:schemeClr val="lt1"/>
                </a:solidFill>
                <a:latin typeface="Calibri"/>
                <a:ea typeface="Calibri"/>
                <a:cs typeface="Calibri"/>
                <a:sym typeface="Calibri"/>
              </a:rPr>
              <a:t>    </a:t>
            </a:r>
            <a:r>
              <a:rPr b="0" i="0" lang="en-US" sz="4800" u="none" cap="none" strike="noStrike">
                <a:solidFill>
                  <a:srgbClr val="FF6666"/>
                </a:solidFill>
                <a:latin typeface="Calibri"/>
                <a:ea typeface="Calibri"/>
                <a:cs typeface="Calibri"/>
                <a:sym typeface="Calibri"/>
              </a:rPr>
              <a:t>@</a:t>
            </a:r>
            <a:r>
              <a:rPr b="0" i="0" lang="en-US" sz="4800" u="none" cap="none" strike="noStrike">
                <a:solidFill>
                  <a:srgbClr val="92D050"/>
                </a:solidFill>
                <a:latin typeface="Calibri"/>
                <a:ea typeface="Calibri"/>
                <a:cs typeface="Calibri"/>
                <a:sym typeface="Calibri"/>
              </a:rPr>
              <a:t>cherrypy.expose</a:t>
            </a:r>
            <a:br>
              <a:rPr b="0" i="0" lang="en-US" sz="4800" u="none" cap="none" strike="noStrike">
                <a:solidFill>
                  <a:schemeClr val="lt1"/>
                </a:solidFill>
                <a:latin typeface="Calibri"/>
                <a:ea typeface="Calibri"/>
                <a:cs typeface="Calibri"/>
                <a:sym typeface="Calibri"/>
              </a:rPr>
            </a:br>
            <a:r>
              <a:rPr b="0" i="0" lang="en-US" sz="4800" u="none" cap="none" strike="noStrike">
                <a:solidFill>
                  <a:schemeClr val="lt1"/>
                </a:solidFill>
                <a:latin typeface="Calibri"/>
                <a:ea typeface="Calibri"/>
                <a:cs typeface="Calibri"/>
                <a:sym typeface="Calibri"/>
              </a:rPr>
              <a:t>    </a:t>
            </a:r>
            <a:r>
              <a:rPr b="1" i="0" lang="en-US" sz="4800" u="none" cap="none" strike="noStrike">
                <a:solidFill>
                  <a:srgbClr val="00B0F0"/>
                </a:solidFill>
                <a:latin typeface="Calibri"/>
                <a:ea typeface="Calibri"/>
                <a:cs typeface="Calibri"/>
                <a:sym typeface="Calibri"/>
              </a:rPr>
              <a:t>def</a:t>
            </a:r>
            <a:r>
              <a:rPr b="1" i="0" lang="en-US" sz="4800" u="none" cap="none" strike="noStrike">
                <a:solidFill>
                  <a:schemeClr val="lt1"/>
                </a:solidFill>
                <a:latin typeface="Calibri"/>
                <a:ea typeface="Calibri"/>
                <a:cs typeface="Calibri"/>
                <a:sym typeface="Calibri"/>
              </a:rPr>
              <a:t> index</a:t>
            </a:r>
            <a:r>
              <a:rPr b="0" i="0" lang="en-US" sz="4800" u="none" cap="none" strike="noStrike">
                <a:solidFill>
                  <a:schemeClr val="lt1"/>
                </a:solidFill>
                <a:latin typeface="Calibri"/>
                <a:ea typeface="Calibri"/>
                <a:cs typeface="Calibri"/>
                <a:sym typeface="Calibri"/>
              </a:rPr>
              <a:t>(self)</a:t>
            </a:r>
            <a:r>
              <a:rPr b="0" i="0" lang="en-US" sz="4800" u="none" cap="none" strike="noStrike">
                <a:solidFill>
                  <a:srgbClr val="FF6666"/>
                </a:solidFill>
                <a:latin typeface="Calibri"/>
                <a:ea typeface="Calibri"/>
                <a:cs typeface="Calibri"/>
                <a:sym typeface="Calibri"/>
              </a:rPr>
              <a:t>:</a:t>
            </a:r>
            <a:br>
              <a:rPr b="0" i="0" lang="en-US" sz="4800" u="none" cap="none" strike="noStrike">
                <a:solidFill>
                  <a:schemeClr val="lt1"/>
                </a:solidFill>
                <a:latin typeface="Calibri"/>
                <a:ea typeface="Calibri"/>
                <a:cs typeface="Calibri"/>
                <a:sym typeface="Calibri"/>
              </a:rPr>
            </a:br>
            <a:r>
              <a:rPr b="0" i="0" lang="en-US" sz="4800" u="none" cap="none" strike="noStrike">
                <a:solidFill>
                  <a:schemeClr val="lt1"/>
                </a:solidFill>
                <a:latin typeface="Calibri"/>
                <a:ea typeface="Calibri"/>
                <a:cs typeface="Calibri"/>
                <a:sym typeface="Calibri"/>
              </a:rPr>
              <a:t>        </a:t>
            </a:r>
            <a:r>
              <a:rPr b="1" i="0" lang="en-US" sz="4800" u="none" cap="none" strike="noStrike">
                <a:solidFill>
                  <a:srgbClr val="00B0F0"/>
                </a:solidFill>
                <a:latin typeface="Calibri"/>
                <a:ea typeface="Calibri"/>
                <a:cs typeface="Calibri"/>
                <a:sym typeface="Calibri"/>
              </a:rPr>
              <a:t>return</a:t>
            </a:r>
            <a:r>
              <a:rPr b="1" i="0" lang="en-US" sz="4800" u="none" cap="none" strike="noStrike">
                <a:solidFill>
                  <a:schemeClr val="lt1"/>
                </a:solidFill>
                <a:latin typeface="Calibri"/>
                <a:ea typeface="Calibri"/>
                <a:cs typeface="Calibri"/>
                <a:sym typeface="Calibri"/>
              </a:rPr>
              <a:t> </a:t>
            </a:r>
            <a:r>
              <a:rPr b="0" i="0" lang="en-US" sz="4800" u="none" cap="none" strike="noStrike">
                <a:solidFill>
                  <a:srgbClr val="FFD966"/>
                </a:solidFill>
                <a:latin typeface="Calibri"/>
                <a:ea typeface="Calibri"/>
                <a:cs typeface="Calibri"/>
                <a:sym typeface="Calibri"/>
              </a:rPr>
              <a:t>'Hello World!' </a:t>
            </a:r>
            <a:br>
              <a:rPr b="0" i="0" lang="en-US" sz="4800" u="none" cap="none" strike="noStrike">
                <a:solidFill>
                  <a:schemeClr val="lt1"/>
                </a:solidFill>
                <a:latin typeface="Calibri"/>
                <a:ea typeface="Calibri"/>
                <a:cs typeface="Calibri"/>
                <a:sym typeface="Calibri"/>
              </a:rPr>
            </a:br>
            <a:br>
              <a:rPr b="0" i="0" lang="en-US" sz="4800" u="none" cap="none" strike="noStrike">
                <a:solidFill>
                  <a:schemeClr val="lt1"/>
                </a:solidFill>
                <a:latin typeface="Calibri"/>
                <a:ea typeface="Calibri"/>
                <a:cs typeface="Calibri"/>
                <a:sym typeface="Calibri"/>
              </a:rPr>
            </a:br>
            <a:r>
              <a:rPr b="0" i="0" lang="en-US" sz="4800" u="none" cap="none" strike="noStrike">
                <a:solidFill>
                  <a:schemeClr val="lt1"/>
                </a:solidFill>
                <a:latin typeface="Calibri"/>
                <a:ea typeface="Calibri"/>
                <a:cs typeface="Calibri"/>
                <a:sym typeface="Calibri"/>
              </a:rPr>
              <a:t>cherrypy.quickstart(Foobar())</a:t>
            </a:r>
            <a:br>
              <a:rPr b="0" i="0" lang="en-US" sz="4800" u="none" cap="none" strike="noStrike">
                <a:solidFill>
                  <a:schemeClr val="lt1"/>
                </a:solidFill>
                <a:latin typeface="Calibri"/>
                <a:ea typeface="Calibri"/>
                <a:cs typeface="Calibri"/>
                <a:sym typeface="Calibri"/>
              </a:rPr>
            </a:br>
            <a:endParaRPr b="0" i="0" sz="48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idx="1" type="body"/>
          </p:nvPr>
        </p:nvSpPr>
        <p:spPr>
          <a:xfrm>
            <a:off x="922241" y="372140"/>
            <a:ext cx="10420926" cy="601802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B0F0"/>
              </a:buClr>
              <a:buSzPts val="4800"/>
              <a:buFont typeface="Arial"/>
              <a:buNone/>
            </a:pPr>
            <a:r>
              <a:rPr b="1" i="0" lang="en-US" sz="4800" u="none" cap="none" strike="noStrike">
                <a:solidFill>
                  <a:srgbClr val="00B0F0"/>
                </a:solidFill>
                <a:latin typeface="Calibri"/>
                <a:ea typeface="Calibri"/>
                <a:cs typeface="Calibri"/>
                <a:sym typeface="Calibri"/>
              </a:rPr>
              <a:t>import</a:t>
            </a:r>
            <a:r>
              <a:rPr b="1" i="0" lang="en-US" sz="4800" u="none" cap="none" strike="noStrike">
                <a:solidFill>
                  <a:schemeClr val="lt1"/>
                </a:solidFill>
                <a:latin typeface="Calibri"/>
                <a:ea typeface="Calibri"/>
                <a:cs typeface="Calibri"/>
                <a:sym typeface="Calibri"/>
              </a:rPr>
              <a:t> </a:t>
            </a:r>
            <a:r>
              <a:rPr b="0" i="0" lang="en-US" sz="4800" u="none" cap="none" strike="noStrike">
                <a:solidFill>
                  <a:schemeClr val="lt1"/>
                </a:solidFill>
                <a:latin typeface="Calibri"/>
                <a:ea typeface="Calibri"/>
                <a:cs typeface="Calibri"/>
                <a:sym typeface="Calibri"/>
              </a:rPr>
              <a:t>cherrypy</a:t>
            </a:r>
            <a:br>
              <a:rPr b="0" i="0" lang="en-US" sz="4800" u="none" cap="none" strike="noStrike">
                <a:solidFill>
                  <a:schemeClr val="lt1"/>
                </a:solidFill>
                <a:latin typeface="Calibri"/>
                <a:ea typeface="Calibri"/>
                <a:cs typeface="Calibri"/>
                <a:sym typeface="Calibri"/>
              </a:rPr>
            </a:br>
            <a:br>
              <a:rPr b="0" i="0" lang="en-US" sz="4800" u="none" cap="none" strike="noStrike">
                <a:solidFill>
                  <a:schemeClr val="lt1"/>
                </a:solidFill>
                <a:latin typeface="Calibri"/>
                <a:ea typeface="Calibri"/>
                <a:cs typeface="Calibri"/>
                <a:sym typeface="Calibri"/>
              </a:rPr>
            </a:br>
            <a:r>
              <a:rPr b="1" i="0" lang="en-US" sz="4800" u="none" cap="none" strike="noStrike">
                <a:solidFill>
                  <a:srgbClr val="00B0F0"/>
                </a:solidFill>
                <a:latin typeface="Calibri"/>
                <a:ea typeface="Calibri"/>
                <a:cs typeface="Calibri"/>
                <a:sym typeface="Calibri"/>
              </a:rPr>
              <a:t>class</a:t>
            </a:r>
            <a:r>
              <a:rPr b="1" i="0" lang="en-US" sz="4800" u="none" cap="none" strike="noStrike">
                <a:solidFill>
                  <a:schemeClr val="lt1"/>
                </a:solidFill>
                <a:latin typeface="Calibri"/>
                <a:ea typeface="Calibri"/>
                <a:cs typeface="Calibri"/>
                <a:sym typeface="Calibri"/>
              </a:rPr>
              <a:t> Foobar</a:t>
            </a:r>
            <a:r>
              <a:rPr b="0" i="0" lang="en-US" sz="4800" u="none" cap="none" strike="noStrike">
                <a:solidFill>
                  <a:schemeClr val="lt1"/>
                </a:solidFill>
                <a:latin typeface="Calibri"/>
                <a:ea typeface="Calibri"/>
                <a:cs typeface="Calibri"/>
                <a:sym typeface="Calibri"/>
              </a:rPr>
              <a:t>(</a:t>
            </a:r>
            <a:r>
              <a:rPr b="0" i="0" lang="en-US" sz="4800" u="none" cap="none" strike="noStrike">
                <a:solidFill>
                  <a:srgbClr val="00B0F0"/>
                </a:solidFill>
                <a:latin typeface="Calibri"/>
                <a:ea typeface="Calibri"/>
                <a:cs typeface="Calibri"/>
                <a:sym typeface="Calibri"/>
              </a:rPr>
              <a:t>object</a:t>
            </a:r>
            <a:r>
              <a:rPr b="0" i="0" lang="en-US" sz="4800" u="none" cap="none" strike="noStrike">
                <a:solidFill>
                  <a:schemeClr val="lt1"/>
                </a:solidFill>
                <a:latin typeface="Calibri"/>
                <a:ea typeface="Calibri"/>
                <a:cs typeface="Calibri"/>
                <a:sym typeface="Calibri"/>
              </a:rPr>
              <a:t>)</a:t>
            </a:r>
            <a:r>
              <a:rPr b="0" i="0" lang="en-US" sz="4800" u="none" cap="none" strike="noStrike">
                <a:solidFill>
                  <a:srgbClr val="FF6666"/>
                </a:solidFill>
                <a:latin typeface="Calibri"/>
                <a:ea typeface="Calibri"/>
                <a:cs typeface="Calibri"/>
                <a:sym typeface="Calibri"/>
              </a:rPr>
              <a:t>:</a:t>
            </a:r>
            <a:br>
              <a:rPr b="0" i="0" lang="en-US" sz="4800" u="none" cap="none" strike="noStrike">
                <a:solidFill>
                  <a:schemeClr val="lt1"/>
                </a:solidFill>
                <a:latin typeface="Calibri"/>
                <a:ea typeface="Calibri"/>
                <a:cs typeface="Calibri"/>
                <a:sym typeface="Calibri"/>
              </a:rPr>
            </a:br>
            <a:r>
              <a:rPr b="0" i="0" lang="en-US" sz="4800" u="none" cap="none" strike="noStrike">
                <a:solidFill>
                  <a:schemeClr val="lt1"/>
                </a:solidFill>
                <a:latin typeface="Calibri"/>
                <a:ea typeface="Calibri"/>
                <a:cs typeface="Calibri"/>
                <a:sym typeface="Calibri"/>
              </a:rPr>
              <a:t>    </a:t>
            </a:r>
            <a:r>
              <a:rPr b="0" i="0" lang="en-US" sz="4800" u="none" cap="none" strike="noStrike">
                <a:solidFill>
                  <a:srgbClr val="FF6666"/>
                </a:solidFill>
                <a:latin typeface="Calibri"/>
                <a:ea typeface="Calibri"/>
                <a:cs typeface="Calibri"/>
                <a:sym typeface="Calibri"/>
              </a:rPr>
              <a:t>@</a:t>
            </a:r>
            <a:r>
              <a:rPr b="0" i="0" lang="en-US" sz="4800" u="none" cap="none" strike="noStrike">
                <a:solidFill>
                  <a:srgbClr val="92D050"/>
                </a:solidFill>
                <a:latin typeface="Calibri"/>
                <a:ea typeface="Calibri"/>
                <a:cs typeface="Calibri"/>
                <a:sym typeface="Calibri"/>
              </a:rPr>
              <a:t>cherrypy.expose</a:t>
            </a:r>
            <a:br>
              <a:rPr b="0" i="0" lang="en-US" sz="4800" u="none" cap="none" strike="noStrike">
                <a:solidFill>
                  <a:schemeClr val="lt1"/>
                </a:solidFill>
                <a:latin typeface="Calibri"/>
                <a:ea typeface="Calibri"/>
                <a:cs typeface="Calibri"/>
                <a:sym typeface="Calibri"/>
              </a:rPr>
            </a:br>
            <a:r>
              <a:rPr b="0" i="0" lang="en-US" sz="4800" u="none" cap="none" strike="noStrike">
                <a:solidFill>
                  <a:schemeClr val="lt1"/>
                </a:solidFill>
                <a:latin typeface="Calibri"/>
                <a:ea typeface="Calibri"/>
                <a:cs typeface="Calibri"/>
                <a:sym typeface="Calibri"/>
              </a:rPr>
              <a:t>    </a:t>
            </a:r>
            <a:r>
              <a:rPr b="0" i="0" lang="en-US" sz="4800" u="none" cap="none" strike="noStrike">
                <a:solidFill>
                  <a:srgbClr val="FF6666"/>
                </a:solidFill>
                <a:latin typeface="Calibri"/>
                <a:ea typeface="Calibri"/>
                <a:cs typeface="Calibri"/>
                <a:sym typeface="Calibri"/>
              </a:rPr>
              <a:t>@</a:t>
            </a:r>
            <a:r>
              <a:rPr b="0" i="0" lang="en-US" sz="4800" u="none" cap="none" strike="noStrike">
                <a:solidFill>
                  <a:srgbClr val="92D050"/>
                </a:solidFill>
                <a:latin typeface="Calibri"/>
                <a:ea typeface="Calibri"/>
                <a:cs typeface="Calibri"/>
                <a:sym typeface="Calibri"/>
              </a:rPr>
              <a:t>cherrypy.tools.json_out</a:t>
            </a:r>
            <a:r>
              <a:rPr b="0" i="0" lang="en-US" sz="4800" u="none" cap="none" strike="noStrike">
                <a:solidFill>
                  <a:schemeClr val="lt1"/>
                </a:solidFill>
                <a:latin typeface="Calibri"/>
                <a:ea typeface="Calibri"/>
                <a:cs typeface="Calibri"/>
                <a:sym typeface="Calibri"/>
              </a:rPr>
              <a:t>()</a:t>
            </a:r>
            <a:br>
              <a:rPr b="0" i="0" lang="en-US" sz="4800" u="none" cap="none" strike="noStrike">
                <a:solidFill>
                  <a:schemeClr val="lt1"/>
                </a:solidFill>
                <a:latin typeface="Calibri"/>
                <a:ea typeface="Calibri"/>
                <a:cs typeface="Calibri"/>
                <a:sym typeface="Calibri"/>
              </a:rPr>
            </a:br>
            <a:r>
              <a:rPr b="0" i="0" lang="en-US" sz="4800" u="none" cap="none" strike="noStrike">
                <a:solidFill>
                  <a:schemeClr val="lt1"/>
                </a:solidFill>
                <a:latin typeface="Calibri"/>
                <a:ea typeface="Calibri"/>
                <a:cs typeface="Calibri"/>
                <a:sym typeface="Calibri"/>
              </a:rPr>
              <a:t>    </a:t>
            </a:r>
            <a:r>
              <a:rPr b="1" i="0" lang="en-US" sz="4800" u="none" cap="none" strike="noStrike">
                <a:solidFill>
                  <a:srgbClr val="00B0F0"/>
                </a:solidFill>
                <a:latin typeface="Calibri"/>
                <a:ea typeface="Calibri"/>
                <a:cs typeface="Calibri"/>
                <a:sym typeface="Calibri"/>
              </a:rPr>
              <a:t>def</a:t>
            </a:r>
            <a:r>
              <a:rPr b="1" i="0" lang="en-US" sz="4800" u="none" cap="none" strike="noStrike">
                <a:solidFill>
                  <a:schemeClr val="lt1"/>
                </a:solidFill>
                <a:latin typeface="Calibri"/>
                <a:ea typeface="Calibri"/>
                <a:cs typeface="Calibri"/>
                <a:sym typeface="Calibri"/>
              </a:rPr>
              <a:t> </a:t>
            </a:r>
            <a:r>
              <a:rPr b="1" i="0" lang="en-US" sz="4800" u="none" cap="none" strike="noStrike">
                <a:solidFill>
                  <a:srgbClr val="92D050"/>
                </a:solidFill>
                <a:latin typeface="Calibri"/>
                <a:ea typeface="Calibri"/>
                <a:cs typeface="Calibri"/>
                <a:sym typeface="Calibri"/>
              </a:rPr>
              <a:t>index</a:t>
            </a:r>
            <a:r>
              <a:rPr b="0" i="0" lang="en-US" sz="4800" u="none" cap="none" strike="noStrike">
                <a:solidFill>
                  <a:schemeClr val="lt1"/>
                </a:solidFill>
                <a:latin typeface="Calibri"/>
                <a:ea typeface="Calibri"/>
                <a:cs typeface="Calibri"/>
                <a:sym typeface="Calibri"/>
              </a:rPr>
              <a:t>(self)</a:t>
            </a:r>
            <a:r>
              <a:rPr b="0" i="0" lang="en-US" sz="4800" u="none" cap="none" strike="noStrike">
                <a:solidFill>
                  <a:srgbClr val="FF6666"/>
                </a:solidFill>
                <a:latin typeface="Calibri"/>
                <a:ea typeface="Calibri"/>
                <a:cs typeface="Calibri"/>
                <a:sym typeface="Calibri"/>
              </a:rPr>
              <a:t>:</a:t>
            </a:r>
            <a:br>
              <a:rPr b="0" i="0" lang="en-US" sz="4800" u="none" cap="none" strike="noStrike">
                <a:solidFill>
                  <a:schemeClr val="lt1"/>
                </a:solidFill>
                <a:latin typeface="Calibri"/>
                <a:ea typeface="Calibri"/>
                <a:cs typeface="Calibri"/>
                <a:sym typeface="Calibri"/>
              </a:rPr>
            </a:br>
            <a:r>
              <a:rPr b="0" i="0" lang="en-US" sz="4800" u="none" cap="none" strike="noStrike">
                <a:solidFill>
                  <a:schemeClr val="lt1"/>
                </a:solidFill>
                <a:latin typeface="Calibri"/>
                <a:ea typeface="Calibri"/>
                <a:cs typeface="Calibri"/>
                <a:sym typeface="Calibri"/>
              </a:rPr>
              <a:t>        </a:t>
            </a:r>
            <a:r>
              <a:rPr b="1" i="0" lang="en-US" sz="4800" u="none" cap="none" strike="noStrike">
                <a:solidFill>
                  <a:srgbClr val="00B0F0"/>
                </a:solidFill>
                <a:latin typeface="Calibri"/>
                <a:ea typeface="Calibri"/>
                <a:cs typeface="Calibri"/>
                <a:sym typeface="Calibri"/>
              </a:rPr>
              <a:t>return</a:t>
            </a:r>
            <a:r>
              <a:rPr b="1" i="0" lang="en-US" sz="4800" u="none" cap="none" strike="noStrike">
                <a:solidFill>
                  <a:schemeClr val="lt1"/>
                </a:solidFill>
                <a:latin typeface="Calibri"/>
                <a:ea typeface="Calibri"/>
                <a:cs typeface="Calibri"/>
                <a:sym typeface="Calibri"/>
              </a:rPr>
              <a:t> </a:t>
            </a:r>
            <a:r>
              <a:rPr b="0" i="0" lang="en-US" sz="4800" u="none" cap="none" strike="noStrike">
                <a:solidFill>
                  <a:schemeClr val="lt1"/>
                </a:solidFill>
                <a:latin typeface="Calibri"/>
                <a:ea typeface="Calibri"/>
                <a:cs typeface="Calibri"/>
                <a:sym typeface="Calibri"/>
              </a:rPr>
              <a:t>{</a:t>
            </a:r>
            <a:r>
              <a:rPr b="0" i="0" lang="en-US" sz="4800" u="none" cap="none" strike="noStrike">
                <a:solidFill>
                  <a:srgbClr val="FFD966"/>
                </a:solidFill>
                <a:latin typeface="Calibri"/>
                <a:ea typeface="Calibri"/>
                <a:cs typeface="Calibri"/>
                <a:sym typeface="Calibri"/>
              </a:rPr>
              <a:t>'hello'</a:t>
            </a:r>
            <a:r>
              <a:rPr b="0" i="0" lang="en-US" sz="4800" u="none" cap="none" strike="noStrike">
                <a:solidFill>
                  <a:srgbClr val="FF6666"/>
                </a:solidFill>
                <a:latin typeface="Calibri"/>
                <a:ea typeface="Calibri"/>
                <a:cs typeface="Calibri"/>
                <a:sym typeface="Calibri"/>
              </a:rPr>
              <a:t>:</a:t>
            </a:r>
            <a:r>
              <a:rPr b="0" i="0" lang="en-US" sz="4800" u="none" cap="none" strike="noStrike">
                <a:solidFill>
                  <a:schemeClr val="lt1"/>
                </a:solidFill>
                <a:latin typeface="Calibri"/>
                <a:ea typeface="Calibri"/>
                <a:cs typeface="Calibri"/>
                <a:sym typeface="Calibri"/>
              </a:rPr>
              <a:t> </a:t>
            </a:r>
            <a:r>
              <a:rPr b="0" i="0" lang="en-US" sz="4800" u="none" cap="none" strike="noStrike">
                <a:solidFill>
                  <a:srgbClr val="FFD966"/>
                </a:solidFill>
                <a:latin typeface="Calibri"/>
                <a:ea typeface="Calibri"/>
                <a:cs typeface="Calibri"/>
                <a:sym typeface="Calibri"/>
              </a:rPr>
              <a:t>'world'</a:t>
            </a:r>
            <a:r>
              <a:rPr b="0" i="0" lang="en-US" sz="4800" u="none" cap="none" strike="noStrike">
                <a:solidFill>
                  <a:schemeClr val="lt1"/>
                </a:solidFill>
                <a:latin typeface="Calibri"/>
                <a:ea typeface="Calibri"/>
                <a:cs typeface="Calibri"/>
                <a:sym typeface="Calibri"/>
              </a:rPr>
              <a:t>}</a:t>
            </a:r>
            <a:br>
              <a:rPr b="0" i="0" lang="en-US" sz="4800" u="none" cap="none" strike="noStrike">
                <a:solidFill>
                  <a:schemeClr val="lt1"/>
                </a:solidFill>
                <a:latin typeface="Calibri"/>
                <a:ea typeface="Calibri"/>
                <a:cs typeface="Calibri"/>
                <a:sym typeface="Calibri"/>
              </a:rPr>
            </a:br>
            <a:br>
              <a:rPr b="0" i="0" lang="en-US" sz="4800" u="none" cap="none" strike="noStrike">
                <a:solidFill>
                  <a:schemeClr val="lt1"/>
                </a:solidFill>
                <a:latin typeface="Calibri"/>
                <a:ea typeface="Calibri"/>
                <a:cs typeface="Calibri"/>
                <a:sym typeface="Calibri"/>
              </a:rPr>
            </a:br>
            <a:r>
              <a:rPr b="0" i="0" lang="en-US" sz="4800" u="none" cap="none" strike="noStrike">
                <a:solidFill>
                  <a:schemeClr val="lt1"/>
                </a:solidFill>
                <a:latin typeface="Calibri"/>
                <a:ea typeface="Calibri"/>
                <a:cs typeface="Calibri"/>
                <a:sym typeface="Calibri"/>
              </a:rPr>
              <a:t>cherrypy.quickstart(Foobar())</a:t>
            </a:r>
            <a:endParaRPr b="0" i="0" sz="4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idx="1" type="body"/>
          </p:nvPr>
        </p:nvSpPr>
        <p:spPr>
          <a:xfrm>
            <a:off x="754916" y="372140"/>
            <a:ext cx="11408700" cy="6400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B0F0"/>
              </a:buClr>
              <a:buSzPts val="4440"/>
              <a:buFont typeface="Arial"/>
              <a:buNone/>
            </a:pPr>
            <a:r>
              <a:rPr b="1" i="0" lang="en-US" sz="4440" u="none" cap="none" strike="noStrike">
                <a:solidFill>
                  <a:srgbClr val="00B0F0"/>
                </a:solidFill>
                <a:latin typeface="Calibri"/>
                <a:ea typeface="Calibri"/>
                <a:cs typeface="Calibri"/>
                <a:sym typeface="Calibri"/>
              </a:rPr>
              <a:t>import</a:t>
            </a:r>
            <a:r>
              <a:rPr b="1" i="0" lang="en-US" sz="4440" u="none" cap="none" strike="noStrike">
                <a:solidFill>
                  <a:schemeClr val="lt1"/>
                </a:solidFill>
                <a:latin typeface="Calibri"/>
                <a:ea typeface="Calibri"/>
                <a:cs typeface="Calibri"/>
                <a:sym typeface="Calibri"/>
              </a:rPr>
              <a:t> </a:t>
            </a:r>
            <a:r>
              <a:rPr b="0" i="0" lang="en-US" sz="4440" u="none" cap="none" strike="noStrike">
                <a:solidFill>
                  <a:schemeClr val="lt1"/>
                </a:solidFill>
                <a:latin typeface="Calibri"/>
                <a:ea typeface="Calibri"/>
                <a:cs typeface="Calibri"/>
                <a:sym typeface="Calibri"/>
              </a:rPr>
              <a:t>cherrypy</a:t>
            </a:r>
            <a:br>
              <a:rPr b="0" i="0" lang="en-US" sz="4440" u="none" cap="none" strike="noStrike">
                <a:solidFill>
                  <a:schemeClr val="lt1"/>
                </a:solidFill>
                <a:latin typeface="Calibri"/>
                <a:ea typeface="Calibri"/>
                <a:cs typeface="Calibri"/>
                <a:sym typeface="Calibri"/>
              </a:rPr>
            </a:br>
            <a:br>
              <a:rPr b="0" i="0" lang="en-US" sz="4440" u="none" cap="none" strike="noStrike">
                <a:solidFill>
                  <a:schemeClr val="lt1"/>
                </a:solidFill>
                <a:latin typeface="Calibri"/>
                <a:ea typeface="Calibri"/>
                <a:cs typeface="Calibri"/>
                <a:sym typeface="Calibri"/>
              </a:rPr>
            </a:br>
            <a:r>
              <a:rPr b="1" i="0" lang="en-US" sz="4440" u="none" cap="none" strike="noStrike">
                <a:solidFill>
                  <a:srgbClr val="00B0F0"/>
                </a:solidFill>
                <a:latin typeface="Calibri"/>
                <a:ea typeface="Calibri"/>
                <a:cs typeface="Calibri"/>
                <a:sym typeface="Calibri"/>
              </a:rPr>
              <a:t>class</a:t>
            </a:r>
            <a:r>
              <a:rPr b="1" i="0" lang="en-US" sz="4440" u="none" cap="none" strike="noStrike">
                <a:solidFill>
                  <a:schemeClr val="lt1"/>
                </a:solidFill>
                <a:latin typeface="Calibri"/>
                <a:ea typeface="Calibri"/>
                <a:cs typeface="Calibri"/>
                <a:sym typeface="Calibri"/>
              </a:rPr>
              <a:t> Foobar</a:t>
            </a:r>
            <a:r>
              <a:rPr b="0" i="0" lang="en-US" sz="4440" u="none" cap="none" strike="noStrike">
                <a:solidFill>
                  <a:schemeClr val="lt1"/>
                </a:solidFill>
                <a:latin typeface="Calibri"/>
                <a:ea typeface="Calibri"/>
                <a:cs typeface="Calibri"/>
                <a:sym typeface="Calibri"/>
              </a:rPr>
              <a:t>(</a:t>
            </a:r>
            <a:r>
              <a:rPr b="0" i="0" lang="en-US" sz="4440" u="none" cap="none" strike="noStrike">
                <a:solidFill>
                  <a:srgbClr val="00B0F0"/>
                </a:solidFill>
                <a:latin typeface="Calibri"/>
                <a:ea typeface="Calibri"/>
                <a:cs typeface="Calibri"/>
                <a:sym typeface="Calibri"/>
              </a:rPr>
              <a:t>object</a:t>
            </a:r>
            <a:r>
              <a:rPr b="0" i="0" lang="en-US" sz="4440" u="none" cap="none" strike="noStrike">
                <a:solidFill>
                  <a:schemeClr val="lt1"/>
                </a:solidFill>
                <a:latin typeface="Calibri"/>
                <a:ea typeface="Calibri"/>
                <a:cs typeface="Calibri"/>
                <a:sym typeface="Calibri"/>
              </a:rPr>
              <a:t>)</a:t>
            </a:r>
            <a:r>
              <a:rPr b="0" i="0" lang="en-US" sz="4440" u="none" cap="none" strike="noStrike">
                <a:solidFill>
                  <a:srgbClr val="FF6666"/>
                </a:solidFill>
                <a:latin typeface="Calibri"/>
                <a:ea typeface="Calibri"/>
                <a:cs typeface="Calibri"/>
                <a:sym typeface="Calibri"/>
              </a:rPr>
              <a:t>:</a:t>
            </a:r>
            <a:br>
              <a:rPr b="0" i="0" lang="en-US" sz="4440" u="none" cap="none" strike="noStrike">
                <a:solidFill>
                  <a:schemeClr val="lt1"/>
                </a:solidFill>
                <a:latin typeface="Calibri"/>
                <a:ea typeface="Calibri"/>
                <a:cs typeface="Calibri"/>
                <a:sym typeface="Calibri"/>
              </a:rPr>
            </a:br>
            <a:r>
              <a:rPr b="0" i="0" lang="en-US" sz="4440" u="none" cap="none" strike="noStrike">
                <a:solidFill>
                  <a:schemeClr val="lt1"/>
                </a:solidFill>
                <a:latin typeface="Calibri"/>
                <a:ea typeface="Calibri"/>
                <a:cs typeface="Calibri"/>
                <a:sym typeface="Calibri"/>
              </a:rPr>
              <a:t>    </a:t>
            </a:r>
            <a:r>
              <a:rPr b="0" i="0" lang="en-US" sz="4440" u="none" cap="none" strike="noStrike">
                <a:solidFill>
                  <a:srgbClr val="FF6666"/>
                </a:solidFill>
                <a:latin typeface="Calibri"/>
                <a:ea typeface="Calibri"/>
                <a:cs typeface="Calibri"/>
                <a:sym typeface="Calibri"/>
              </a:rPr>
              <a:t>@</a:t>
            </a:r>
            <a:r>
              <a:rPr b="0" i="0" lang="en-US" sz="4440" u="none" cap="none" strike="noStrike">
                <a:solidFill>
                  <a:srgbClr val="92D050"/>
                </a:solidFill>
                <a:latin typeface="Calibri"/>
                <a:ea typeface="Calibri"/>
                <a:cs typeface="Calibri"/>
                <a:sym typeface="Calibri"/>
              </a:rPr>
              <a:t>cherrypy.expose</a:t>
            </a:r>
            <a:endParaRPr b="0" i="0" sz="4440" u="none" cap="none" strike="noStrike">
              <a:solidFill>
                <a:srgbClr val="92D050"/>
              </a:solidFill>
              <a:latin typeface="Calibri"/>
              <a:ea typeface="Calibri"/>
              <a:cs typeface="Calibri"/>
              <a:sym typeface="Calibri"/>
            </a:endParaRPr>
          </a:p>
          <a:p>
            <a:pPr indent="0" lvl="0" marL="0" marR="0" rtl="0" algn="l">
              <a:lnSpc>
                <a:spcPct val="80000"/>
              </a:lnSpc>
              <a:spcBef>
                <a:spcPts val="1000"/>
              </a:spcBef>
              <a:spcAft>
                <a:spcPts val="0"/>
              </a:spcAft>
              <a:buClr>
                <a:srgbClr val="FF6666"/>
              </a:buClr>
              <a:buSzPts val="4440"/>
              <a:buFont typeface="Arial"/>
              <a:buNone/>
            </a:pPr>
            <a:r>
              <a:rPr b="0" i="0" lang="en-US" sz="4440" u="none" cap="none" strike="noStrike">
                <a:solidFill>
                  <a:srgbClr val="FF6666"/>
                </a:solidFill>
                <a:latin typeface="Calibri"/>
                <a:ea typeface="Calibri"/>
                <a:cs typeface="Calibri"/>
                <a:sym typeface="Calibri"/>
              </a:rPr>
              <a:t>    @</a:t>
            </a:r>
            <a:r>
              <a:rPr b="0" i="0" lang="en-US" sz="4440" u="none" cap="none" strike="noStrike">
                <a:solidFill>
                  <a:srgbClr val="92D050"/>
                </a:solidFill>
                <a:latin typeface="Calibri"/>
                <a:ea typeface="Calibri"/>
                <a:cs typeface="Calibri"/>
                <a:sym typeface="Calibri"/>
              </a:rPr>
              <a:t>cherrypy.tools.json_in</a:t>
            </a:r>
            <a:r>
              <a:rPr b="0" i="0" lang="en-US" sz="4440" u="none" cap="none" strike="noStrike">
                <a:solidFill>
                  <a:schemeClr val="lt1"/>
                </a:solidFill>
                <a:latin typeface="Calibri"/>
                <a:ea typeface="Calibri"/>
                <a:cs typeface="Calibri"/>
                <a:sym typeface="Calibri"/>
              </a:rPr>
              <a:t>() </a:t>
            </a:r>
            <a:br>
              <a:rPr b="0" i="0" lang="en-US" sz="4440" u="none" cap="none" strike="noStrike">
                <a:solidFill>
                  <a:schemeClr val="lt1"/>
                </a:solidFill>
                <a:latin typeface="Calibri"/>
                <a:ea typeface="Calibri"/>
                <a:cs typeface="Calibri"/>
                <a:sym typeface="Calibri"/>
              </a:rPr>
            </a:br>
            <a:r>
              <a:rPr b="0" i="0" lang="en-US" sz="4440" u="none" cap="none" strike="noStrike">
                <a:solidFill>
                  <a:schemeClr val="lt1"/>
                </a:solidFill>
                <a:latin typeface="Calibri"/>
                <a:ea typeface="Calibri"/>
                <a:cs typeface="Calibri"/>
                <a:sym typeface="Calibri"/>
              </a:rPr>
              <a:t>    </a:t>
            </a:r>
            <a:r>
              <a:rPr b="0" i="0" lang="en-US" sz="4440" u="none" cap="none" strike="noStrike">
                <a:solidFill>
                  <a:srgbClr val="FF6666"/>
                </a:solidFill>
                <a:latin typeface="Calibri"/>
                <a:ea typeface="Calibri"/>
                <a:cs typeface="Calibri"/>
                <a:sym typeface="Calibri"/>
              </a:rPr>
              <a:t>@</a:t>
            </a:r>
            <a:r>
              <a:rPr b="0" i="0" lang="en-US" sz="4440" u="none" cap="none" strike="noStrike">
                <a:solidFill>
                  <a:srgbClr val="92D050"/>
                </a:solidFill>
                <a:latin typeface="Calibri"/>
                <a:ea typeface="Calibri"/>
                <a:cs typeface="Calibri"/>
                <a:sym typeface="Calibri"/>
              </a:rPr>
              <a:t>cherrypy.tools.json_out</a:t>
            </a:r>
            <a:r>
              <a:rPr b="0" i="0" lang="en-US" sz="4440" u="none" cap="none" strike="noStrike">
                <a:solidFill>
                  <a:schemeClr val="lt1"/>
                </a:solidFill>
                <a:latin typeface="Calibri"/>
                <a:ea typeface="Calibri"/>
                <a:cs typeface="Calibri"/>
                <a:sym typeface="Calibri"/>
              </a:rPr>
              <a:t>()</a:t>
            </a:r>
            <a:br>
              <a:rPr b="0" i="0" lang="en-US" sz="4440" u="none" cap="none" strike="noStrike">
                <a:solidFill>
                  <a:schemeClr val="lt1"/>
                </a:solidFill>
                <a:latin typeface="Calibri"/>
                <a:ea typeface="Calibri"/>
                <a:cs typeface="Calibri"/>
                <a:sym typeface="Calibri"/>
              </a:rPr>
            </a:br>
            <a:r>
              <a:rPr b="0" i="0" lang="en-US" sz="4440" u="none" cap="none" strike="noStrike">
                <a:solidFill>
                  <a:schemeClr val="lt1"/>
                </a:solidFill>
                <a:latin typeface="Calibri"/>
                <a:ea typeface="Calibri"/>
                <a:cs typeface="Calibri"/>
                <a:sym typeface="Calibri"/>
              </a:rPr>
              <a:t>    </a:t>
            </a:r>
            <a:r>
              <a:rPr b="1" i="0" lang="en-US" sz="4440" u="none" cap="none" strike="noStrike">
                <a:solidFill>
                  <a:srgbClr val="00B0F0"/>
                </a:solidFill>
                <a:latin typeface="Calibri"/>
                <a:ea typeface="Calibri"/>
                <a:cs typeface="Calibri"/>
                <a:sym typeface="Calibri"/>
              </a:rPr>
              <a:t>def</a:t>
            </a:r>
            <a:r>
              <a:rPr b="1" i="0" lang="en-US" sz="4440" u="none" cap="none" strike="noStrike">
                <a:solidFill>
                  <a:schemeClr val="lt1"/>
                </a:solidFill>
                <a:latin typeface="Calibri"/>
                <a:ea typeface="Calibri"/>
                <a:cs typeface="Calibri"/>
                <a:sym typeface="Calibri"/>
              </a:rPr>
              <a:t> </a:t>
            </a:r>
            <a:r>
              <a:rPr b="1" i="0" lang="en-US" sz="4440" u="none" cap="none" strike="noStrike">
                <a:solidFill>
                  <a:srgbClr val="92D050"/>
                </a:solidFill>
                <a:latin typeface="Calibri"/>
                <a:ea typeface="Calibri"/>
                <a:cs typeface="Calibri"/>
                <a:sym typeface="Calibri"/>
              </a:rPr>
              <a:t>index</a:t>
            </a:r>
            <a:r>
              <a:rPr b="0" i="0" lang="en-US" sz="4440" u="none" cap="none" strike="noStrike">
                <a:solidFill>
                  <a:schemeClr val="lt1"/>
                </a:solidFill>
                <a:latin typeface="Calibri"/>
                <a:ea typeface="Calibri"/>
                <a:cs typeface="Calibri"/>
                <a:sym typeface="Calibri"/>
              </a:rPr>
              <a:t>(self)</a:t>
            </a:r>
            <a:r>
              <a:rPr b="0" i="0" lang="en-US" sz="4440" u="none" cap="none" strike="noStrike">
                <a:solidFill>
                  <a:srgbClr val="FF6666"/>
                </a:solidFill>
                <a:latin typeface="Calibri"/>
                <a:ea typeface="Calibri"/>
                <a:cs typeface="Calibri"/>
                <a:sym typeface="Calibri"/>
              </a:rPr>
              <a:t>:</a:t>
            </a:r>
            <a:endParaRPr/>
          </a:p>
          <a:p>
            <a:pPr indent="0" lvl="0" marL="0" marR="0" rtl="0" algn="l">
              <a:lnSpc>
                <a:spcPct val="80000"/>
              </a:lnSpc>
              <a:spcBef>
                <a:spcPts val="1000"/>
              </a:spcBef>
              <a:spcAft>
                <a:spcPts val="0"/>
              </a:spcAft>
              <a:buClr>
                <a:srgbClr val="FF6666"/>
              </a:buClr>
              <a:buSzPts val="4440"/>
              <a:buFont typeface="Arial"/>
              <a:buNone/>
            </a:pPr>
            <a:r>
              <a:rPr b="0" i="0" lang="en-US" sz="4440" u="none" cap="none" strike="noStrike">
                <a:solidFill>
                  <a:srgbClr val="FF6666"/>
                </a:solidFill>
                <a:latin typeface="Calibri"/>
                <a:ea typeface="Calibri"/>
                <a:cs typeface="Calibri"/>
                <a:sym typeface="Calibri"/>
              </a:rPr>
              <a:t>       </a:t>
            </a:r>
            <a:r>
              <a:rPr b="0" i="0" lang="en-US" sz="4440" u="none" cap="none" strike="noStrike">
                <a:solidFill>
                  <a:schemeClr val="lt1"/>
                </a:solidFill>
                <a:latin typeface="Calibri"/>
                <a:ea typeface="Calibri"/>
                <a:cs typeface="Calibri"/>
                <a:sym typeface="Calibri"/>
              </a:rPr>
              <a:t> name </a:t>
            </a:r>
            <a:r>
              <a:rPr b="0" i="0" lang="en-US" sz="4440" u="none" cap="none" strike="noStrike">
                <a:solidFill>
                  <a:srgbClr val="FF6666"/>
                </a:solidFill>
                <a:latin typeface="Calibri"/>
                <a:ea typeface="Calibri"/>
                <a:cs typeface="Calibri"/>
                <a:sym typeface="Calibri"/>
              </a:rPr>
              <a:t>= </a:t>
            </a:r>
            <a:r>
              <a:rPr b="0" i="0" lang="en-US" sz="4440" u="none" cap="none" strike="noStrike">
                <a:solidFill>
                  <a:schemeClr val="lt1"/>
                </a:solidFill>
                <a:latin typeface="Calibri"/>
                <a:ea typeface="Calibri"/>
                <a:cs typeface="Calibri"/>
                <a:sym typeface="Calibri"/>
              </a:rPr>
              <a:t>cherrypy.request.json.get(</a:t>
            </a:r>
            <a:r>
              <a:rPr b="0" i="0" lang="en-US" sz="4440" u="none" cap="none" strike="noStrike">
                <a:solidFill>
                  <a:srgbClr val="FFD966"/>
                </a:solidFill>
                <a:latin typeface="Calibri"/>
                <a:ea typeface="Calibri"/>
                <a:cs typeface="Calibri"/>
                <a:sym typeface="Calibri"/>
              </a:rPr>
              <a:t>'name'</a:t>
            </a:r>
            <a:r>
              <a:rPr b="0" i="0" lang="en-US" sz="4440" u="none" cap="none" strike="noStrike">
                <a:solidFill>
                  <a:schemeClr val="lt1"/>
                </a:solidFill>
                <a:latin typeface="Calibri"/>
                <a:ea typeface="Calibri"/>
                <a:cs typeface="Calibri"/>
                <a:sym typeface="Calibri"/>
              </a:rPr>
              <a:t>)</a:t>
            </a:r>
            <a:br>
              <a:rPr b="0" i="0" lang="en-US" sz="4440" u="none" cap="none" strike="noStrike">
                <a:solidFill>
                  <a:schemeClr val="lt1"/>
                </a:solidFill>
                <a:latin typeface="Calibri"/>
                <a:ea typeface="Calibri"/>
                <a:cs typeface="Calibri"/>
                <a:sym typeface="Calibri"/>
              </a:rPr>
            </a:br>
            <a:r>
              <a:rPr b="0" i="0" lang="en-US" sz="4440" u="none" cap="none" strike="noStrike">
                <a:solidFill>
                  <a:schemeClr val="lt1"/>
                </a:solidFill>
                <a:latin typeface="Calibri"/>
                <a:ea typeface="Calibri"/>
                <a:cs typeface="Calibri"/>
                <a:sym typeface="Calibri"/>
              </a:rPr>
              <a:t>        </a:t>
            </a:r>
            <a:r>
              <a:rPr b="1" i="0" lang="en-US" sz="4440" u="none" cap="none" strike="noStrike">
                <a:solidFill>
                  <a:srgbClr val="00B0F0"/>
                </a:solidFill>
                <a:latin typeface="Calibri"/>
                <a:ea typeface="Calibri"/>
                <a:cs typeface="Calibri"/>
                <a:sym typeface="Calibri"/>
              </a:rPr>
              <a:t>return</a:t>
            </a:r>
            <a:r>
              <a:rPr b="1" i="0" lang="en-US" sz="4440" u="none" cap="none" strike="noStrike">
                <a:solidFill>
                  <a:schemeClr val="lt1"/>
                </a:solidFill>
                <a:latin typeface="Calibri"/>
                <a:ea typeface="Calibri"/>
                <a:cs typeface="Calibri"/>
                <a:sym typeface="Calibri"/>
              </a:rPr>
              <a:t> </a:t>
            </a:r>
            <a:r>
              <a:rPr b="0" i="0" lang="en-US" sz="4440" u="none" cap="none" strike="noStrike">
                <a:solidFill>
                  <a:schemeClr val="lt1"/>
                </a:solidFill>
                <a:latin typeface="Calibri"/>
                <a:ea typeface="Calibri"/>
                <a:cs typeface="Calibri"/>
                <a:sym typeface="Calibri"/>
              </a:rPr>
              <a:t>{</a:t>
            </a:r>
            <a:r>
              <a:rPr b="0" i="0" lang="en-US" sz="4440" u="none" cap="none" strike="noStrike">
                <a:solidFill>
                  <a:srgbClr val="FFD966"/>
                </a:solidFill>
                <a:latin typeface="Calibri"/>
                <a:ea typeface="Calibri"/>
                <a:cs typeface="Calibri"/>
                <a:sym typeface="Calibri"/>
              </a:rPr>
              <a:t>'hello'</a:t>
            </a:r>
            <a:r>
              <a:rPr b="0" i="0" lang="en-US" sz="4440" u="none" cap="none" strike="noStrike">
                <a:solidFill>
                  <a:srgbClr val="FF6666"/>
                </a:solidFill>
                <a:latin typeface="Calibri"/>
                <a:ea typeface="Calibri"/>
                <a:cs typeface="Calibri"/>
                <a:sym typeface="Calibri"/>
              </a:rPr>
              <a:t>:</a:t>
            </a:r>
            <a:r>
              <a:rPr b="0" i="0" lang="en-US" sz="4440" u="none" cap="none" strike="noStrike">
                <a:solidFill>
                  <a:schemeClr val="lt1"/>
                </a:solidFill>
                <a:latin typeface="Calibri"/>
                <a:ea typeface="Calibri"/>
                <a:cs typeface="Calibri"/>
                <a:sym typeface="Calibri"/>
              </a:rPr>
              <a:t> name}</a:t>
            </a:r>
            <a:br>
              <a:rPr b="0" i="0" lang="en-US" sz="4440" u="none" cap="none" strike="noStrike">
                <a:solidFill>
                  <a:schemeClr val="lt1"/>
                </a:solidFill>
                <a:latin typeface="Calibri"/>
                <a:ea typeface="Calibri"/>
                <a:cs typeface="Calibri"/>
                <a:sym typeface="Calibri"/>
              </a:rPr>
            </a:br>
            <a:br>
              <a:rPr b="0" i="0" lang="en-US" sz="4440" u="none" cap="none" strike="noStrike">
                <a:solidFill>
                  <a:schemeClr val="lt1"/>
                </a:solidFill>
                <a:latin typeface="Calibri"/>
                <a:ea typeface="Calibri"/>
                <a:cs typeface="Calibri"/>
                <a:sym typeface="Calibri"/>
              </a:rPr>
            </a:br>
            <a:r>
              <a:rPr b="0" i="0" lang="en-US" sz="4440" u="none" cap="none" strike="noStrike">
                <a:solidFill>
                  <a:schemeClr val="lt1"/>
                </a:solidFill>
                <a:latin typeface="Calibri"/>
                <a:ea typeface="Calibri"/>
                <a:cs typeface="Calibri"/>
                <a:sym typeface="Calibri"/>
              </a:rPr>
              <a:t>cherrypy.quickstart(Foobar())</a:t>
            </a:r>
            <a:endParaRPr b="0" i="0" sz="444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 type="body"/>
          </p:nvPr>
        </p:nvSpPr>
        <p:spPr>
          <a:xfrm>
            <a:off x="786063" y="1491916"/>
            <a:ext cx="10603833" cy="4106779"/>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1000"/>
              </a:spcBef>
              <a:spcAft>
                <a:spcPts val="0"/>
              </a:spcAft>
              <a:buClr>
                <a:schemeClr val="lt1"/>
              </a:buClr>
              <a:buSzPts val="4440"/>
              <a:buFont typeface="Arial"/>
              <a:buNone/>
            </a:pPr>
            <a:r>
              <a:t/>
            </a:r>
            <a:endParaRPr sz="4440"/>
          </a:p>
          <a:p>
            <a:pPr indent="0" lvl="0" marL="0" marR="0" rtl="0" algn="ctr">
              <a:lnSpc>
                <a:spcPct val="80000"/>
              </a:lnSpc>
              <a:spcBef>
                <a:spcPts val="1000"/>
              </a:spcBef>
              <a:spcAft>
                <a:spcPts val="0"/>
              </a:spcAft>
              <a:buClr>
                <a:schemeClr val="lt1"/>
              </a:buClr>
              <a:buSzPts val="4440"/>
              <a:buFont typeface="Arial"/>
              <a:buNone/>
            </a:pPr>
            <a:r>
              <a:rPr b="0" i="0" lang="en-US" sz="4440" u="none" cap="none" strike="noStrike">
                <a:solidFill>
                  <a:schemeClr val="lt1"/>
                </a:solidFill>
                <a:latin typeface="Calibri"/>
                <a:ea typeface="Calibri"/>
                <a:cs typeface="Calibri"/>
                <a:sym typeface="Calibri"/>
              </a:rPr>
              <a:t>Joe Kaufeld</a:t>
            </a:r>
            <a:endParaRPr/>
          </a:p>
          <a:p>
            <a:pPr indent="0" lvl="0" marL="0" marR="0" rtl="0" algn="ctr">
              <a:lnSpc>
                <a:spcPct val="80000"/>
              </a:lnSpc>
              <a:spcBef>
                <a:spcPts val="1000"/>
              </a:spcBef>
              <a:spcAft>
                <a:spcPts val="0"/>
              </a:spcAft>
              <a:buClr>
                <a:schemeClr val="lt1"/>
              </a:buClr>
              <a:buSzPts val="4440"/>
              <a:buFont typeface="Arial"/>
              <a:buNone/>
            </a:pPr>
            <a:r>
              <a:rPr lang="en-US" sz="4440"/>
              <a:t>joe@sixfeetup.com</a:t>
            </a:r>
            <a:endParaRPr b="0" i="0" sz="4440" u="none" cap="none" strike="noStrike">
              <a:solidFill>
                <a:schemeClr val="lt1"/>
              </a:solidFill>
              <a:latin typeface="Calibri"/>
              <a:ea typeface="Calibri"/>
              <a:cs typeface="Calibri"/>
              <a:sym typeface="Calibri"/>
            </a:endParaRPr>
          </a:p>
          <a:p>
            <a:pPr indent="0" lvl="0" marL="0" marR="0" rtl="0" algn="ctr">
              <a:lnSpc>
                <a:spcPct val="80000"/>
              </a:lnSpc>
              <a:spcBef>
                <a:spcPts val="1000"/>
              </a:spcBef>
              <a:spcAft>
                <a:spcPts val="0"/>
              </a:spcAft>
              <a:buClr>
                <a:schemeClr val="lt1"/>
              </a:buClr>
              <a:buSzPts val="4440"/>
              <a:buFont typeface="Arial"/>
              <a:buNone/>
            </a:pPr>
            <a:r>
              <a:rPr b="0" i="0" lang="en-US" sz="4440" u="none" cap="none" strike="noStrike">
                <a:solidFill>
                  <a:schemeClr val="lt1"/>
                </a:solidFill>
                <a:latin typeface="Calibri"/>
                <a:ea typeface="Calibri"/>
                <a:cs typeface="Calibri"/>
                <a:sym typeface="Calibri"/>
              </a:rPr>
              <a:t>@joekaufeld</a:t>
            </a:r>
            <a:endParaRPr b="0" i="0" sz="4440" u="none" cap="none" strike="noStrike">
              <a:solidFill>
                <a:schemeClr val="lt1"/>
              </a:solidFill>
              <a:latin typeface="Calibri"/>
              <a:ea typeface="Calibri"/>
              <a:cs typeface="Calibri"/>
              <a:sym typeface="Calibri"/>
            </a:endParaRPr>
          </a:p>
          <a:p>
            <a:pPr indent="0" lvl="0" marL="0" marR="0" rtl="0" algn="l">
              <a:lnSpc>
                <a:spcPct val="80000"/>
              </a:lnSpc>
              <a:spcBef>
                <a:spcPts val="1000"/>
              </a:spcBef>
              <a:spcAft>
                <a:spcPts val="0"/>
              </a:spcAft>
              <a:buClr>
                <a:schemeClr val="lt1"/>
              </a:buClr>
              <a:buSzPts val="4440"/>
              <a:buFont typeface="Arial"/>
              <a:buNone/>
            </a:pPr>
            <a:r>
              <a:t/>
            </a:r>
            <a:endParaRPr sz="444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idx="1" type="body"/>
          </p:nvPr>
        </p:nvSpPr>
        <p:spPr>
          <a:xfrm>
            <a:off x="932873" y="2392217"/>
            <a:ext cx="10457022" cy="23241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4800"/>
              <a:buFont typeface="Arial"/>
              <a:buNone/>
            </a:pPr>
            <a:r>
              <a:rPr b="0" i="0" lang="en-US" sz="4800" u="none" cap="none" strike="noStrike">
                <a:solidFill>
                  <a:schemeClr val="lt1"/>
                </a:solidFill>
                <a:latin typeface="Calibri"/>
                <a:ea typeface="Calibri"/>
                <a:cs typeface="Calibri"/>
                <a:sym typeface="Calibri"/>
              </a:rPr>
              <a:t>More organized system</a:t>
            </a:r>
            <a:endParaRPr/>
          </a:p>
          <a:p>
            <a:pPr indent="0" lvl="0" marL="0" marR="0" rtl="0" algn="ctr">
              <a:lnSpc>
                <a:spcPct val="90000"/>
              </a:lnSpc>
              <a:spcBef>
                <a:spcPts val="1000"/>
              </a:spcBef>
              <a:spcAft>
                <a:spcPts val="0"/>
              </a:spcAft>
              <a:buClr>
                <a:schemeClr val="lt1"/>
              </a:buClr>
              <a:buSzPts val="4800"/>
              <a:buFont typeface="Arial"/>
              <a:buNone/>
            </a:pPr>
            <a:r>
              <a:rPr b="0" i="0" lang="en-US" sz="4800" u="none" cap="none" strike="noStrike">
                <a:solidFill>
                  <a:schemeClr val="lt1"/>
                </a:solidFill>
                <a:latin typeface="Calibri"/>
                <a:ea typeface="Calibri"/>
                <a:cs typeface="Calibri"/>
                <a:sym typeface="Calibri"/>
              </a:rPr>
              <a:t>Robust configuration mechanism</a:t>
            </a:r>
            <a:endParaRPr/>
          </a:p>
          <a:p>
            <a:pPr indent="0" lvl="0" marL="0" marR="0" rtl="0" algn="ctr">
              <a:lnSpc>
                <a:spcPct val="90000"/>
              </a:lnSpc>
              <a:spcBef>
                <a:spcPts val="1000"/>
              </a:spcBef>
              <a:spcAft>
                <a:spcPts val="0"/>
              </a:spcAft>
              <a:buClr>
                <a:schemeClr val="lt1"/>
              </a:buClr>
              <a:buSzPts val="4800"/>
              <a:buFont typeface="Arial"/>
              <a:buNone/>
            </a:pPr>
            <a:r>
              <a:rPr b="0" i="0" lang="en-US" sz="4800" u="none" cap="none" strike="noStrike">
                <a:solidFill>
                  <a:schemeClr val="lt1"/>
                </a:solidFill>
                <a:latin typeface="Calibri"/>
                <a:ea typeface="Calibri"/>
                <a:cs typeface="Calibri"/>
                <a:sym typeface="Calibri"/>
              </a:rPr>
              <a:t>Less active community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idx="1" type="body"/>
          </p:nvPr>
        </p:nvSpPr>
        <p:spPr>
          <a:xfrm>
            <a:off x="932873" y="1286434"/>
            <a:ext cx="10457022" cy="4295663"/>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4800"/>
              <a:buFont typeface="Arial"/>
              <a:buNone/>
            </a:pPr>
            <a:r>
              <a:rPr b="0" i="0" lang="en-US" sz="4800" u="none" cap="none" strike="noStrike">
                <a:solidFill>
                  <a:schemeClr val="lt1"/>
                </a:solidFill>
                <a:latin typeface="Calibri"/>
                <a:ea typeface="Calibri"/>
                <a:cs typeface="Calibri"/>
                <a:sym typeface="Calibri"/>
              </a:rPr>
              <a:t>TurboGears</a:t>
            </a:r>
            <a:endParaRPr b="0" i="0" sz="4800" u="none" cap="none" strike="noStrike">
              <a:solidFill>
                <a:schemeClr val="lt1"/>
              </a:solidFill>
              <a:latin typeface="Calibri"/>
              <a:ea typeface="Calibri"/>
              <a:cs typeface="Calibri"/>
              <a:sym typeface="Calibri"/>
            </a:endParaRPr>
          </a:p>
          <a:p>
            <a:pPr indent="0" lvl="0" marL="0" marR="0" rtl="0" algn="ctr">
              <a:lnSpc>
                <a:spcPct val="90000"/>
              </a:lnSpc>
              <a:spcBef>
                <a:spcPts val="1000"/>
              </a:spcBef>
              <a:spcAft>
                <a:spcPts val="0"/>
              </a:spcAft>
              <a:buClr>
                <a:schemeClr val="lt1"/>
              </a:buClr>
              <a:buSzPts val="4800"/>
              <a:buFont typeface="Arial"/>
              <a:buNone/>
            </a:pPr>
            <a:r>
              <a:rPr b="0" i="0" lang="en-US" sz="4800" u="none" cap="none" strike="noStrike">
                <a:solidFill>
                  <a:schemeClr val="lt1"/>
                </a:solidFill>
                <a:latin typeface="Calibri"/>
                <a:ea typeface="Calibri"/>
                <a:cs typeface="Calibri"/>
                <a:sym typeface="Calibri"/>
              </a:rPr>
              <a:t>Splunk Enterprise</a:t>
            </a:r>
            <a:endParaRPr/>
          </a:p>
          <a:p>
            <a:pPr indent="0" lvl="0" marL="0" marR="0" rtl="0" algn="ctr">
              <a:lnSpc>
                <a:spcPct val="90000"/>
              </a:lnSpc>
              <a:spcBef>
                <a:spcPts val="1000"/>
              </a:spcBef>
              <a:spcAft>
                <a:spcPts val="0"/>
              </a:spcAft>
              <a:buClr>
                <a:schemeClr val="lt1"/>
              </a:buClr>
              <a:buSzPts val="4800"/>
              <a:buFont typeface="Arial"/>
              <a:buNone/>
            </a:pPr>
            <a:r>
              <a:rPr b="0" i="0" lang="en-US" sz="4800" u="none" cap="none" strike="noStrike">
                <a:solidFill>
                  <a:schemeClr val="lt1"/>
                </a:solidFill>
                <a:latin typeface="Calibri"/>
                <a:ea typeface="Calibri"/>
                <a:cs typeface="Calibri"/>
                <a:sym typeface="Calibri"/>
              </a:rPr>
              <a:t>Project Gutenberg</a:t>
            </a:r>
            <a:endParaRPr/>
          </a:p>
          <a:p>
            <a:pPr indent="0" lvl="0" marL="0" marR="0" rtl="0" algn="ctr">
              <a:lnSpc>
                <a:spcPct val="90000"/>
              </a:lnSpc>
              <a:spcBef>
                <a:spcPts val="1000"/>
              </a:spcBef>
              <a:spcAft>
                <a:spcPts val="0"/>
              </a:spcAft>
              <a:buClr>
                <a:schemeClr val="lt1"/>
              </a:buClr>
              <a:buSzPts val="4800"/>
              <a:buFont typeface="Arial"/>
              <a:buNone/>
            </a:pPr>
            <a:r>
              <a:rPr b="0" i="0" lang="en-US" sz="4800" u="none" cap="none" strike="noStrike">
                <a:solidFill>
                  <a:schemeClr val="lt1"/>
                </a:solidFill>
                <a:latin typeface="Calibri"/>
                <a:ea typeface="Calibri"/>
                <a:cs typeface="Calibri"/>
                <a:sym typeface="Calibri"/>
              </a:rPr>
              <a:t>Netflix</a:t>
            </a:r>
            <a:endParaRPr/>
          </a:p>
          <a:p>
            <a:pPr indent="0" lvl="0" marL="0" marR="0" rtl="0" algn="ctr">
              <a:lnSpc>
                <a:spcPct val="90000"/>
              </a:lnSpc>
              <a:spcBef>
                <a:spcPts val="1000"/>
              </a:spcBef>
              <a:spcAft>
                <a:spcPts val="0"/>
              </a:spcAft>
              <a:buClr>
                <a:schemeClr val="lt1"/>
              </a:buClr>
              <a:buSzPts val="4800"/>
              <a:buFont typeface="Arial"/>
              <a:buNone/>
            </a:pPr>
            <a:r>
              <a:rPr b="0" i="0" lang="en-US" sz="4800" u="none" cap="none" strike="noStrike">
                <a:solidFill>
                  <a:schemeClr val="lt1"/>
                </a:solidFill>
                <a:latin typeface="Calibri"/>
                <a:ea typeface="Calibri"/>
                <a:cs typeface="Calibri"/>
                <a:sym typeface="Calibri"/>
              </a:rPr>
              <a:t>Hulu</a:t>
            </a:r>
            <a:endParaRPr b="0" i="0" sz="48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000000"/>
      </a:dk2>
      <a:lt2>
        <a:srgbClr val="FFFFFF"/>
      </a:lt2>
      <a:accent1>
        <a:srgbClr val="FF0000"/>
      </a:accent1>
      <a:accent2>
        <a:srgbClr val="FFC000"/>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