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ead91fe1_2_7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3ead91fe1_2_7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ead91fe1_2_8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3ead91fe1_2_8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ead91fe1_2_93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3ead91fe1_2_93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c6858bb1_0_5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3c6858bb1_0_5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c6858bb1_0_13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3c6858bb1_0_13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c6858bb1_0_21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3c6858bb1_0_21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ead91fe1_2_10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3ead91fe1_2_10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ead91fe1_2_10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3ead91fe1_2_109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ead91fe1_2_117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43ead91fe1_2_117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52400" y="111919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825263"/>
            <a:ext cx="82296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Gainsville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Calvin Lu - Product Owner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Gilbert Chong - Scrum Master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Aaron Hom, Leahd Lipkin, Wen Bin Yu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  <a:endParaRPr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784622"/>
            <a:ext cx="82296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Workout Buddy App: Lyfter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10/10/2018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friends, let alone exercise, when first starting college can be quite the challenge!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solution is the creation of “Lyfter,” a mobile application to assist students get gains with friends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1 - User Accounts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28600" y="1742375"/>
            <a:ext cx="86868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Users will maintain the ability to: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Create an account that is stored  in the cloud.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Customize the user profile with preferences and attributes.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Search for, schedule, and coordinate with students whom also use the app.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2 - Locating Gym Buddies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429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Locating gym buddies will be a personalized experience: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Be matched to users that share similar interests..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Contact preferred and favorited gym buddies.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Create and store workout groups.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294350" y="666750"/>
            <a:ext cx="846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3 - Getting Students Together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Students are more likely to exercise through a mutual motivation: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Be matched to students whom exercise in similar fashions.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Share progress reports with gym buddies.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View the skillsets, ages, and tiers among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4 - Training Techniques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When first exercising, students may want guidance from experienced trainers: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Be coached by personal trainers.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Trainers can create profiles and locate clients.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Users can search for and rate personal trainers.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Locate users to assist in training exercise.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561200" y="823275"/>
            <a:ext cx="988200" cy="1240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from startup</a:t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2595425" y="733775"/>
            <a:ext cx="737100" cy="867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2238200" y="1785075"/>
            <a:ext cx="761400" cy="1014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989550" y="2868188"/>
            <a:ext cx="936600" cy="101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cxnSp>
        <p:nvCxnSpPr>
          <p:cNvPr id="191" name="Google Shape;191;p31"/>
          <p:cNvCxnSpPr/>
          <p:nvPr/>
        </p:nvCxnSpPr>
        <p:spPr>
          <a:xfrm>
            <a:off x="3332525" y="1167575"/>
            <a:ext cx="11328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>
            <a:endCxn id="188" idx="1"/>
          </p:cNvCxnSpPr>
          <p:nvPr/>
        </p:nvCxnSpPr>
        <p:spPr>
          <a:xfrm>
            <a:off x="1587125" y="1154375"/>
            <a:ext cx="1008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>
            <a:endCxn id="189" idx="1"/>
          </p:cNvCxnSpPr>
          <p:nvPr/>
        </p:nvCxnSpPr>
        <p:spPr>
          <a:xfrm>
            <a:off x="1659200" y="1824975"/>
            <a:ext cx="5790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>
            <a:stCxn id="187" idx="2"/>
            <a:endCxn id="190" idx="0"/>
          </p:cNvCxnSpPr>
          <p:nvPr/>
        </p:nvCxnSpPr>
        <p:spPr>
          <a:xfrm>
            <a:off x="1055300" y="2064075"/>
            <a:ext cx="4026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4508675" y="992775"/>
            <a:ext cx="1248000" cy="901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Customize your goals, add in your info, and set your level of expertise</a:t>
            </a:r>
            <a:endParaRPr sz="1000"/>
          </a:p>
        </p:txBody>
      </p:sp>
      <p:sp>
        <p:nvSpPr>
          <p:cNvPr id="196" name="Google Shape;196;p31"/>
          <p:cNvSpPr txBox="1"/>
          <p:nvPr/>
        </p:nvSpPr>
        <p:spPr>
          <a:xfrm>
            <a:off x="4465400" y="2149750"/>
            <a:ext cx="988200" cy="1074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and search people by preferences, experience, and schedule</a:t>
            </a:r>
            <a:endParaRPr sz="1000"/>
          </a:p>
        </p:txBody>
      </p:sp>
      <p:cxnSp>
        <p:nvCxnSpPr>
          <p:cNvPr id="197" name="Google Shape;197;p31"/>
          <p:cNvCxnSpPr>
            <a:stCxn id="189" idx="3"/>
            <a:endCxn id="196" idx="1"/>
          </p:cNvCxnSpPr>
          <p:nvPr/>
        </p:nvCxnSpPr>
        <p:spPr>
          <a:xfrm>
            <a:off x="2999600" y="2292075"/>
            <a:ext cx="14658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1"/>
          <p:cNvCxnSpPr>
            <a:stCxn id="196" idx="3"/>
            <a:endCxn id="199" idx="1"/>
          </p:cNvCxnSpPr>
          <p:nvPr/>
        </p:nvCxnSpPr>
        <p:spPr>
          <a:xfrm flipH="1" rot="10800000">
            <a:off x="5453600" y="2618200"/>
            <a:ext cx="8586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 txBox="1"/>
          <p:nvPr/>
        </p:nvSpPr>
        <p:spPr>
          <a:xfrm>
            <a:off x="6795475" y="2762925"/>
            <a:ext cx="28800" cy="25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6312200" y="1997788"/>
            <a:ext cx="815100" cy="1240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Chat with gym buddies and create groups of buddies</a:t>
            </a:r>
            <a:endParaRPr sz="1000"/>
          </a:p>
        </p:txBody>
      </p:sp>
      <p:cxnSp>
        <p:nvCxnSpPr>
          <p:cNvPr id="201" name="Google Shape;201;p31"/>
          <p:cNvCxnSpPr>
            <a:stCxn id="190" idx="3"/>
          </p:cNvCxnSpPr>
          <p:nvPr/>
        </p:nvCxnSpPr>
        <p:spPr>
          <a:xfrm>
            <a:off x="1926150" y="3375188"/>
            <a:ext cx="5121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2445500" y="3570875"/>
            <a:ext cx="1008300" cy="901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 email or password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</a:t>
            </a: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Challenges/Risks</a:t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 Challenges/Risks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228775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social app requires a large amount of users to become truly successful.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Little to no experience with app development.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 as a senior is rough 🌟.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 for version control.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Slack for communication.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Android Studio, using Java and XML.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Firebase for data storage.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