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ead91fe1_2_75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3ead91fe1_2_75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ead91fe1_2_85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3ead91fe1_2_85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ead91fe1_2_93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43ead91fe1_2_93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c6858bb1_0_5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3c6858bb1_0_5:notes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c6858bb1_0_13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3c6858bb1_0_13:notes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c6858bb1_0_21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43c6858bb1_0_21:notes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3ead91fe1_2_101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3ead91fe1_2_101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3ead91fe1_2_109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3ead91fe1_2_109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3ead91fe1_2_117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3ead91fe1_2_117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57200" y="1828800"/>
            <a:ext cx="8229600" cy="2765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Gainsville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Calvin Lu - Product Owner</a:t>
            </a: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Gilbert Chong - Scrum Master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or organization logo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  <a:endParaRPr/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457200" y="784622"/>
            <a:ext cx="8229600" cy="945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Workout Buddy App: Lyfter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10/10/2018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Lyfter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57200" y="1714500"/>
            <a:ext cx="8229600" cy="28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Finding people to gym with when starting college or moving to new city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an app to help these people get the gains they always wanted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1 - User Accounts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As a user I would like to create accounts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As a user I would like to customize my profiles with my information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As a user I would like to browse other people who use the app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2 - Finding My Gym Buddy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572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As a user I would like to filter people by my preferences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As a user I would like to save preferred gym buddies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As a user I would like to create workout groups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3 - Getting People Together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572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As a user I would like to be matched with people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As a user I would like to chat with my gym buddies 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As a user I would like to see predefined skill levels among people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77" name="Google Shape;177;p30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4 - User Accounts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572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As a trainer I would like to find clients through the app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As a user I would like through trainers through a rating system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As an experienced Lyfter I would like to assist those new to the gym experience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/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[Company Name/Project Title] 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[Describe in words or, better,  with a </a:t>
            </a:r>
            <a:r>
              <a:rPr b="1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overall structure/major components of your planned product.]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  <a:endParaRPr/>
          </a:p>
        </p:txBody>
      </p:sp>
      <p:sp>
        <p:nvSpPr>
          <p:cNvPr id="195" name="Google Shape;195;p32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Lyfter Challenges/Risks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social app requires a large amount of users to become truly successful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Little to no experience with app development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Life as a senior is rough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/>
          </a:p>
        </p:txBody>
      </p:sp>
      <p:sp>
        <p:nvSpPr>
          <p:cNvPr id="204" name="Google Shape;204;p33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Lyfters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Git for version control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Slack for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Android Studios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Java(this is through android right)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Firebase for database stuff?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