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58CDA3-7202-BF4C-9241-AEFEC0BAB2DE}" type="doc">
      <dgm:prSet loTypeId="urn:microsoft.com/office/officeart/2005/8/layout/orgChart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A66A07-421E-3A4E-9FD3-92C59CD1FFEA}">
      <dgm:prSet phldrT="[Text]"/>
      <dgm:spPr/>
      <dgm:t>
        <a:bodyPr/>
        <a:lstStyle/>
        <a:p>
          <a:r>
            <a:rPr lang="en-US" dirty="0" smtClean="0"/>
            <a:t>Contact information</a:t>
          </a:r>
          <a:endParaRPr lang="en-US" dirty="0"/>
        </a:p>
      </dgm:t>
    </dgm:pt>
    <dgm:pt modelId="{14484BF2-B2CE-A247-AB7D-5686A0FF0E53}">
      <dgm:prSet phldrT="[Text]"/>
      <dgm:spPr/>
      <dgm:t>
        <a:bodyPr/>
        <a:lstStyle/>
        <a:p>
          <a:r>
            <a:rPr lang="en-US" dirty="0" smtClean="0"/>
            <a:t>About Me</a:t>
          </a:r>
          <a:endParaRPr lang="en-US" dirty="0"/>
        </a:p>
      </dgm:t>
    </dgm:pt>
    <dgm:pt modelId="{3FE4B5AB-E23F-D447-8C47-8059E725355E}">
      <dgm:prSet phldrT="[Text]"/>
      <dgm:spPr/>
      <dgm:t>
        <a:bodyPr/>
        <a:lstStyle/>
        <a:p>
          <a:r>
            <a:rPr lang="en-US" dirty="0" smtClean="0"/>
            <a:t>My Projects</a:t>
          </a:r>
          <a:endParaRPr lang="en-US" dirty="0"/>
        </a:p>
      </dgm:t>
    </dgm:pt>
    <dgm:pt modelId="{E5281EA0-065E-8242-BBD3-FB385C557549}">
      <dgm:prSet phldrT="[Text]"/>
      <dgm:spPr/>
      <dgm:t>
        <a:bodyPr/>
        <a:lstStyle/>
        <a:p>
          <a:r>
            <a:rPr lang="en-US" dirty="0" smtClean="0"/>
            <a:t>Home Page</a:t>
          </a:r>
          <a:endParaRPr lang="en-US" dirty="0"/>
        </a:p>
      </dgm:t>
    </dgm:pt>
    <dgm:pt modelId="{5640A487-E721-044F-8689-C866F2AB9EA3}" type="sibTrans" cxnId="{49FA1442-34D3-A842-98BC-4EF80E8B30C8}">
      <dgm:prSet/>
      <dgm:spPr/>
      <dgm:t>
        <a:bodyPr/>
        <a:lstStyle/>
        <a:p>
          <a:endParaRPr lang="en-US"/>
        </a:p>
      </dgm:t>
    </dgm:pt>
    <dgm:pt modelId="{1FDF10F2-C127-0546-BD18-4E4CD8A9768C}" type="parTrans" cxnId="{49FA1442-34D3-A842-98BC-4EF80E8B30C8}">
      <dgm:prSet/>
      <dgm:spPr/>
      <dgm:t>
        <a:bodyPr/>
        <a:lstStyle/>
        <a:p>
          <a:endParaRPr lang="en-US"/>
        </a:p>
      </dgm:t>
    </dgm:pt>
    <dgm:pt modelId="{85E646ED-05C4-174E-8C16-90AC3E309590}" type="sibTrans" cxnId="{46878674-FC2A-1948-B524-AA69104B9585}">
      <dgm:prSet/>
      <dgm:spPr/>
      <dgm:t>
        <a:bodyPr/>
        <a:lstStyle/>
        <a:p>
          <a:endParaRPr lang="en-US"/>
        </a:p>
      </dgm:t>
    </dgm:pt>
    <dgm:pt modelId="{B4950959-4A50-D546-8604-24E0FED83C95}" type="parTrans" cxnId="{46878674-FC2A-1948-B524-AA69104B9585}">
      <dgm:prSet/>
      <dgm:spPr/>
      <dgm:t>
        <a:bodyPr/>
        <a:lstStyle/>
        <a:p>
          <a:endParaRPr lang="en-US"/>
        </a:p>
      </dgm:t>
    </dgm:pt>
    <dgm:pt modelId="{B88F077C-DABB-A84F-B65A-EB908E93EC72}" type="sibTrans" cxnId="{92043F7B-A550-154C-B372-8305075DE84F}">
      <dgm:prSet/>
      <dgm:spPr/>
      <dgm:t>
        <a:bodyPr/>
        <a:lstStyle/>
        <a:p>
          <a:endParaRPr lang="en-US"/>
        </a:p>
      </dgm:t>
    </dgm:pt>
    <dgm:pt modelId="{E2539EDC-A9CD-A54E-B76F-5B0CC8C528C8}" type="parTrans" cxnId="{92043F7B-A550-154C-B372-8305075DE84F}">
      <dgm:prSet/>
      <dgm:spPr/>
      <dgm:t>
        <a:bodyPr/>
        <a:lstStyle/>
        <a:p>
          <a:endParaRPr lang="en-US"/>
        </a:p>
      </dgm:t>
    </dgm:pt>
    <dgm:pt modelId="{A998BA92-14E8-D941-9759-A5C353176537}" type="sibTrans" cxnId="{85F56311-0B22-A54E-8CCA-E77E6D174AC3}">
      <dgm:prSet/>
      <dgm:spPr/>
      <dgm:t>
        <a:bodyPr/>
        <a:lstStyle/>
        <a:p>
          <a:endParaRPr lang="en-US"/>
        </a:p>
      </dgm:t>
    </dgm:pt>
    <dgm:pt modelId="{3A214401-9737-AD4B-B439-F70EAA2463B3}" type="parTrans" cxnId="{85F56311-0B22-A54E-8CCA-E77E6D174AC3}">
      <dgm:prSet/>
      <dgm:spPr/>
      <dgm:t>
        <a:bodyPr/>
        <a:lstStyle/>
        <a:p>
          <a:endParaRPr lang="en-US"/>
        </a:p>
      </dgm:t>
    </dgm:pt>
    <dgm:pt modelId="{ED70CBCC-30CA-3B47-80A6-E4EA48AF618C}">
      <dgm:prSet/>
      <dgm:spPr/>
      <dgm:t>
        <a:bodyPr/>
        <a:lstStyle/>
        <a:p>
          <a:r>
            <a:rPr lang="en-US" dirty="0" smtClean="0"/>
            <a:t>Support</a:t>
          </a:r>
          <a:endParaRPr lang="en-US" dirty="0"/>
        </a:p>
      </dgm:t>
    </dgm:pt>
    <dgm:pt modelId="{AA1F6898-4FB2-9B4D-8857-FCC62D2A46FA}" type="parTrans" cxnId="{E5894331-C77A-8443-9351-5383A7F68FD8}">
      <dgm:prSet/>
      <dgm:spPr/>
      <dgm:t>
        <a:bodyPr/>
        <a:lstStyle/>
        <a:p>
          <a:endParaRPr lang="en-US"/>
        </a:p>
      </dgm:t>
    </dgm:pt>
    <dgm:pt modelId="{1BA6A625-3012-0B44-BD5D-389B560555A1}" type="sibTrans" cxnId="{E5894331-C77A-8443-9351-5383A7F68FD8}">
      <dgm:prSet/>
      <dgm:spPr/>
      <dgm:t>
        <a:bodyPr/>
        <a:lstStyle/>
        <a:p>
          <a:endParaRPr lang="en-US"/>
        </a:p>
      </dgm:t>
    </dgm:pt>
    <dgm:pt modelId="{419A2222-36FF-4647-888A-497B2DAE3F2F}">
      <dgm:prSet/>
      <dgm:spPr/>
      <dgm:t>
        <a:bodyPr/>
        <a:lstStyle/>
        <a:p>
          <a:r>
            <a:rPr lang="en-US" smtClean="0"/>
            <a:t>Blog</a:t>
          </a:r>
          <a:endParaRPr lang="en-US"/>
        </a:p>
      </dgm:t>
    </dgm:pt>
    <dgm:pt modelId="{47ADC150-B815-814F-976E-93A71A8C594C}" type="parTrans" cxnId="{90AD08E1-25D5-7F44-A917-1A6381130D13}">
      <dgm:prSet/>
      <dgm:spPr/>
      <dgm:t>
        <a:bodyPr/>
        <a:lstStyle/>
        <a:p>
          <a:endParaRPr lang="en-US"/>
        </a:p>
      </dgm:t>
    </dgm:pt>
    <dgm:pt modelId="{7C3D8662-460A-5B45-BB2A-3CD1B0F41CAA}" type="sibTrans" cxnId="{90AD08E1-25D5-7F44-A917-1A6381130D13}">
      <dgm:prSet/>
      <dgm:spPr/>
      <dgm:t>
        <a:bodyPr/>
        <a:lstStyle/>
        <a:p>
          <a:endParaRPr lang="en-US"/>
        </a:p>
      </dgm:t>
    </dgm:pt>
    <dgm:pt modelId="{33EB0E84-2275-1240-AF25-C47F390CF026}" type="pres">
      <dgm:prSet presAssocID="{F958CDA3-7202-BF4C-9241-AEFEC0BAB2D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C01058D-BD89-D14E-8DCB-858A25456017}" type="pres">
      <dgm:prSet presAssocID="{E5281EA0-065E-8242-BBD3-FB385C557549}" presName="hierRoot1" presStyleCnt="0">
        <dgm:presLayoutVars>
          <dgm:hierBranch val="init"/>
        </dgm:presLayoutVars>
      </dgm:prSet>
      <dgm:spPr/>
    </dgm:pt>
    <dgm:pt modelId="{1E7E909C-C37F-BA44-8F32-202102BFF6D5}" type="pres">
      <dgm:prSet presAssocID="{E5281EA0-065E-8242-BBD3-FB385C557549}" presName="rootComposite1" presStyleCnt="0"/>
      <dgm:spPr/>
    </dgm:pt>
    <dgm:pt modelId="{041242F7-9AD0-1A46-BAB7-C60019C1292A}" type="pres">
      <dgm:prSet presAssocID="{E5281EA0-065E-8242-BBD3-FB385C557549}" presName="rootText1" presStyleLbl="node0" presStyleIdx="0" presStyleCnt="1">
        <dgm:presLayoutVars>
          <dgm:chPref val="3"/>
        </dgm:presLayoutVars>
      </dgm:prSet>
      <dgm:spPr/>
    </dgm:pt>
    <dgm:pt modelId="{CE93C397-90FE-A74C-AC7C-F93CED3CBF01}" type="pres">
      <dgm:prSet presAssocID="{E5281EA0-065E-8242-BBD3-FB385C557549}" presName="rootConnector1" presStyleLbl="node1" presStyleIdx="0" presStyleCnt="0"/>
      <dgm:spPr/>
    </dgm:pt>
    <dgm:pt modelId="{56C889F2-BC77-8644-A893-1EB88B246F8F}" type="pres">
      <dgm:prSet presAssocID="{E5281EA0-065E-8242-BBD3-FB385C557549}" presName="hierChild2" presStyleCnt="0"/>
      <dgm:spPr/>
    </dgm:pt>
    <dgm:pt modelId="{EB21A08F-4563-624A-9808-98B87F256041}" type="pres">
      <dgm:prSet presAssocID="{3A214401-9737-AD4B-B439-F70EAA2463B3}" presName="Name37" presStyleLbl="parChTrans1D2" presStyleIdx="0" presStyleCnt="4"/>
      <dgm:spPr/>
    </dgm:pt>
    <dgm:pt modelId="{3A7EB08C-9DE7-FF4E-8E00-2009D11FD35E}" type="pres">
      <dgm:prSet presAssocID="{3FE4B5AB-E23F-D447-8C47-8059E725355E}" presName="hierRoot2" presStyleCnt="0">
        <dgm:presLayoutVars>
          <dgm:hierBranch val="init"/>
        </dgm:presLayoutVars>
      </dgm:prSet>
      <dgm:spPr/>
    </dgm:pt>
    <dgm:pt modelId="{4A9CAE9A-237E-9140-8843-47AE6390B4AB}" type="pres">
      <dgm:prSet presAssocID="{3FE4B5AB-E23F-D447-8C47-8059E725355E}" presName="rootComposite" presStyleCnt="0"/>
      <dgm:spPr/>
    </dgm:pt>
    <dgm:pt modelId="{E6BEA21F-D067-574D-98DB-00FEDD6AF7A9}" type="pres">
      <dgm:prSet presAssocID="{3FE4B5AB-E23F-D447-8C47-8059E725355E}" presName="rootText" presStyleLbl="node2" presStyleIdx="0" presStyleCnt="4">
        <dgm:presLayoutVars>
          <dgm:chPref val="3"/>
        </dgm:presLayoutVars>
      </dgm:prSet>
      <dgm:spPr/>
    </dgm:pt>
    <dgm:pt modelId="{610E582B-55FC-3D46-9C84-AACFAB05EF5D}" type="pres">
      <dgm:prSet presAssocID="{3FE4B5AB-E23F-D447-8C47-8059E725355E}" presName="rootConnector" presStyleLbl="node2" presStyleIdx="0" presStyleCnt="4"/>
      <dgm:spPr/>
    </dgm:pt>
    <dgm:pt modelId="{EBC9152E-C95B-DC4E-8C4C-B83276CB90E2}" type="pres">
      <dgm:prSet presAssocID="{3FE4B5AB-E23F-D447-8C47-8059E725355E}" presName="hierChild4" presStyleCnt="0"/>
      <dgm:spPr/>
    </dgm:pt>
    <dgm:pt modelId="{217CCF4D-07E0-3047-8702-74CE2EC6DEFB}" type="pres">
      <dgm:prSet presAssocID="{3FE4B5AB-E23F-D447-8C47-8059E725355E}" presName="hierChild5" presStyleCnt="0"/>
      <dgm:spPr/>
    </dgm:pt>
    <dgm:pt modelId="{F28E29A6-8F7C-5946-933F-ADEAB04331E4}" type="pres">
      <dgm:prSet presAssocID="{E2539EDC-A9CD-A54E-B76F-5B0CC8C528C8}" presName="Name37" presStyleLbl="parChTrans1D2" presStyleIdx="1" presStyleCnt="4"/>
      <dgm:spPr/>
    </dgm:pt>
    <dgm:pt modelId="{80726962-2379-854F-AFBC-3E99CC8D6161}" type="pres">
      <dgm:prSet presAssocID="{14484BF2-B2CE-A247-AB7D-5686A0FF0E53}" presName="hierRoot2" presStyleCnt="0">
        <dgm:presLayoutVars>
          <dgm:hierBranch val="init"/>
        </dgm:presLayoutVars>
      </dgm:prSet>
      <dgm:spPr/>
    </dgm:pt>
    <dgm:pt modelId="{969A33E1-B900-514C-BEDE-0CA0E1F03282}" type="pres">
      <dgm:prSet presAssocID="{14484BF2-B2CE-A247-AB7D-5686A0FF0E53}" presName="rootComposite" presStyleCnt="0"/>
      <dgm:spPr/>
    </dgm:pt>
    <dgm:pt modelId="{92299AE7-48B2-8D48-94A1-A380E7CDDE4E}" type="pres">
      <dgm:prSet presAssocID="{14484BF2-B2CE-A247-AB7D-5686A0FF0E53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522EDE-DD93-3540-8A91-8508C5812095}" type="pres">
      <dgm:prSet presAssocID="{14484BF2-B2CE-A247-AB7D-5686A0FF0E53}" presName="rootConnector" presStyleLbl="node2" presStyleIdx="1" presStyleCnt="4"/>
      <dgm:spPr/>
    </dgm:pt>
    <dgm:pt modelId="{193B5C0F-F66C-0646-8B4A-599BAA61A18D}" type="pres">
      <dgm:prSet presAssocID="{14484BF2-B2CE-A247-AB7D-5686A0FF0E53}" presName="hierChild4" presStyleCnt="0"/>
      <dgm:spPr/>
    </dgm:pt>
    <dgm:pt modelId="{4F56A97A-B4FF-D142-B2F4-2433A72000C8}" type="pres">
      <dgm:prSet presAssocID="{B4950959-4A50-D546-8604-24E0FED83C95}" presName="Name37" presStyleLbl="parChTrans1D3" presStyleIdx="0" presStyleCnt="1"/>
      <dgm:spPr/>
    </dgm:pt>
    <dgm:pt modelId="{93228F7C-D9E1-BD49-A5A6-2B4783671EBD}" type="pres">
      <dgm:prSet presAssocID="{E3A66A07-421E-3A4E-9FD3-92C59CD1FFEA}" presName="hierRoot2" presStyleCnt="0">
        <dgm:presLayoutVars>
          <dgm:hierBranch val="init"/>
        </dgm:presLayoutVars>
      </dgm:prSet>
      <dgm:spPr/>
    </dgm:pt>
    <dgm:pt modelId="{36018466-C57E-4F43-9134-BE6E34FD877E}" type="pres">
      <dgm:prSet presAssocID="{E3A66A07-421E-3A4E-9FD3-92C59CD1FFEA}" presName="rootComposite" presStyleCnt="0"/>
      <dgm:spPr/>
    </dgm:pt>
    <dgm:pt modelId="{F6823CF6-1E9F-A24B-9281-CBA067BBB321}" type="pres">
      <dgm:prSet presAssocID="{E3A66A07-421E-3A4E-9FD3-92C59CD1FFEA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D5AC90-F7D1-094F-AF1D-D39FA587794F}" type="pres">
      <dgm:prSet presAssocID="{E3A66A07-421E-3A4E-9FD3-92C59CD1FFEA}" presName="rootConnector" presStyleLbl="node3" presStyleIdx="0" presStyleCnt="1"/>
      <dgm:spPr/>
    </dgm:pt>
    <dgm:pt modelId="{7E9A07F7-4A82-2349-80AD-10774C10F37B}" type="pres">
      <dgm:prSet presAssocID="{E3A66A07-421E-3A4E-9FD3-92C59CD1FFEA}" presName="hierChild4" presStyleCnt="0"/>
      <dgm:spPr/>
    </dgm:pt>
    <dgm:pt modelId="{A1400ACE-205F-0741-930B-299A34DEBDE1}" type="pres">
      <dgm:prSet presAssocID="{E3A66A07-421E-3A4E-9FD3-92C59CD1FFEA}" presName="hierChild5" presStyleCnt="0"/>
      <dgm:spPr/>
    </dgm:pt>
    <dgm:pt modelId="{26ECA8E6-6DD7-A84D-993D-3EB39428190F}" type="pres">
      <dgm:prSet presAssocID="{14484BF2-B2CE-A247-AB7D-5686A0FF0E53}" presName="hierChild5" presStyleCnt="0"/>
      <dgm:spPr/>
    </dgm:pt>
    <dgm:pt modelId="{C7C3C648-D286-2947-A7BF-707A2CA0A5FE}" type="pres">
      <dgm:prSet presAssocID="{AA1F6898-4FB2-9B4D-8857-FCC62D2A46FA}" presName="Name37" presStyleLbl="parChTrans1D2" presStyleIdx="2" presStyleCnt="4"/>
      <dgm:spPr/>
    </dgm:pt>
    <dgm:pt modelId="{6F34DA08-B329-1F42-A349-7E0E66F15300}" type="pres">
      <dgm:prSet presAssocID="{ED70CBCC-30CA-3B47-80A6-E4EA48AF618C}" presName="hierRoot2" presStyleCnt="0">
        <dgm:presLayoutVars>
          <dgm:hierBranch val="init"/>
        </dgm:presLayoutVars>
      </dgm:prSet>
      <dgm:spPr/>
    </dgm:pt>
    <dgm:pt modelId="{856184FA-3C94-A347-96D5-A066F507E2FB}" type="pres">
      <dgm:prSet presAssocID="{ED70CBCC-30CA-3B47-80A6-E4EA48AF618C}" presName="rootComposite" presStyleCnt="0"/>
      <dgm:spPr/>
    </dgm:pt>
    <dgm:pt modelId="{3477C07C-DB9A-3843-AC9E-8B7EA8E6E179}" type="pres">
      <dgm:prSet presAssocID="{ED70CBCC-30CA-3B47-80A6-E4EA48AF618C}" presName="rootText" presStyleLbl="node2" presStyleIdx="2" presStyleCnt="4">
        <dgm:presLayoutVars>
          <dgm:chPref val="3"/>
        </dgm:presLayoutVars>
      </dgm:prSet>
      <dgm:spPr/>
    </dgm:pt>
    <dgm:pt modelId="{F732B05E-C78A-B941-BD71-C4F184E1B51A}" type="pres">
      <dgm:prSet presAssocID="{ED70CBCC-30CA-3B47-80A6-E4EA48AF618C}" presName="rootConnector" presStyleLbl="node2" presStyleIdx="2" presStyleCnt="4"/>
      <dgm:spPr/>
    </dgm:pt>
    <dgm:pt modelId="{9E66B3C9-942A-8843-B6F6-B74D0CFD686B}" type="pres">
      <dgm:prSet presAssocID="{ED70CBCC-30CA-3B47-80A6-E4EA48AF618C}" presName="hierChild4" presStyleCnt="0"/>
      <dgm:spPr/>
    </dgm:pt>
    <dgm:pt modelId="{D0DE1EFA-1C88-FB4C-BF27-A18912AF3864}" type="pres">
      <dgm:prSet presAssocID="{ED70CBCC-30CA-3B47-80A6-E4EA48AF618C}" presName="hierChild5" presStyleCnt="0"/>
      <dgm:spPr/>
    </dgm:pt>
    <dgm:pt modelId="{5B5EFEC1-FF20-CD47-BC19-B42B5D9F495B}" type="pres">
      <dgm:prSet presAssocID="{47ADC150-B815-814F-976E-93A71A8C594C}" presName="Name37" presStyleLbl="parChTrans1D2" presStyleIdx="3" presStyleCnt="4"/>
      <dgm:spPr/>
    </dgm:pt>
    <dgm:pt modelId="{CA2855D9-C19F-9D43-BE6C-2D315C93961A}" type="pres">
      <dgm:prSet presAssocID="{419A2222-36FF-4647-888A-497B2DAE3F2F}" presName="hierRoot2" presStyleCnt="0">
        <dgm:presLayoutVars>
          <dgm:hierBranch val="init"/>
        </dgm:presLayoutVars>
      </dgm:prSet>
      <dgm:spPr/>
    </dgm:pt>
    <dgm:pt modelId="{9246B953-27F7-CD43-A167-2FBE8100B3A6}" type="pres">
      <dgm:prSet presAssocID="{419A2222-36FF-4647-888A-497B2DAE3F2F}" presName="rootComposite" presStyleCnt="0"/>
      <dgm:spPr/>
    </dgm:pt>
    <dgm:pt modelId="{943202C9-4A38-3347-80FA-F4B5D6DBE339}" type="pres">
      <dgm:prSet presAssocID="{419A2222-36FF-4647-888A-497B2DAE3F2F}" presName="rootText" presStyleLbl="node2" presStyleIdx="3" presStyleCnt="4">
        <dgm:presLayoutVars>
          <dgm:chPref val="3"/>
        </dgm:presLayoutVars>
      </dgm:prSet>
      <dgm:spPr/>
    </dgm:pt>
    <dgm:pt modelId="{67D75F2E-E008-9D41-BDDD-C9744BD28F7A}" type="pres">
      <dgm:prSet presAssocID="{419A2222-36FF-4647-888A-497B2DAE3F2F}" presName="rootConnector" presStyleLbl="node2" presStyleIdx="3" presStyleCnt="4"/>
      <dgm:spPr/>
    </dgm:pt>
    <dgm:pt modelId="{6A836CFC-3220-3945-9180-8AF7DCC5A8FD}" type="pres">
      <dgm:prSet presAssocID="{419A2222-36FF-4647-888A-497B2DAE3F2F}" presName="hierChild4" presStyleCnt="0"/>
      <dgm:spPr/>
    </dgm:pt>
    <dgm:pt modelId="{A8312697-0D84-FE46-9903-952A29F03857}" type="pres">
      <dgm:prSet presAssocID="{419A2222-36FF-4647-888A-497B2DAE3F2F}" presName="hierChild5" presStyleCnt="0"/>
      <dgm:spPr/>
    </dgm:pt>
    <dgm:pt modelId="{E2A1D66F-6C9B-DB45-9F9E-65452B6B5474}" type="pres">
      <dgm:prSet presAssocID="{E5281EA0-065E-8242-BBD3-FB385C557549}" presName="hierChild3" presStyleCnt="0"/>
      <dgm:spPr/>
    </dgm:pt>
  </dgm:ptLst>
  <dgm:cxnLst>
    <dgm:cxn modelId="{9E8595A5-497D-E74E-97C7-1ED9720FDBCA}" type="presOf" srcId="{E2539EDC-A9CD-A54E-B76F-5B0CC8C528C8}" destId="{F28E29A6-8F7C-5946-933F-ADEAB04331E4}" srcOrd="0" destOrd="0" presId="urn:microsoft.com/office/officeart/2005/8/layout/orgChart1"/>
    <dgm:cxn modelId="{21708E33-431E-5B48-AAAB-917E10142A4F}" type="presOf" srcId="{3A214401-9737-AD4B-B439-F70EAA2463B3}" destId="{EB21A08F-4563-624A-9808-98B87F256041}" srcOrd="0" destOrd="0" presId="urn:microsoft.com/office/officeart/2005/8/layout/orgChart1"/>
    <dgm:cxn modelId="{83324097-8789-BB47-AE7C-86E4F08B890A}" type="presOf" srcId="{AA1F6898-4FB2-9B4D-8857-FCC62D2A46FA}" destId="{C7C3C648-D286-2947-A7BF-707A2CA0A5FE}" srcOrd="0" destOrd="0" presId="urn:microsoft.com/office/officeart/2005/8/layout/orgChart1"/>
    <dgm:cxn modelId="{CD5D59D1-C56E-AE41-BB67-2B3528E6DE9B}" type="presOf" srcId="{47ADC150-B815-814F-976E-93A71A8C594C}" destId="{5B5EFEC1-FF20-CD47-BC19-B42B5D9F495B}" srcOrd="0" destOrd="0" presId="urn:microsoft.com/office/officeart/2005/8/layout/orgChart1"/>
    <dgm:cxn modelId="{B97DD20B-B5DA-5542-95B1-7EBBDB935DA6}" type="presOf" srcId="{3FE4B5AB-E23F-D447-8C47-8059E725355E}" destId="{E6BEA21F-D067-574D-98DB-00FEDD6AF7A9}" srcOrd="0" destOrd="0" presId="urn:microsoft.com/office/officeart/2005/8/layout/orgChart1"/>
    <dgm:cxn modelId="{F70A8F26-9B86-8D44-96D2-443EB6981CF2}" type="presOf" srcId="{ED70CBCC-30CA-3B47-80A6-E4EA48AF618C}" destId="{3477C07C-DB9A-3843-AC9E-8B7EA8E6E179}" srcOrd="0" destOrd="0" presId="urn:microsoft.com/office/officeart/2005/8/layout/orgChart1"/>
    <dgm:cxn modelId="{E0123433-FEA0-C245-BE3F-8C4CFD34D516}" type="presOf" srcId="{B4950959-4A50-D546-8604-24E0FED83C95}" destId="{4F56A97A-B4FF-D142-B2F4-2433A72000C8}" srcOrd="0" destOrd="0" presId="urn:microsoft.com/office/officeart/2005/8/layout/orgChart1"/>
    <dgm:cxn modelId="{B572D992-C970-3B4A-9792-1306DB3697DE}" type="presOf" srcId="{E5281EA0-065E-8242-BBD3-FB385C557549}" destId="{041242F7-9AD0-1A46-BAB7-C60019C1292A}" srcOrd="0" destOrd="0" presId="urn:microsoft.com/office/officeart/2005/8/layout/orgChart1"/>
    <dgm:cxn modelId="{B4A6ADF2-CCFF-E74E-8107-E201D6560503}" type="presOf" srcId="{F958CDA3-7202-BF4C-9241-AEFEC0BAB2DE}" destId="{33EB0E84-2275-1240-AF25-C47F390CF026}" srcOrd="0" destOrd="0" presId="urn:microsoft.com/office/officeart/2005/8/layout/orgChart1"/>
    <dgm:cxn modelId="{E5894331-C77A-8443-9351-5383A7F68FD8}" srcId="{E5281EA0-065E-8242-BBD3-FB385C557549}" destId="{ED70CBCC-30CA-3B47-80A6-E4EA48AF618C}" srcOrd="2" destOrd="0" parTransId="{AA1F6898-4FB2-9B4D-8857-FCC62D2A46FA}" sibTransId="{1BA6A625-3012-0B44-BD5D-389B560555A1}"/>
    <dgm:cxn modelId="{92043F7B-A550-154C-B372-8305075DE84F}" srcId="{E5281EA0-065E-8242-BBD3-FB385C557549}" destId="{14484BF2-B2CE-A247-AB7D-5686A0FF0E53}" srcOrd="1" destOrd="0" parTransId="{E2539EDC-A9CD-A54E-B76F-5B0CC8C528C8}" sibTransId="{B88F077C-DABB-A84F-B65A-EB908E93EC72}"/>
    <dgm:cxn modelId="{B58A9AAB-5CBC-6142-843B-9FBAE19A7F94}" type="presOf" srcId="{419A2222-36FF-4647-888A-497B2DAE3F2F}" destId="{67D75F2E-E008-9D41-BDDD-C9744BD28F7A}" srcOrd="1" destOrd="0" presId="urn:microsoft.com/office/officeart/2005/8/layout/orgChart1"/>
    <dgm:cxn modelId="{E0F6F11D-5E97-C240-B341-AE3878E5D31B}" type="presOf" srcId="{E3A66A07-421E-3A4E-9FD3-92C59CD1FFEA}" destId="{F6823CF6-1E9F-A24B-9281-CBA067BBB321}" srcOrd="0" destOrd="0" presId="urn:microsoft.com/office/officeart/2005/8/layout/orgChart1"/>
    <dgm:cxn modelId="{90AD08E1-25D5-7F44-A917-1A6381130D13}" srcId="{E5281EA0-065E-8242-BBD3-FB385C557549}" destId="{419A2222-36FF-4647-888A-497B2DAE3F2F}" srcOrd="3" destOrd="0" parTransId="{47ADC150-B815-814F-976E-93A71A8C594C}" sibTransId="{7C3D8662-460A-5B45-BB2A-3CD1B0F41CAA}"/>
    <dgm:cxn modelId="{0DF07C94-F2AE-8842-820B-A73D6B9A011C}" type="presOf" srcId="{419A2222-36FF-4647-888A-497B2DAE3F2F}" destId="{943202C9-4A38-3347-80FA-F4B5D6DBE339}" srcOrd="0" destOrd="0" presId="urn:microsoft.com/office/officeart/2005/8/layout/orgChart1"/>
    <dgm:cxn modelId="{46878674-FC2A-1948-B524-AA69104B9585}" srcId="{14484BF2-B2CE-A247-AB7D-5686A0FF0E53}" destId="{E3A66A07-421E-3A4E-9FD3-92C59CD1FFEA}" srcOrd="0" destOrd="0" parTransId="{B4950959-4A50-D546-8604-24E0FED83C95}" sibTransId="{85E646ED-05C4-174E-8C16-90AC3E309590}"/>
    <dgm:cxn modelId="{8E398AD7-889D-3943-B795-E26A07C1971F}" type="presOf" srcId="{ED70CBCC-30CA-3B47-80A6-E4EA48AF618C}" destId="{F732B05E-C78A-B941-BD71-C4F184E1B51A}" srcOrd="1" destOrd="0" presId="urn:microsoft.com/office/officeart/2005/8/layout/orgChart1"/>
    <dgm:cxn modelId="{90C17D5F-79DA-5B4F-B524-4491F454A25B}" type="presOf" srcId="{E3A66A07-421E-3A4E-9FD3-92C59CD1FFEA}" destId="{00D5AC90-F7D1-094F-AF1D-D39FA587794F}" srcOrd="1" destOrd="0" presId="urn:microsoft.com/office/officeart/2005/8/layout/orgChart1"/>
    <dgm:cxn modelId="{49FA1442-34D3-A842-98BC-4EF80E8B30C8}" srcId="{F958CDA3-7202-BF4C-9241-AEFEC0BAB2DE}" destId="{E5281EA0-065E-8242-BBD3-FB385C557549}" srcOrd="0" destOrd="0" parTransId="{1FDF10F2-C127-0546-BD18-4E4CD8A9768C}" sibTransId="{5640A487-E721-044F-8689-C866F2AB9EA3}"/>
    <dgm:cxn modelId="{C1FDF605-5D7E-2A43-83DC-E500CBF29CB0}" type="presOf" srcId="{14484BF2-B2CE-A247-AB7D-5686A0FF0E53}" destId="{07522EDE-DD93-3540-8A91-8508C5812095}" srcOrd="1" destOrd="0" presId="urn:microsoft.com/office/officeart/2005/8/layout/orgChart1"/>
    <dgm:cxn modelId="{0D601D9E-E83A-484F-B35F-9CBD6693413C}" type="presOf" srcId="{E5281EA0-065E-8242-BBD3-FB385C557549}" destId="{CE93C397-90FE-A74C-AC7C-F93CED3CBF01}" srcOrd="1" destOrd="0" presId="urn:microsoft.com/office/officeart/2005/8/layout/orgChart1"/>
    <dgm:cxn modelId="{85F56311-0B22-A54E-8CCA-E77E6D174AC3}" srcId="{E5281EA0-065E-8242-BBD3-FB385C557549}" destId="{3FE4B5AB-E23F-D447-8C47-8059E725355E}" srcOrd="0" destOrd="0" parTransId="{3A214401-9737-AD4B-B439-F70EAA2463B3}" sibTransId="{A998BA92-14E8-D941-9759-A5C353176537}"/>
    <dgm:cxn modelId="{D7DB2B7F-8579-B740-9CFF-859CEAB9E36F}" type="presOf" srcId="{14484BF2-B2CE-A247-AB7D-5686A0FF0E53}" destId="{92299AE7-48B2-8D48-94A1-A380E7CDDE4E}" srcOrd="0" destOrd="0" presId="urn:microsoft.com/office/officeart/2005/8/layout/orgChart1"/>
    <dgm:cxn modelId="{B9CFC9BF-4700-8F4A-9C22-3AE470B4130F}" type="presOf" srcId="{3FE4B5AB-E23F-D447-8C47-8059E725355E}" destId="{610E582B-55FC-3D46-9C84-AACFAB05EF5D}" srcOrd="1" destOrd="0" presId="urn:microsoft.com/office/officeart/2005/8/layout/orgChart1"/>
    <dgm:cxn modelId="{7F4AE70E-CD31-7D4E-B913-748F4A28C322}" type="presParOf" srcId="{33EB0E84-2275-1240-AF25-C47F390CF026}" destId="{EC01058D-BD89-D14E-8DCB-858A25456017}" srcOrd="0" destOrd="0" presId="urn:microsoft.com/office/officeart/2005/8/layout/orgChart1"/>
    <dgm:cxn modelId="{1CDCE352-05DE-D249-A79A-F28B42B50766}" type="presParOf" srcId="{EC01058D-BD89-D14E-8DCB-858A25456017}" destId="{1E7E909C-C37F-BA44-8F32-202102BFF6D5}" srcOrd="0" destOrd="0" presId="urn:microsoft.com/office/officeart/2005/8/layout/orgChart1"/>
    <dgm:cxn modelId="{652091CF-66D7-DB41-85D5-BF6CE67F1725}" type="presParOf" srcId="{1E7E909C-C37F-BA44-8F32-202102BFF6D5}" destId="{041242F7-9AD0-1A46-BAB7-C60019C1292A}" srcOrd="0" destOrd="0" presId="urn:microsoft.com/office/officeart/2005/8/layout/orgChart1"/>
    <dgm:cxn modelId="{33EF7B24-2E69-FC4F-885E-961A821E84C5}" type="presParOf" srcId="{1E7E909C-C37F-BA44-8F32-202102BFF6D5}" destId="{CE93C397-90FE-A74C-AC7C-F93CED3CBF01}" srcOrd="1" destOrd="0" presId="urn:microsoft.com/office/officeart/2005/8/layout/orgChart1"/>
    <dgm:cxn modelId="{D007AA10-B93D-0346-8D0F-891308FCD2C2}" type="presParOf" srcId="{EC01058D-BD89-D14E-8DCB-858A25456017}" destId="{56C889F2-BC77-8644-A893-1EB88B246F8F}" srcOrd="1" destOrd="0" presId="urn:microsoft.com/office/officeart/2005/8/layout/orgChart1"/>
    <dgm:cxn modelId="{F510CDC2-CAA8-464C-AFAA-5DB05712317D}" type="presParOf" srcId="{56C889F2-BC77-8644-A893-1EB88B246F8F}" destId="{EB21A08F-4563-624A-9808-98B87F256041}" srcOrd="0" destOrd="0" presId="urn:microsoft.com/office/officeart/2005/8/layout/orgChart1"/>
    <dgm:cxn modelId="{0DB3098E-A406-F94D-9029-1F5A5E472988}" type="presParOf" srcId="{56C889F2-BC77-8644-A893-1EB88B246F8F}" destId="{3A7EB08C-9DE7-FF4E-8E00-2009D11FD35E}" srcOrd="1" destOrd="0" presId="urn:microsoft.com/office/officeart/2005/8/layout/orgChart1"/>
    <dgm:cxn modelId="{07A6ED89-C23A-514E-9D87-305FF32FD40E}" type="presParOf" srcId="{3A7EB08C-9DE7-FF4E-8E00-2009D11FD35E}" destId="{4A9CAE9A-237E-9140-8843-47AE6390B4AB}" srcOrd="0" destOrd="0" presId="urn:microsoft.com/office/officeart/2005/8/layout/orgChart1"/>
    <dgm:cxn modelId="{12720903-F26F-0541-8ABA-04D10D88253E}" type="presParOf" srcId="{4A9CAE9A-237E-9140-8843-47AE6390B4AB}" destId="{E6BEA21F-D067-574D-98DB-00FEDD6AF7A9}" srcOrd="0" destOrd="0" presId="urn:microsoft.com/office/officeart/2005/8/layout/orgChart1"/>
    <dgm:cxn modelId="{7E49D62E-B017-A74A-9F87-64CB42A4DB10}" type="presParOf" srcId="{4A9CAE9A-237E-9140-8843-47AE6390B4AB}" destId="{610E582B-55FC-3D46-9C84-AACFAB05EF5D}" srcOrd="1" destOrd="0" presId="urn:microsoft.com/office/officeart/2005/8/layout/orgChart1"/>
    <dgm:cxn modelId="{797122FB-A8E9-084C-A381-33EF08DCE8D0}" type="presParOf" srcId="{3A7EB08C-9DE7-FF4E-8E00-2009D11FD35E}" destId="{EBC9152E-C95B-DC4E-8C4C-B83276CB90E2}" srcOrd="1" destOrd="0" presId="urn:microsoft.com/office/officeart/2005/8/layout/orgChart1"/>
    <dgm:cxn modelId="{55EE02A5-2597-C942-BE7A-1B0BA469B085}" type="presParOf" srcId="{3A7EB08C-9DE7-FF4E-8E00-2009D11FD35E}" destId="{217CCF4D-07E0-3047-8702-74CE2EC6DEFB}" srcOrd="2" destOrd="0" presId="urn:microsoft.com/office/officeart/2005/8/layout/orgChart1"/>
    <dgm:cxn modelId="{2E5D329A-BAE5-F047-AC30-C7A4B0BD934D}" type="presParOf" srcId="{56C889F2-BC77-8644-A893-1EB88B246F8F}" destId="{F28E29A6-8F7C-5946-933F-ADEAB04331E4}" srcOrd="2" destOrd="0" presId="urn:microsoft.com/office/officeart/2005/8/layout/orgChart1"/>
    <dgm:cxn modelId="{456791F9-0F9B-E04A-AEE4-DD9A2198D8B5}" type="presParOf" srcId="{56C889F2-BC77-8644-A893-1EB88B246F8F}" destId="{80726962-2379-854F-AFBC-3E99CC8D6161}" srcOrd="3" destOrd="0" presId="urn:microsoft.com/office/officeart/2005/8/layout/orgChart1"/>
    <dgm:cxn modelId="{635B4864-0110-E74C-8EA7-89A530B58F06}" type="presParOf" srcId="{80726962-2379-854F-AFBC-3E99CC8D6161}" destId="{969A33E1-B900-514C-BEDE-0CA0E1F03282}" srcOrd="0" destOrd="0" presId="urn:microsoft.com/office/officeart/2005/8/layout/orgChart1"/>
    <dgm:cxn modelId="{1F50E9B9-2DD6-B74E-8A46-C2CE839E05C8}" type="presParOf" srcId="{969A33E1-B900-514C-BEDE-0CA0E1F03282}" destId="{92299AE7-48B2-8D48-94A1-A380E7CDDE4E}" srcOrd="0" destOrd="0" presId="urn:microsoft.com/office/officeart/2005/8/layout/orgChart1"/>
    <dgm:cxn modelId="{1C6E8CF4-FCD2-8F45-8D15-27C44057CEAE}" type="presParOf" srcId="{969A33E1-B900-514C-BEDE-0CA0E1F03282}" destId="{07522EDE-DD93-3540-8A91-8508C5812095}" srcOrd="1" destOrd="0" presId="urn:microsoft.com/office/officeart/2005/8/layout/orgChart1"/>
    <dgm:cxn modelId="{E1085054-B3AB-C646-ACA7-2D0C8060F75D}" type="presParOf" srcId="{80726962-2379-854F-AFBC-3E99CC8D6161}" destId="{193B5C0F-F66C-0646-8B4A-599BAA61A18D}" srcOrd="1" destOrd="0" presId="urn:microsoft.com/office/officeart/2005/8/layout/orgChart1"/>
    <dgm:cxn modelId="{B64013B6-09E2-DC43-8909-1E832829B647}" type="presParOf" srcId="{193B5C0F-F66C-0646-8B4A-599BAA61A18D}" destId="{4F56A97A-B4FF-D142-B2F4-2433A72000C8}" srcOrd="0" destOrd="0" presId="urn:microsoft.com/office/officeart/2005/8/layout/orgChart1"/>
    <dgm:cxn modelId="{33953468-0724-1B46-BF0F-6A87E27B5B4F}" type="presParOf" srcId="{193B5C0F-F66C-0646-8B4A-599BAA61A18D}" destId="{93228F7C-D9E1-BD49-A5A6-2B4783671EBD}" srcOrd="1" destOrd="0" presId="urn:microsoft.com/office/officeart/2005/8/layout/orgChart1"/>
    <dgm:cxn modelId="{E5DFF1DB-5241-F345-ABB3-F3EF000B3BDB}" type="presParOf" srcId="{93228F7C-D9E1-BD49-A5A6-2B4783671EBD}" destId="{36018466-C57E-4F43-9134-BE6E34FD877E}" srcOrd="0" destOrd="0" presId="urn:microsoft.com/office/officeart/2005/8/layout/orgChart1"/>
    <dgm:cxn modelId="{EDE314CD-912E-1F44-9DF0-BDB7938DF12B}" type="presParOf" srcId="{36018466-C57E-4F43-9134-BE6E34FD877E}" destId="{F6823CF6-1E9F-A24B-9281-CBA067BBB321}" srcOrd="0" destOrd="0" presId="urn:microsoft.com/office/officeart/2005/8/layout/orgChart1"/>
    <dgm:cxn modelId="{B3AD850B-14C9-D14F-A940-25D7B23C88E4}" type="presParOf" srcId="{36018466-C57E-4F43-9134-BE6E34FD877E}" destId="{00D5AC90-F7D1-094F-AF1D-D39FA587794F}" srcOrd="1" destOrd="0" presId="urn:microsoft.com/office/officeart/2005/8/layout/orgChart1"/>
    <dgm:cxn modelId="{C2FB5573-82C3-B748-A450-03426AF7C847}" type="presParOf" srcId="{93228F7C-D9E1-BD49-A5A6-2B4783671EBD}" destId="{7E9A07F7-4A82-2349-80AD-10774C10F37B}" srcOrd="1" destOrd="0" presId="urn:microsoft.com/office/officeart/2005/8/layout/orgChart1"/>
    <dgm:cxn modelId="{BB2B7840-D165-A74B-8CC3-14C2986305B7}" type="presParOf" srcId="{93228F7C-D9E1-BD49-A5A6-2B4783671EBD}" destId="{A1400ACE-205F-0741-930B-299A34DEBDE1}" srcOrd="2" destOrd="0" presId="urn:microsoft.com/office/officeart/2005/8/layout/orgChart1"/>
    <dgm:cxn modelId="{22FDA7E6-F9DC-6B46-A223-457892FB0DAB}" type="presParOf" srcId="{80726962-2379-854F-AFBC-3E99CC8D6161}" destId="{26ECA8E6-6DD7-A84D-993D-3EB39428190F}" srcOrd="2" destOrd="0" presId="urn:microsoft.com/office/officeart/2005/8/layout/orgChart1"/>
    <dgm:cxn modelId="{8633E64A-0E8E-B04D-8B91-EA0CCDE7E7E9}" type="presParOf" srcId="{56C889F2-BC77-8644-A893-1EB88B246F8F}" destId="{C7C3C648-D286-2947-A7BF-707A2CA0A5FE}" srcOrd="4" destOrd="0" presId="urn:microsoft.com/office/officeart/2005/8/layout/orgChart1"/>
    <dgm:cxn modelId="{F705AC48-AC47-824D-9442-DE648BCEE99A}" type="presParOf" srcId="{56C889F2-BC77-8644-A893-1EB88B246F8F}" destId="{6F34DA08-B329-1F42-A349-7E0E66F15300}" srcOrd="5" destOrd="0" presId="urn:microsoft.com/office/officeart/2005/8/layout/orgChart1"/>
    <dgm:cxn modelId="{57A67038-C9E2-1346-96E7-3DCA0EB3AF34}" type="presParOf" srcId="{6F34DA08-B329-1F42-A349-7E0E66F15300}" destId="{856184FA-3C94-A347-96D5-A066F507E2FB}" srcOrd="0" destOrd="0" presId="urn:microsoft.com/office/officeart/2005/8/layout/orgChart1"/>
    <dgm:cxn modelId="{CEF4F328-893D-D049-82CA-92ECB0794153}" type="presParOf" srcId="{856184FA-3C94-A347-96D5-A066F507E2FB}" destId="{3477C07C-DB9A-3843-AC9E-8B7EA8E6E179}" srcOrd="0" destOrd="0" presId="urn:microsoft.com/office/officeart/2005/8/layout/orgChart1"/>
    <dgm:cxn modelId="{7326425F-6726-364B-BFBA-48BFCD88D209}" type="presParOf" srcId="{856184FA-3C94-A347-96D5-A066F507E2FB}" destId="{F732B05E-C78A-B941-BD71-C4F184E1B51A}" srcOrd="1" destOrd="0" presId="urn:microsoft.com/office/officeart/2005/8/layout/orgChart1"/>
    <dgm:cxn modelId="{CB2A696D-4388-1A48-949B-94AA0893CD65}" type="presParOf" srcId="{6F34DA08-B329-1F42-A349-7E0E66F15300}" destId="{9E66B3C9-942A-8843-B6F6-B74D0CFD686B}" srcOrd="1" destOrd="0" presId="urn:microsoft.com/office/officeart/2005/8/layout/orgChart1"/>
    <dgm:cxn modelId="{738CCBDC-640C-ED4F-B075-E0E8C5FA6B8D}" type="presParOf" srcId="{6F34DA08-B329-1F42-A349-7E0E66F15300}" destId="{D0DE1EFA-1C88-FB4C-BF27-A18912AF3864}" srcOrd="2" destOrd="0" presId="urn:microsoft.com/office/officeart/2005/8/layout/orgChart1"/>
    <dgm:cxn modelId="{23642BBE-8CF8-0C41-8087-51199DF36A70}" type="presParOf" srcId="{56C889F2-BC77-8644-A893-1EB88B246F8F}" destId="{5B5EFEC1-FF20-CD47-BC19-B42B5D9F495B}" srcOrd="6" destOrd="0" presId="urn:microsoft.com/office/officeart/2005/8/layout/orgChart1"/>
    <dgm:cxn modelId="{E87D5D70-CB9E-FF41-AB99-62C8D11A19E4}" type="presParOf" srcId="{56C889F2-BC77-8644-A893-1EB88B246F8F}" destId="{CA2855D9-C19F-9D43-BE6C-2D315C93961A}" srcOrd="7" destOrd="0" presId="urn:microsoft.com/office/officeart/2005/8/layout/orgChart1"/>
    <dgm:cxn modelId="{2BBD2F8A-CA86-704B-9A9D-0CDD8D12FD04}" type="presParOf" srcId="{CA2855D9-C19F-9D43-BE6C-2D315C93961A}" destId="{9246B953-27F7-CD43-A167-2FBE8100B3A6}" srcOrd="0" destOrd="0" presId="urn:microsoft.com/office/officeart/2005/8/layout/orgChart1"/>
    <dgm:cxn modelId="{5817EC96-97C3-0B4B-9BD6-45585C3DF025}" type="presParOf" srcId="{9246B953-27F7-CD43-A167-2FBE8100B3A6}" destId="{943202C9-4A38-3347-80FA-F4B5D6DBE339}" srcOrd="0" destOrd="0" presId="urn:microsoft.com/office/officeart/2005/8/layout/orgChart1"/>
    <dgm:cxn modelId="{FC233AB8-C7CA-1E4A-B128-A1CADF87E0F5}" type="presParOf" srcId="{9246B953-27F7-CD43-A167-2FBE8100B3A6}" destId="{67D75F2E-E008-9D41-BDDD-C9744BD28F7A}" srcOrd="1" destOrd="0" presId="urn:microsoft.com/office/officeart/2005/8/layout/orgChart1"/>
    <dgm:cxn modelId="{7093CB38-2662-684E-9747-EC8FF56EDE5C}" type="presParOf" srcId="{CA2855D9-C19F-9D43-BE6C-2D315C93961A}" destId="{6A836CFC-3220-3945-9180-8AF7DCC5A8FD}" srcOrd="1" destOrd="0" presId="urn:microsoft.com/office/officeart/2005/8/layout/orgChart1"/>
    <dgm:cxn modelId="{A0BE59AA-076F-AD4F-8386-7D1427FCBCC1}" type="presParOf" srcId="{CA2855D9-C19F-9D43-BE6C-2D315C93961A}" destId="{A8312697-0D84-FE46-9903-952A29F03857}" srcOrd="2" destOrd="0" presId="urn:microsoft.com/office/officeart/2005/8/layout/orgChart1"/>
    <dgm:cxn modelId="{E0949FE6-C81E-1D4C-B6D8-76DFBD63553B}" type="presParOf" srcId="{EC01058D-BD89-D14E-8DCB-858A25456017}" destId="{E2A1D66F-6C9B-DB45-9F9E-65452B6B54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EFEC1-FF20-CD47-BC19-B42B5D9F495B}">
      <dsp:nvSpPr>
        <dsp:cNvPr id="0" name=""/>
        <dsp:cNvSpPr/>
      </dsp:nvSpPr>
      <dsp:spPr>
        <a:xfrm>
          <a:off x="4569756" y="2526504"/>
          <a:ext cx="3579061" cy="414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53"/>
              </a:lnTo>
              <a:lnTo>
                <a:pt x="3579061" y="207053"/>
              </a:lnTo>
              <a:lnTo>
                <a:pt x="3579061" y="4141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3C648-D286-2947-A7BF-707A2CA0A5FE}">
      <dsp:nvSpPr>
        <dsp:cNvPr id="0" name=""/>
        <dsp:cNvSpPr/>
      </dsp:nvSpPr>
      <dsp:spPr>
        <a:xfrm>
          <a:off x="4569756" y="2526504"/>
          <a:ext cx="1193020" cy="414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53"/>
              </a:lnTo>
              <a:lnTo>
                <a:pt x="1193020" y="207053"/>
              </a:lnTo>
              <a:lnTo>
                <a:pt x="1193020" y="4141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6A97A-B4FF-D142-B2F4-2433A72000C8}">
      <dsp:nvSpPr>
        <dsp:cNvPr id="0" name=""/>
        <dsp:cNvSpPr/>
      </dsp:nvSpPr>
      <dsp:spPr>
        <a:xfrm>
          <a:off x="2587961" y="3926577"/>
          <a:ext cx="295790" cy="907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7089"/>
              </a:lnTo>
              <a:lnTo>
                <a:pt x="295790" y="9070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E29A6-8F7C-5946-933F-ADEAB04331E4}">
      <dsp:nvSpPr>
        <dsp:cNvPr id="0" name=""/>
        <dsp:cNvSpPr/>
      </dsp:nvSpPr>
      <dsp:spPr>
        <a:xfrm>
          <a:off x="3376735" y="2526504"/>
          <a:ext cx="1193020" cy="414106"/>
        </a:xfrm>
        <a:custGeom>
          <a:avLst/>
          <a:gdLst/>
          <a:ahLst/>
          <a:cxnLst/>
          <a:rect l="0" t="0" r="0" b="0"/>
          <a:pathLst>
            <a:path>
              <a:moveTo>
                <a:pt x="1193020" y="0"/>
              </a:moveTo>
              <a:lnTo>
                <a:pt x="1193020" y="207053"/>
              </a:lnTo>
              <a:lnTo>
                <a:pt x="0" y="207053"/>
              </a:lnTo>
              <a:lnTo>
                <a:pt x="0" y="4141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1A08F-4563-624A-9808-98B87F256041}">
      <dsp:nvSpPr>
        <dsp:cNvPr id="0" name=""/>
        <dsp:cNvSpPr/>
      </dsp:nvSpPr>
      <dsp:spPr>
        <a:xfrm>
          <a:off x="990694" y="2526504"/>
          <a:ext cx="3579061" cy="414106"/>
        </a:xfrm>
        <a:custGeom>
          <a:avLst/>
          <a:gdLst/>
          <a:ahLst/>
          <a:cxnLst/>
          <a:rect l="0" t="0" r="0" b="0"/>
          <a:pathLst>
            <a:path>
              <a:moveTo>
                <a:pt x="3579061" y="0"/>
              </a:moveTo>
              <a:lnTo>
                <a:pt x="3579061" y="207053"/>
              </a:lnTo>
              <a:lnTo>
                <a:pt x="0" y="207053"/>
              </a:lnTo>
              <a:lnTo>
                <a:pt x="0" y="4141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242F7-9AD0-1A46-BAB7-C60019C1292A}">
      <dsp:nvSpPr>
        <dsp:cNvPr id="0" name=""/>
        <dsp:cNvSpPr/>
      </dsp:nvSpPr>
      <dsp:spPr>
        <a:xfrm>
          <a:off x="3583788" y="1540536"/>
          <a:ext cx="1971934" cy="985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Home Page</a:t>
          </a:r>
          <a:endParaRPr lang="en-US" sz="3100" kern="1200" dirty="0"/>
        </a:p>
      </dsp:txBody>
      <dsp:txXfrm>
        <a:off x="3583788" y="1540536"/>
        <a:ext cx="1971934" cy="985967"/>
      </dsp:txXfrm>
    </dsp:sp>
    <dsp:sp modelId="{E6BEA21F-D067-574D-98DB-00FEDD6AF7A9}">
      <dsp:nvSpPr>
        <dsp:cNvPr id="0" name=""/>
        <dsp:cNvSpPr/>
      </dsp:nvSpPr>
      <dsp:spPr>
        <a:xfrm>
          <a:off x="4727" y="2940610"/>
          <a:ext cx="1971934" cy="985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My Projects</a:t>
          </a:r>
          <a:endParaRPr lang="en-US" sz="3100" kern="1200" dirty="0"/>
        </a:p>
      </dsp:txBody>
      <dsp:txXfrm>
        <a:off x="4727" y="2940610"/>
        <a:ext cx="1971934" cy="985967"/>
      </dsp:txXfrm>
    </dsp:sp>
    <dsp:sp modelId="{92299AE7-48B2-8D48-94A1-A380E7CDDE4E}">
      <dsp:nvSpPr>
        <dsp:cNvPr id="0" name=""/>
        <dsp:cNvSpPr/>
      </dsp:nvSpPr>
      <dsp:spPr>
        <a:xfrm>
          <a:off x="2390768" y="2940610"/>
          <a:ext cx="1971934" cy="985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About Me</a:t>
          </a:r>
          <a:endParaRPr lang="en-US" sz="3100" kern="1200" dirty="0"/>
        </a:p>
      </dsp:txBody>
      <dsp:txXfrm>
        <a:off x="2390768" y="2940610"/>
        <a:ext cx="1971934" cy="985967"/>
      </dsp:txXfrm>
    </dsp:sp>
    <dsp:sp modelId="{F6823CF6-1E9F-A24B-9281-CBA067BBB321}">
      <dsp:nvSpPr>
        <dsp:cNvPr id="0" name=""/>
        <dsp:cNvSpPr/>
      </dsp:nvSpPr>
      <dsp:spPr>
        <a:xfrm>
          <a:off x="2883751" y="4340683"/>
          <a:ext cx="1971934" cy="985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Contact information</a:t>
          </a:r>
          <a:endParaRPr lang="en-US" sz="3100" kern="1200" dirty="0"/>
        </a:p>
      </dsp:txBody>
      <dsp:txXfrm>
        <a:off x="2883751" y="4340683"/>
        <a:ext cx="1971934" cy="985967"/>
      </dsp:txXfrm>
    </dsp:sp>
    <dsp:sp modelId="{3477C07C-DB9A-3843-AC9E-8B7EA8E6E179}">
      <dsp:nvSpPr>
        <dsp:cNvPr id="0" name=""/>
        <dsp:cNvSpPr/>
      </dsp:nvSpPr>
      <dsp:spPr>
        <a:xfrm>
          <a:off x="4776809" y="2940610"/>
          <a:ext cx="1971934" cy="985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Support</a:t>
          </a:r>
          <a:endParaRPr lang="en-US" sz="3100" kern="1200" dirty="0"/>
        </a:p>
      </dsp:txBody>
      <dsp:txXfrm>
        <a:off x="4776809" y="2940610"/>
        <a:ext cx="1971934" cy="985967"/>
      </dsp:txXfrm>
    </dsp:sp>
    <dsp:sp modelId="{943202C9-4A38-3347-80FA-F4B5D6DBE339}">
      <dsp:nvSpPr>
        <dsp:cNvPr id="0" name=""/>
        <dsp:cNvSpPr/>
      </dsp:nvSpPr>
      <dsp:spPr>
        <a:xfrm>
          <a:off x="7162849" y="2940610"/>
          <a:ext cx="1971934" cy="985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Blog</a:t>
          </a:r>
          <a:endParaRPr lang="en-US" sz="3100" kern="1200"/>
        </a:p>
      </dsp:txBody>
      <dsp:txXfrm>
        <a:off x="7162849" y="2940610"/>
        <a:ext cx="1971934" cy="985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77A5-4DAC-5E46-9F7E-4C66F6C14CF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67B0-7D9E-FF45-87C4-A3E19ECD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0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77A5-4DAC-5E46-9F7E-4C66F6C14CF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67B0-7D9E-FF45-87C4-A3E19ECD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2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77A5-4DAC-5E46-9F7E-4C66F6C14CF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67B0-7D9E-FF45-87C4-A3E19ECD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0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77A5-4DAC-5E46-9F7E-4C66F6C14CF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67B0-7D9E-FF45-87C4-A3E19ECD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2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77A5-4DAC-5E46-9F7E-4C66F6C14CF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67B0-7D9E-FF45-87C4-A3E19ECD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5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77A5-4DAC-5E46-9F7E-4C66F6C14CF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67B0-7D9E-FF45-87C4-A3E19ECD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1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77A5-4DAC-5E46-9F7E-4C66F6C14CF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67B0-7D9E-FF45-87C4-A3E19ECD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6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77A5-4DAC-5E46-9F7E-4C66F6C14CF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67B0-7D9E-FF45-87C4-A3E19ECD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6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77A5-4DAC-5E46-9F7E-4C66F6C14CF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67B0-7D9E-FF45-87C4-A3E19ECD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0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77A5-4DAC-5E46-9F7E-4C66F6C14CF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67B0-7D9E-FF45-87C4-A3E19ECD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7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77A5-4DAC-5E46-9F7E-4C66F6C14CF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67B0-7D9E-FF45-87C4-A3E19ECD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A77A5-4DAC-5E46-9F7E-4C66F6C14CF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F67B0-7D9E-FF45-87C4-A3E19ECD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1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11148875"/>
              </p:ext>
            </p:extLst>
          </p:nvPr>
        </p:nvGraphicFramePr>
        <p:xfrm>
          <a:off x="4488" y="-9188"/>
          <a:ext cx="9139512" cy="6867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535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10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Lang</dc:creator>
  <cp:lastModifiedBy>Calvin Lang</cp:lastModifiedBy>
  <cp:revision>2</cp:revision>
  <dcterms:created xsi:type="dcterms:W3CDTF">2015-10-27T08:52:17Z</dcterms:created>
  <dcterms:modified xsi:type="dcterms:W3CDTF">2015-10-28T04:45:56Z</dcterms:modified>
</cp:coreProperties>
</file>