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07D1-D19F-488C-AC83-82A11034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CFFA-5A04-4608-91C2-F10765BDA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D787-A797-4812-B542-BF144DC5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D367-3FFC-43A1-A464-1B5328F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D65F-A38C-4B38-ACF3-F1FB54AA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9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D894-30B1-4A00-BBBB-14ACA8B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FABD3-C056-46B9-8D9A-D3B61278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624D-FFAE-4FB1-91D8-58DD05DA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6857-0148-4CF1-83CC-B3F048B4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D59B-59C9-4A8B-B549-F4DDE217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51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5FD2D-375A-41D6-B9BE-4C68B40F9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9F9A-D59E-4351-8244-743D0226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1F22-1C5D-4FB8-BBA7-FCDA2592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417-3B90-49A3-88A2-C0A8C76D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DE8F-725C-4C76-8D57-80A759E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45BA-C8DB-4EF8-9594-9CB60550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4A28-0C47-4EB3-896A-15E74E2C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1E88-284E-43E6-9774-8D2B6E17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7A0C-DAA4-421B-98B3-01400A84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DE48-EF86-4436-8218-F461B016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1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6C83-25E7-4BD9-AC86-E042FFF2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6419-8414-4C30-93C8-D3004353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53AC-3B8F-4866-A47E-7A1E9469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EE3D-3701-4144-9E6B-622FD5A3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B708-F71A-4D73-92CC-0344E7C6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9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217F-D9C8-4E14-B123-0EBC989D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8020-B628-40B6-91BD-E6DAC48C4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E8AD-A9E7-462F-AC93-C7EDF928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57F8-E1D9-46FF-822B-654FEEA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A95C7-4095-4DB7-8A2D-751FCAC0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97CC-877B-41E6-B215-6E0C161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349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2865-503F-4B5F-B5AE-BD5E315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703C-F477-41BD-BC13-0EA016DF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0D64-9F38-4B3D-BFD0-C3B9B509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BDE24-AF6A-4B67-AA1A-F681522B0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987A2-AB16-4851-9486-63E127F33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B86F7-24E3-44B8-8250-6D3C31A1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391C9-5798-447C-ABB6-117BAFCF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4A708-00FA-46BE-9F3A-F4A5C0DE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D43-3F5C-4455-96DD-C3089358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B7085-D5A0-4AE1-9A65-D0ABA467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04DF2-F27D-447B-852E-46CE570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5EF1B-1BE2-45C3-AAF8-236886D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0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18CB4-D260-4366-91DA-A55CC77E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15F2-B4B4-48A5-9D9D-CBDA6FAE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0E2B-6723-4453-890F-42105B86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380C-6165-46F2-BF29-AE3C2035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4B1F-03C4-4A07-A699-1FF2D665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6D89-D8F2-413C-B5B5-8D4BB7BB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5709-AC30-4D75-9167-4290106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6199-5CF7-4157-BBA2-C791CD22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EBA96-399B-4802-A9A8-435BE2DE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03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6475-2DA1-4549-B585-B9015BBE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3507-90B7-48B2-9551-63547CA00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8B73-EB69-425C-95A8-C6A5FA20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C56A6-2D7F-4897-AEFA-D29548F4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4103-8415-4575-81D3-74AFECC6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7448-9945-4AF5-922D-048ECD8E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5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A28E7-BD32-4558-88DA-5EBDBBBF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B93A-641A-42FD-B45D-04EC70EF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FB75-22AF-4F0D-AF2F-FF27D7FEA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CAF3-7A5E-4B4F-9135-10CF3E355F37}" type="datetimeFigureOut">
              <a:rPr lang="en-ID" smtClean="0"/>
              <a:t>30/04/2021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6139-6AB1-4C1F-8D2D-C060DA2C6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DB21-A9A3-4317-9569-7CF43B31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B168-5267-42DD-B9FF-121B15124A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1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33E0-069A-4A8A-A870-050723D89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2E541-1279-45BB-947F-BCE363D5D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353A77D-1818-41E5-9FC1-FF53F140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2097A1A-008A-4FEC-AB52-B9516D4C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40C6-C1A8-4D90-ABAE-CC76FA263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53235-FB4A-4EF7-B5B9-327BEE62A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160F41-B4DD-4EB3-BF5C-7EBE79F3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592D19FA-ABC0-4B4F-8AF9-B0134BA3F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8F77F3-7466-465D-9CDF-37819C50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68A5BFF-99F7-4811-A3B2-511B19AA4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Devita Lisea Sugianlie</dc:creator>
  <cp:lastModifiedBy>Devita Lisea Sugianlie</cp:lastModifiedBy>
  <cp:revision>1</cp:revision>
  <dcterms:created xsi:type="dcterms:W3CDTF">2021-04-30T01:57:35Z</dcterms:created>
  <dcterms:modified xsi:type="dcterms:W3CDTF">2021-04-30T01:59:31Z</dcterms:modified>
</cp:coreProperties>
</file>